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5" r:id="rId5"/>
    <p:sldId id="264" r:id="rId6"/>
    <p:sldId id="259" r:id="rId7"/>
    <p:sldId id="263" r:id="rId8"/>
    <p:sldId id="267" r:id="rId9"/>
    <p:sldId id="260" r:id="rId10"/>
    <p:sldId id="279" r:id="rId11"/>
    <p:sldId id="262" r:id="rId12"/>
    <p:sldId id="266" r:id="rId13"/>
    <p:sldId id="268" r:id="rId14"/>
    <p:sldId id="280" r:id="rId15"/>
    <p:sldId id="261" r:id="rId16"/>
    <p:sldId id="270" r:id="rId17"/>
    <p:sldId id="281" r:id="rId18"/>
    <p:sldId id="282" r:id="rId19"/>
    <p:sldId id="272" r:id="rId20"/>
    <p:sldId id="271" r:id="rId21"/>
    <p:sldId id="291" r:id="rId22"/>
    <p:sldId id="292" r:id="rId23"/>
    <p:sldId id="293" r:id="rId24"/>
    <p:sldId id="294" r:id="rId25"/>
    <p:sldId id="27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4660"/>
  </p:normalViewPr>
  <p:slideViewPr>
    <p:cSldViewPr snapToGrid="0" showGuides="1">
      <p:cViewPr varScale="1">
        <p:scale>
          <a:sx n="71" d="100"/>
          <a:sy n="71" d="100"/>
        </p:scale>
        <p:origin x="-702" y="-96"/>
      </p:cViewPr>
      <p:guideLst>
        <p:guide orient="horz" pos="220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9853E26-D108-44C8-AAC3-59060D1782BB}" type="datetimeFigureOut">
              <a:rPr lang="zh-CN" altLang="en-US" smtClean="0"/>
              <a:t>2020/11/11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3B0302-FEC5-43DD-B3EA-3637E4C11DF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53E26-D108-44C8-AAC3-59060D1782BB}" type="datetimeFigureOut">
              <a:rPr lang="zh-CN" altLang="en-US" smtClean="0"/>
              <a:t>2020/11/11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B0302-FEC5-43DD-B3EA-3637E4C11DF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7384" y="4756804"/>
            <a:ext cx="12111121" cy="2104796"/>
            <a:chOff x="27384" y="4756804"/>
            <a:chExt cx="12111121" cy="2104796"/>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442" t="7270" r="82820" b="7270"/>
            <a:stretch>
              <a:fillRect/>
            </a:stretch>
          </p:blipFill>
          <p:spPr>
            <a:xfrm>
              <a:off x="27384" y="4756804"/>
              <a:ext cx="1651635" cy="2101193"/>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1714" t="22374" r="60758" b="7270"/>
            <a:stretch>
              <a:fillRect/>
            </a:stretch>
          </p:blipFill>
          <p:spPr>
            <a:xfrm>
              <a:off x="2415480" y="5131781"/>
              <a:ext cx="1964370" cy="1729819"/>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43775" t="7270" r="41487" b="7270"/>
            <a:stretch>
              <a:fillRect/>
            </a:stretch>
          </p:blipFill>
          <p:spPr>
            <a:xfrm>
              <a:off x="5313248" y="4756806"/>
              <a:ext cx="1651635" cy="2101193"/>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3049" t="25157" r="18812" b="7270"/>
            <a:stretch>
              <a:fillRect/>
            </a:stretch>
          </p:blipFill>
          <p:spPr>
            <a:xfrm>
              <a:off x="7701344" y="5165988"/>
              <a:ext cx="2032779" cy="1661407"/>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85114" t="7270" r="3" b="7270"/>
            <a:stretch>
              <a:fillRect/>
            </a:stretch>
          </p:blipFill>
          <p:spPr>
            <a:xfrm>
              <a:off x="10470585" y="4756805"/>
              <a:ext cx="1667920" cy="2101193"/>
            </a:xfrm>
            <a:prstGeom prst="rect">
              <a:avLst/>
            </a:prstGeom>
          </p:spPr>
        </p:pic>
      </p:grpSp>
      <p:grpSp>
        <p:nvGrpSpPr>
          <p:cNvPr id="2" name="组合 1"/>
          <p:cNvGrpSpPr/>
          <p:nvPr/>
        </p:nvGrpSpPr>
        <p:grpSpPr>
          <a:xfrm>
            <a:off x="2862772" y="934836"/>
            <a:ext cx="6471050" cy="2938780"/>
            <a:chOff x="2863407" y="955156"/>
            <a:chExt cx="6471050" cy="2938780"/>
          </a:xfrm>
        </p:grpSpPr>
        <p:sp>
          <p:nvSpPr>
            <p:cNvPr id="11" name="矩形 10"/>
            <p:cNvSpPr/>
            <p:nvPr/>
          </p:nvSpPr>
          <p:spPr>
            <a:xfrm>
              <a:off x="2863407" y="2489201"/>
              <a:ext cx="6471050" cy="815975"/>
            </a:xfrm>
            <a:prstGeom prst="rect">
              <a:avLst/>
            </a:prstGeom>
            <a:noFill/>
            <a:ln w="15875" cap="flat" cmpd="dbl">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fontAlgn="base">
                <a:spcBef>
                  <a:spcPct val="0"/>
                </a:spcBef>
                <a:spcAft>
                  <a:spcPct val="0"/>
                </a:spcAft>
              </a:pPr>
              <a:r>
                <a:rPr lang="zh-CN" altLang="zh-CN" sz="3200" b="1" dirty="0">
                  <a:solidFill>
                    <a:srgbClr val="FF0000"/>
                  </a:solidFill>
                  <a:latin typeface="+mj-lt"/>
                  <a:ea typeface="+mj-ea"/>
                  <a:cs typeface="+mj-cs"/>
                  <a:sym typeface="+mn-ea"/>
                </a:rPr>
                <a:t>自我决定理论与自我决定理论与动机和社会发展</a:t>
              </a:r>
              <a:endParaRPr lang="zh-CN" altLang="en-US" sz="3200" b="1" dirty="0">
                <a:solidFill>
                  <a:schemeClr val="tx1"/>
                </a:solidFill>
                <a:latin typeface="方正细倩简体" panose="03000509000000000000" pitchFamily="65" charset="-122"/>
                <a:ea typeface="方正细倩简体" panose="03000509000000000000" pitchFamily="65" charset="-122"/>
              </a:endParaRPr>
            </a:p>
          </p:txBody>
        </p:sp>
        <p:sp>
          <p:nvSpPr>
            <p:cNvPr id="12" name="文本框 1"/>
            <p:cNvSpPr txBox="1">
              <a:spLocks noChangeArrowheads="1"/>
            </p:cNvSpPr>
            <p:nvPr/>
          </p:nvSpPr>
          <p:spPr bwMode="auto">
            <a:xfrm>
              <a:off x="3131377" y="3305291"/>
              <a:ext cx="6100445" cy="58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defTabSz="514350" fontAlgn="base">
                <a:spcBef>
                  <a:spcPct val="0"/>
                </a:spcBef>
                <a:spcAft>
                  <a:spcPct val="0"/>
                </a:spcAft>
                <a:buNone/>
              </a:pPr>
              <a:r>
                <a:rPr lang="zh-CN" altLang="en-US" sz="1800" dirty="0" smtClean="0">
                  <a:latin typeface="宋体" panose="02010600030101010101" pitchFamily="2" charset="-122"/>
                  <a:sym typeface="+mn-ea"/>
                </a:rPr>
                <a:t>汇报人：  </a:t>
              </a:r>
            </a:p>
            <a:p>
              <a:pPr indent="0" defTabSz="514350" fontAlgn="base">
                <a:spcBef>
                  <a:spcPct val="0"/>
                </a:spcBef>
                <a:spcAft>
                  <a:spcPct val="0"/>
                </a:spcAft>
                <a:buNone/>
              </a:pPr>
              <a:r>
                <a:rPr lang="zh-CN" altLang="en-US" sz="1800" dirty="0" smtClean="0">
                  <a:latin typeface="宋体" panose="02010600030101010101" pitchFamily="2" charset="-122"/>
                  <a:sym typeface="+mn-ea"/>
                </a:rPr>
                <a:t>  刘玙沁 黄美棚 覃仙灵</a:t>
              </a:r>
              <a:r>
                <a:rPr lang="en-US" altLang="zh-CN" sz="1800" dirty="0" smtClean="0">
                  <a:latin typeface="宋体" panose="02010600030101010101" pitchFamily="2" charset="-122"/>
                  <a:sym typeface="+mn-ea"/>
                </a:rPr>
                <a:t> </a:t>
              </a:r>
              <a:r>
                <a:rPr lang="zh-CN" altLang="en-US" sz="1800" dirty="0" smtClean="0">
                  <a:latin typeface="宋体" panose="02010600030101010101" pitchFamily="2" charset="-122"/>
                  <a:sym typeface="+mn-ea"/>
                </a:rPr>
                <a:t>周春凤 李灿 李华俊</a:t>
              </a:r>
              <a:r>
                <a:rPr lang="en-US" altLang="zh-CN" sz="1800" dirty="0" smtClean="0">
                  <a:latin typeface="宋体" panose="02010600030101010101" pitchFamily="2" charset="-122"/>
                  <a:sym typeface="+mn-ea"/>
                </a:rPr>
                <a:t> </a:t>
              </a:r>
              <a:r>
                <a:rPr lang="zh-CN" altLang="en-US" sz="1800" dirty="0" smtClean="0">
                  <a:latin typeface="宋体" panose="02010600030101010101" pitchFamily="2" charset="-122"/>
                  <a:sym typeface="+mn-ea"/>
                </a:rPr>
                <a:t>陈栋梁</a:t>
              </a:r>
              <a:endParaRPr lang="zh-CN" altLang="en-US" sz="1800" b="1" dirty="0">
                <a:latin typeface="方正细倩简体" panose="03000509000000000000" pitchFamily="65" charset="-122"/>
                <a:ea typeface="方正细倩简体" panose="03000509000000000000" pitchFamily="65" charset="-122"/>
              </a:endParaRPr>
            </a:p>
          </p:txBody>
        </p:sp>
        <p:pic>
          <p:nvPicPr>
            <p:cNvPr id="15" name="图片 14"/>
            <p:cNvPicPr>
              <a:picLocks noChangeAspect="1"/>
            </p:cNvPicPr>
            <p:nvPr/>
          </p:nvPicPr>
          <p:blipFill>
            <a:blip r:embed="rId3"/>
            <a:stretch>
              <a:fillRect/>
            </a:stretch>
          </p:blipFill>
          <p:spPr>
            <a:xfrm rot="8290053">
              <a:off x="4376841" y="955156"/>
              <a:ext cx="226869" cy="776301"/>
            </a:xfrm>
            <a:prstGeom prst="rect">
              <a:avLst/>
            </a:prstGeom>
          </p:spPr>
        </p:pic>
        <p:grpSp>
          <p:nvGrpSpPr>
            <p:cNvPr id="16" name="组合 15"/>
            <p:cNvGrpSpPr/>
            <p:nvPr/>
          </p:nvGrpSpPr>
          <p:grpSpPr>
            <a:xfrm rot="11396604">
              <a:off x="7122207" y="2321530"/>
              <a:ext cx="241364" cy="306965"/>
              <a:chOff x="6094412" y="595313"/>
              <a:chExt cx="309563" cy="393700"/>
            </a:xfrm>
          </p:grpSpPr>
          <p:sp>
            <p:nvSpPr>
              <p:cNvPr id="17"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rot="21397717">
              <a:off x="4809018" y="1568939"/>
              <a:ext cx="241364" cy="306965"/>
              <a:chOff x="6094412" y="595313"/>
              <a:chExt cx="309563" cy="393700"/>
            </a:xfrm>
          </p:grpSpPr>
          <p:sp>
            <p:nvSpPr>
              <p:cNvPr id="20"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91901"/>
            <a:ext cx="1886119" cy="368300"/>
            <a:chOff x="5176885" y="242701"/>
            <a:chExt cx="1886119" cy="368300"/>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324526" y="242701"/>
              <a:ext cx="16294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en-US" altLang="zh-CN" sz="1800">
                  <a:solidFill>
                    <a:srgbClr val="EB8374"/>
                  </a:solidFill>
                  <a:latin typeface="方正兰亭黑_GBK"/>
                  <a:ea typeface="方正兰亭黑_GBK"/>
                  <a:sym typeface="+mn-ea"/>
                </a:rPr>
                <a:t>01</a:t>
              </a:r>
              <a:r>
                <a:rPr lang="zh-CN" altLang="en-US" sz="1800">
                  <a:solidFill>
                    <a:srgbClr val="EB8374"/>
                  </a:solidFill>
                  <a:latin typeface="方正兰亭黑_GBK"/>
                  <a:ea typeface="方正兰亭黑_GBK"/>
                  <a:sym typeface="+mn-ea"/>
                </a:rPr>
                <a:t>动机的本质</a:t>
              </a:r>
              <a:endParaRPr lang="zh-CN" altLang="en-US" sz="1800" b="1" dirty="0">
                <a:latin typeface="方正细倩简体" panose="03000509000000000000" pitchFamily="65" charset="-122"/>
                <a:ea typeface="方正细倩简体" panose="03000509000000000000" pitchFamily="65" charset="-122"/>
              </a:endParaRPr>
            </a:p>
          </p:txBody>
        </p:sp>
      </p:grpSp>
      <p:grpSp>
        <p:nvGrpSpPr>
          <p:cNvPr id="13" name="组合 12"/>
          <p:cNvGrpSpPr/>
          <p:nvPr/>
        </p:nvGrpSpPr>
        <p:grpSpPr>
          <a:xfrm>
            <a:off x="5281295" y="2581275"/>
            <a:ext cx="1919287" cy="1743075"/>
            <a:chOff x="5049838" y="1978026"/>
            <a:chExt cx="1919287" cy="1743075"/>
          </a:xfrm>
        </p:grpSpPr>
        <p:sp>
          <p:nvSpPr>
            <p:cNvPr id="15" name="Freeform 6"/>
            <p:cNvSpPr>
              <a:spLocks noEditPoints="1"/>
            </p:cNvSpPr>
            <p:nvPr/>
          </p:nvSpPr>
          <p:spPr bwMode="auto">
            <a:xfrm>
              <a:off x="5700713" y="1978026"/>
              <a:ext cx="327025" cy="544513"/>
            </a:xfrm>
            <a:custGeom>
              <a:avLst/>
              <a:gdLst>
                <a:gd name="T0" fmla="*/ 334 w 341"/>
                <a:gd name="T1" fmla="*/ 176 h 568"/>
                <a:gd name="T2" fmla="*/ 167 w 341"/>
                <a:gd name="T3" fmla="*/ 2 h 568"/>
                <a:gd name="T4" fmla="*/ 9 w 341"/>
                <a:gd name="T5" fmla="*/ 184 h 568"/>
                <a:gd name="T6" fmla="*/ 125 w 341"/>
                <a:gd name="T7" fmla="*/ 317 h 568"/>
                <a:gd name="T8" fmla="*/ 19 w 341"/>
                <a:gd name="T9" fmla="*/ 553 h 568"/>
                <a:gd name="T10" fmla="*/ 31 w 341"/>
                <a:gd name="T11" fmla="*/ 564 h 568"/>
                <a:gd name="T12" fmla="*/ 44 w 341"/>
                <a:gd name="T13" fmla="*/ 568 h 568"/>
                <a:gd name="T14" fmla="*/ 307 w 341"/>
                <a:gd name="T15" fmla="*/ 567 h 568"/>
                <a:gd name="T16" fmla="*/ 328 w 341"/>
                <a:gd name="T17" fmla="*/ 538 h 568"/>
                <a:gd name="T18" fmla="*/ 209 w 341"/>
                <a:gd name="T19" fmla="*/ 309 h 568"/>
                <a:gd name="T20" fmla="*/ 334 w 341"/>
                <a:gd name="T21" fmla="*/ 176 h 568"/>
                <a:gd name="T22" fmla="*/ 279 w 341"/>
                <a:gd name="T23" fmla="*/ 522 h 568"/>
                <a:gd name="T24" fmla="*/ 48 w 341"/>
                <a:gd name="T25" fmla="*/ 522 h 568"/>
                <a:gd name="T26" fmla="*/ 151 w 341"/>
                <a:gd name="T27" fmla="*/ 353 h 568"/>
                <a:gd name="T28" fmla="*/ 279 w 341"/>
                <a:gd name="T29" fmla="*/ 522 h 568"/>
                <a:gd name="T30" fmla="*/ 168 w 341"/>
                <a:gd name="T31" fmla="*/ 270 h 568"/>
                <a:gd name="T32" fmla="*/ 144 w 341"/>
                <a:gd name="T33" fmla="*/ 285 h 568"/>
                <a:gd name="T34" fmla="*/ 58 w 341"/>
                <a:gd name="T35" fmla="*/ 192 h 568"/>
                <a:gd name="T36" fmla="*/ 156 w 341"/>
                <a:gd name="T37" fmla="*/ 50 h 568"/>
                <a:gd name="T38" fmla="*/ 292 w 341"/>
                <a:gd name="T39" fmla="*/ 149 h 568"/>
                <a:gd name="T40" fmla="*/ 168 w 341"/>
                <a:gd name="T41" fmla="*/ 27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1" h="568">
                  <a:moveTo>
                    <a:pt x="334" y="176"/>
                  </a:moveTo>
                  <a:cubicBezTo>
                    <a:pt x="341" y="79"/>
                    <a:pt x="263" y="0"/>
                    <a:pt x="167" y="2"/>
                  </a:cubicBezTo>
                  <a:cubicBezTo>
                    <a:pt x="72" y="4"/>
                    <a:pt x="0" y="91"/>
                    <a:pt x="9" y="184"/>
                  </a:cubicBezTo>
                  <a:cubicBezTo>
                    <a:pt x="16" y="252"/>
                    <a:pt x="64" y="302"/>
                    <a:pt x="125" y="317"/>
                  </a:cubicBezTo>
                  <a:cubicBezTo>
                    <a:pt x="50" y="358"/>
                    <a:pt x="20" y="479"/>
                    <a:pt x="19" y="553"/>
                  </a:cubicBezTo>
                  <a:cubicBezTo>
                    <a:pt x="19" y="560"/>
                    <a:pt x="25" y="564"/>
                    <a:pt x="31" y="564"/>
                  </a:cubicBezTo>
                  <a:cubicBezTo>
                    <a:pt x="34" y="566"/>
                    <a:pt x="39" y="568"/>
                    <a:pt x="44" y="568"/>
                  </a:cubicBezTo>
                  <a:cubicBezTo>
                    <a:pt x="131" y="568"/>
                    <a:pt x="219" y="567"/>
                    <a:pt x="307" y="567"/>
                  </a:cubicBezTo>
                  <a:cubicBezTo>
                    <a:pt x="322" y="567"/>
                    <a:pt x="331" y="552"/>
                    <a:pt x="328" y="538"/>
                  </a:cubicBezTo>
                  <a:cubicBezTo>
                    <a:pt x="316" y="474"/>
                    <a:pt x="284" y="339"/>
                    <a:pt x="209" y="309"/>
                  </a:cubicBezTo>
                  <a:cubicBezTo>
                    <a:pt x="274" y="298"/>
                    <a:pt x="328" y="246"/>
                    <a:pt x="334" y="176"/>
                  </a:cubicBezTo>
                  <a:moveTo>
                    <a:pt x="279" y="522"/>
                  </a:moveTo>
                  <a:cubicBezTo>
                    <a:pt x="202" y="522"/>
                    <a:pt x="125" y="521"/>
                    <a:pt x="48" y="522"/>
                  </a:cubicBezTo>
                  <a:cubicBezTo>
                    <a:pt x="64" y="459"/>
                    <a:pt x="94" y="367"/>
                    <a:pt x="151" y="353"/>
                  </a:cubicBezTo>
                  <a:cubicBezTo>
                    <a:pt x="230" y="333"/>
                    <a:pt x="264" y="450"/>
                    <a:pt x="279" y="522"/>
                  </a:cubicBezTo>
                  <a:moveTo>
                    <a:pt x="168" y="270"/>
                  </a:moveTo>
                  <a:cubicBezTo>
                    <a:pt x="156" y="268"/>
                    <a:pt x="147" y="276"/>
                    <a:pt x="144" y="285"/>
                  </a:cubicBezTo>
                  <a:cubicBezTo>
                    <a:pt x="103" y="269"/>
                    <a:pt x="68" y="236"/>
                    <a:pt x="58" y="192"/>
                  </a:cubicBezTo>
                  <a:cubicBezTo>
                    <a:pt x="44" y="127"/>
                    <a:pt x="90" y="60"/>
                    <a:pt x="156" y="50"/>
                  </a:cubicBezTo>
                  <a:cubicBezTo>
                    <a:pt x="220" y="41"/>
                    <a:pt x="283" y="82"/>
                    <a:pt x="292" y="149"/>
                  </a:cubicBezTo>
                  <a:cubicBezTo>
                    <a:pt x="303" y="223"/>
                    <a:pt x="241" y="280"/>
                    <a:pt x="168" y="270"/>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5186363" y="2347913"/>
              <a:ext cx="444500" cy="468313"/>
            </a:xfrm>
            <a:custGeom>
              <a:avLst/>
              <a:gdLst>
                <a:gd name="T0" fmla="*/ 442 w 463"/>
                <a:gd name="T1" fmla="*/ 3 h 490"/>
                <a:gd name="T2" fmla="*/ 44 w 463"/>
                <a:gd name="T3" fmla="*/ 369 h 490"/>
                <a:gd name="T4" fmla="*/ 38 w 463"/>
                <a:gd name="T5" fmla="*/ 340 h 490"/>
                <a:gd name="T6" fmla="*/ 14 w 463"/>
                <a:gd name="T7" fmla="*/ 340 h 490"/>
                <a:gd name="T8" fmla="*/ 31 w 463"/>
                <a:gd name="T9" fmla="*/ 467 h 490"/>
                <a:gd name="T10" fmla="*/ 68 w 463"/>
                <a:gd name="T11" fmla="*/ 477 h 490"/>
                <a:gd name="T12" fmla="*/ 166 w 463"/>
                <a:gd name="T13" fmla="*/ 385 h 490"/>
                <a:gd name="T14" fmla="*/ 138 w 463"/>
                <a:gd name="T15" fmla="*/ 348 h 490"/>
                <a:gd name="T16" fmla="*/ 94 w 463"/>
                <a:gd name="T17" fmla="*/ 386 h 490"/>
                <a:gd name="T18" fmla="*/ 214 w 463"/>
                <a:gd name="T19" fmla="*/ 189 h 490"/>
                <a:gd name="T20" fmla="*/ 451 w 463"/>
                <a:gd name="T21" fmla="*/ 23 h 490"/>
                <a:gd name="T22" fmla="*/ 442 w 463"/>
                <a:gd name="T23" fmla="*/ 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90">
                  <a:moveTo>
                    <a:pt x="442" y="3"/>
                  </a:moveTo>
                  <a:cubicBezTo>
                    <a:pt x="272" y="46"/>
                    <a:pt x="100" y="195"/>
                    <a:pt x="44" y="369"/>
                  </a:cubicBezTo>
                  <a:cubicBezTo>
                    <a:pt x="42" y="360"/>
                    <a:pt x="41" y="350"/>
                    <a:pt x="38" y="340"/>
                  </a:cubicBezTo>
                  <a:cubicBezTo>
                    <a:pt x="34" y="329"/>
                    <a:pt x="18" y="329"/>
                    <a:pt x="14" y="340"/>
                  </a:cubicBezTo>
                  <a:cubicBezTo>
                    <a:pt x="0" y="380"/>
                    <a:pt x="16" y="430"/>
                    <a:pt x="31" y="467"/>
                  </a:cubicBezTo>
                  <a:cubicBezTo>
                    <a:pt x="38" y="482"/>
                    <a:pt x="55" y="490"/>
                    <a:pt x="68" y="477"/>
                  </a:cubicBezTo>
                  <a:cubicBezTo>
                    <a:pt x="100" y="445"/>
                    <a:pt x="132" y="414"/>
                    <a:pt x="166" y="385"/>
                  </a:cubicBezTo>
                  <a:cubicBezTo>
                    <a:pt x="186" y="368"/>
                    <a:pt x="159" y="332"/>
                    <a:pt x="138" y="348"/>
                  </a:cubicBezTo>
                  <a:cubicBezTo>
                    <a:pt x="123" y="360"/>
                    <a:pt x="108" y="372"/>
                    <a:pt x="94" y="386"/>
                  </a:cubicBezTo>
                  <a:cubicBezTo>
                    <a:pt x="125" y="315"/>
                    <a:pt x="158" y="250"/>
                    <a:pt x="214" y="189"/>
                  </a:cubicBezTo>
                  <a:cubicBezTo>
                    <a:pt x="280" y="117"/>
                    <a:pt x="363" y="65"/>
                    <a:pt x="451" y="23"/>
                  </a:cubicBezTo>
                  <a:cubicBezTo>
                    <a:pt x="463" y="18"/>
                    <a:pt x="454" y="0"/>
                    <a:pt x="442" y="3"/>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6092825" y="2311401"/>
              <a:ext cx="487362" cy="481013"/>
            </a:xfrm>
            <a:custGeom>
              <a:avLst/>
              <a:gdLst>
                <a:gd name="T0" fmla="*/ 455 w 508"/>
                <a:gd name="T1" fmla="*/ 326 h 502"/>
                <a:gd name="T2" fmla="*/ 447 w 508"/>
                <a:gd name="T3" fmla="*/ 363 h 502"/>
                <a:gd name="T4" fmla="*/ 23 w 508"/>
                <a:gd name="T5" fmla="*/ 1 h 502"/>
                <a:gd name="T6" fmla="*/ 18 w 508"/>
                <a:gd name="T7" fmla="*/ 33 h 502"/>
                <a:gd name="T8" fmla="*/ 402 w 508"/>
                <a:gd name="T9" fmla="*/ 421 h 502"/>
                <a:gd name="T10" fmla="*/ 384 w 508"/>
                <a:gd name="T11" fmla="*/ 406 h 502"/>
                <a:gd name="T12" fmla="*/ 330 w 508"/>
                <a:gd name="T13" fmla="*/ 364 h 502"/>
                <a:gd name="T14" fmla="*/ 312 w 508"/>
                <a:gd name="T15" fmla="*/ 388 h 502"/>
                <a:gd name="T16" fmla="*/ 387 w 508"/>
                <a:gd name="T17" fmla="*/ 459 h 502"/>
                <a:gd name="T18" fmla="*/ 448 w 508"/>
                <a:gd name="T19" fmla="*/ 496 h 502"/>
                <a:gd name="T20" fmla="*/ 478 w 508"/>
                <a:gd name="T21" fmla="*/ 448 h 502"/>
                <a:gd name="T22" fmla="*/ 502 w 508"/>
                <a:gd name="T23" fmla="*/ 339 h 502"/>
                <a:gd name="T24" fmla="*/ 455 w 508"/>
                <a:gd name="T25" fmla="*/ 32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8" h="502">
                  <a:moveTo>
                    <a:pt x="455" y="326"/>
                  </a:moveTo>
                  <a:cubicBezTo>
                    <a:pt x="452" y="338"/>
                    <a:pt x="450" y="351"/>
                    <a:pt x="447" y="363"/>
                  </a:cubicBezTo>
                  <a:cubicBezTo>
                    <a:pt x="410" y="164"/>
                    <a:pt x="225" y="12"/>
                    <a:pt x="23" y="1"/>
                  </a:cubicBezTo>
                  <a:cubicBezTo>
                    <a:pt x="4" y="0"/>
                    <a:pt x="0" y="30"/>
                    <a:pt x="18" y="33"/>
                  </a:cubicBezTo>
                  <a:cubicBezTo>
                    <a:pt x="233" y="73"/>
                    <a:pt x="357" y="215"/>
                    <a:pt x="402" y="421"/>
                  </a:cubicBezTo>
                  <a:cubicBezTo>
                    <a:pt x="396" y="416"/>
                    <a:pt x="390" y="411"/>
                    <a:pt x="384" y="406"/>
                  </a:cubicBezTo>
                  <a:cubicBezTo>
                    <a:pt x="366" y="392"/>
                    <a:pt x="349" y="378"/>
                    <a:pt x="330" y="364"/>
                  </a:cubicBezTo>
                  <a:cubicBezTo>
                    <a:pt x="316" y="354"/>
                    <a:pt x="300" y="376"/>
                    <a:pt x="312" y="388"/>
                  </a:cubicBezTo>
                  <a:cubicBezTo>
                    <a:pt x="336" y="413"/>
                    <a:pt x="362" y="436"/>
                    <a:pt x="387" y="459"/>
                  </a:cubicBezTo>
                  <a:cubicBezTo>
                    <a:pt x="403" y="474"/>
                    <a:pt x="423" y="502"/>
                    <a:pt x="448" y="496"/>
                  </a:cubicBezTo>
                  <a:cubicBezTo>
                    <a:pt x="470" y="490"/>
                    <a:pt x="473" y="466"/>
                    <a:pt x="478" y="448"/>
                  </a:cubicBezTo>
                  <a:cubicBezTo>
                    <a:pt x="486" y="412"/>
                    <a:pt x="495" y="375"/>
                    <a:pt x="502" y="339"/>
                  </a:cubicBezTo>
                  <a:cubicBezTo>
                    <a:pt x="508" y="308"/>
                    <a:pt x="463" y="295"/>
                    <a:pt x="455" y="326"/>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5049838" y="2986088"/>
              <a:ext cx="334962" cy="642938"/>
            </a:xfrm>
            <a:custGeom>
              <a:avLst/>
              <a:gdLst>
                <a:gd name="T0" fmla="*/ 254 w 350"/>
                <a:gd name="T1" fmla="*/ 260 h 672"/>
                <a:gd name="T2" fmla="*/ 310 w 350"/>
                <a:gd name="T3" fmla="*/ 96 h 672"/>
                <a:gd name="T4" fmla="*/ 196 w 350"/>
                <a:gd name="T5" fmla="*/ 14 h 672"/>
                <a:gd name="T6" fmla="*/ 185 w 350"/>
                <a:gd name="T7" fmla="*/ 7 h 672"/>
                <a:gd name="T8" fmla="*/ 37 w 350"/>
                <a:gd name="T9" fmla="*/ 159 h 672"/>
                <a:gd name="T10" fmla="*/ 105 w 350"/>
                <a:gd name="T11" fmla="*/ 260 h 672"/>
                <a:gd name="T12" fmla="*/ 18 w 350"/>
                <a:gd name="T13" fmla="*/ 580 h 672"/>
                <a:gd name="T14" fmla="*/ 15 w 350"/>
                <a:gd name="T15" fmla="*/ 613 h 672"/>
                <a:gd name="T16" fmla="*/ 301 w 350"/>
                <a:gd name="T17" fmla="*/ 654 h 672"/>
                <a:gd name="T18" fmla="*/ 318 w 350"/>
                <a:gd name="T19" fmla="*/ 636 h 672"/>
                <a:gd name="T20" fmla="*/ 333 w 350"/>
                <a:gd name="T21" fmla="*/ 616 h 672"/>
                <a:gd name="T22" fmla="*/ 254 w 350"/>
                <a:gd name="T23" fmla="*/ 260 h 672"/>
                <a:gd name="T24" fmla="*/ 86 w 350"/>
                <a:gd name="T25" fmla="*/ 159 h 672"/>
                <a:gd name="T26" fmla="*/ 127 w 350"/>
                <a:gd name="T27" fmla="*/ 58 h 672"/>
                <a:gd name="T28" fmla="*/ 145 w 350"/>
                <a:gd name="T29" fmla="*/ 63 h 672"/>
                <a:gd name="T30" fmla="*/ 264 w 350"/>
                <a:gd name="T31" fmla="*/ 103 h 672"/>
                <a:gd name="T32" fmla="*/ 196 w 350"/>
                <a:gd name="T33" fmla="*/ 232 h 672"/>
                <a:gd name="T34" fmla="*/ 86 w 350"/>
                <a:gd name="T35" fmla="*/ 159 h 672"/>
                <a:gd name="T36" fmla="*/ 49 w 350"/>
                <a:gd name="T37" fmla="*/ 586 h 672"/>
                <a:gd name="T38" fmla="*/ 156 w 350"/>
                <a:gd name="T39" fmla="*/ 288 h 672"/>
                <a:gd name="T40" fmla="*/ 287 w 350"/>
                <a:gd name="T41" fmla="*/ 437 h 672"/>
                <a:gd name="T42" fmla="*/ 287 w 350"/>
                <a:gd name="T43" fmla="*/ 606 h 672"/>
                <a:gd name="T44" fmla="*/ 49 w 350"/>
                <a:gd name="T45" fmla="*/ 58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0" h="672">
                  <a:moveTo>
                    <a:pt x="254" y="260"/>
                  </a:moveTo>
                  <a:cubicBezTo>
                    <a:pt x="305" y="225"/>
                    <a:pt x="334" y="156"/>
                    <a:pt x="310" y="96"/>
                  </a:cubicBezTo>
                  <a:cubicBezTo>
                    <a:pt x="291" y="49"/>
                    <a:pt x="245" y="18"/>
                    <a:pt x="196" y="14"/>
                  </a:cubicBezTo>
                  <a:cubicBezTo>
                    <a:pt x="194" y="10"/>
                    <a:pt x="190" y="7"/>
                    <a:pt x="185" y="7"/>
                  </a:cubicBezTo>
                  <a:cubicBezTo>
                    <a:pt x="101" y="0"/>
                    <a:pt x="26" y="74"/>
                    <a:pt x="37" y="159"/>
                  </a:cubicBezTo>
                  <a:cubicBezTo>
                    <a:pt x="43" y="201"/>
                    <a:pt x="70" y="237"/>
                    <a:pt x="105" y="260"/>
                  </a:cubicBezTo>
                  <a:cubicBezTo>
                    <a:pt x="16" y="318"/>
                    <a:pt x="9" y="484"/>
                    <a:pt x="18" y="580"/>
                  </a:cubicBezTo>
                  <a:cubicBezTo>
                    <a:pt x="5" y="585"/>
                    <a:pt x="0" y="605"/>
                    <a:pt x="15" y="613"/>
                  </a:cubicBezTo>
                  <a:cubicBezTo>
                    <a:pt x="102" y="657"/>
                    <a:pt x="204" y="672"/>
                    <a:pt x="301" y="654"/>
                  </a:cubicBezTo>
                  <a:cubicBezTo>
                    <a:pt x="311" y="652"/>
                    <a:pt x="316" y="645"/>
                    <a:pt x="318" y="636"/>
                  </a:cubicBezTo>
                  <a:cubicBezTo>
                    <a:pt x="326" y="633"/>
                    <a:pt x="332" y="627"/>
                    <a:pt x="333" y="616"/>
                  </a:cubicBezTo>
                  <a:cubicBezTo>
                    <a:pt x="339" y="522"/>
                    <a:pt x="350" y="324"/>
                    <a:pt x="254" y="260"/>
                  </a:cubicBezTo>
                  <a:moveTo>
                    <a:pt x="86" y="159"/>
                  </a:moveTo>
                  <a:cubicBezTo>
                    <a:pt x="77" y="119"/>
                    <a:pt x="96" y="82"/>
                    <a:pt x="127" y="58"/>
                  </a:cubicBezTo>
                  <a:cubicBezTo>
                    <a:pt x="131" y="63"/>
                    <a:pt x="138" y="65"/>
                    <a:pt x="145" y="63"/>
                  </a:cubicBezTo>
                  <a:cubicBezTo>
                    <a:pt x="188" y="48"/>
                    <a:pt x="241" y="59"/>
                    <a:pt x="264" y="103"/>
                  </a:cubicBezTo>
                  <a:cubicBezTo>
                    <a:pt x="291" y="154"/>
                    <a:pt x="250" y="221"/>
                    <a:pt x="196" y="232"/>
                  </a:cubicBezTo>
                  <a:cubicBezTo>
                    <a:pt x="148" y="241"/>
                    <a:pt x="98" y="205"/>
                    <a:pt x="86" y="159"/>
                  </a:cubicBezTo>
                  <a:moveTo>
                    <a:pt x="49" y="586"/>
                  </a:moveTo>
                  <a:cubicBezTo>
                    <a:pt x="50" y="497"/>
                    <a:pt x="52" y="318"/>
                    <a:pt x="156" y="288"/>
                  </a:cubicBezTo>
                  <a:cubicBezTo>
                    <a:pt x="243" y="263"/>
                    <a:pt x="283" y="372"/>
                    <a:pt x="287" y="437"/>
                  </a:cubicBezTo>
                  <a:cubicBezTo>
                    <a:pt x="291" y="493"/>
                    <a:pt x="286" y="550"/>
                    <a:pt x="287" y="606"/>
                  </a:cubicBezTo>
                  <a:cubicBezTo>
                    <a:pt x="204" y="615"/>
                    <a:pt x="128" y="609"/>
                    <a:pt x="49" y="586"/>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383338" y="2895601"/>
              <a:ext cx="336550" cy="647700"/>
            </a:xfrm>
            <a:custGeom>
              <a:avLst/>
              <a:gdLst>
                <a:gd name="T0" fmla="*/ 232 w 351"/>
                <a:gd name="T1" fmla="*/ 270 h 677"/>
                <a:gd name="T2" fmla="*/ 243 w 351"/>
                <a:gd name="T3" fmla="*/ 265 h 677"/>
                <a:gd name="T4" fmla="*/ 293 w 351"/>
                <a:gd name="T5" fmla="*/ 78 h 677"/>
                <a:gd name="T6" fmla="*/ 105 w 351"/>
                <a:gd name="T7" fmla="*/ 52 h 677"/>
                <a:gd name="T8" fmla="*/ 53 w 351"/>
                <a:gd name="T9" fmla="*/ 206 h 677"/>
                <a:gd name="T10" fmla="*/ 108 w 351"/>
                <a:gd name="T11" fmla="*/ 264 h 677"/>
                <a:gd name="T12" fmla="*/ 5 w 351"/>
                <a:gd name="T13" fmla="*/ 580 h 677"/>
                <a:gd name="T14" fmla="*/ 6 w 351"/>
                <a:gd name="T15" fmla="*/ 597 h 677"/>
                <a:gd name="T16" fmla="*/ 316 w 351"/>
                <a:gd name="T17" fmla="*/ 615 h 677"/>
                <a:gd name="T18" fmla="*/ 328 w 351"/>
                <a:gd name="T19" fmla="*/ 587 h 677"/>
                <a:gd name="T20" fmla="*/ 341 w 351"/>
                <a:gd name="T21" fmla="*/ 568 h 677"/>
                <a:gd name="T22" fmla="*/ 232 w 351"/>
                <a:gd name="T23" fmla="*/ 270 h 677"/>
                <a:gd name="T24" fmla="*/ 90 w 351"/>
                <a:gd name="T25" fmla="*/ 172 h 677"/>
                <a:gd name="T26" fmla="*/ 107 w 351"/>
                <a:gd name="T27" fmla="*/ 94 h 677"/>
                <a:gd name="T28" fmla="*/ 125 w 351"/>
                <a:gd name="T29" fmla="*/ 86 h 677"/>
                <a:gd name="T30" fmla="*/ 266 w 351"/>
                <a:gd name="T31" fmla="*/ 142 h 677"/>
                <a:gd name="T32" fmla="*/ 190 w 351"/>
                <a:gd name="T33" fmla="*/ 230 h 677"/>
                <a:gd name="T34" fmla="*/ 90 w 351"/>
                <a:gd name="T35" fmla="*/ 172 h 677"/>
                <a:gd name="T36" fmla="*/ 37 w 351"/>
                <a:gd name="T37" fmla="*/ 582 h 677"/>
                <a:gd name="T38" fmla="*/ 37 w 351"/>
                <a:gd name="T39" fmla="*/ 581 h 677"/>
                <a:gd name="T40" fmla="*/ 177 w 351"/>
                <a:gd name="T41" fmla="*/ 303 h 677"/>
                <a:gd name="T42" fmla="*/ 296 w 351"/>
                <a:gd name="T43" fmla="*/ 565 h 677"/>
                <a:gd name="T44" fmla="*/ 288 w 351"/>
                <a:gd name="T45" fmla="*/ 568 h 677"/>
                <a:gd name="T46" fmla="*/ 37 w 351"/>
                <a:gd name="T47" fmla="*/ 582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77">
                  <a:moveTo>
                    <a:pt x="232" y="270"/>
                  </a:moveTo>
                  <a:cubicBezTo>
                    <a:pt x="236" y="268"/>
                    <a:pt x="239" y="266"/>
                    <a:pt x="243" y="265"/>
                  </a:cubicBezTo>
                  <a:cubicBezTo>
                    <a:pt x="301" y="231"/>
                    <a:pt x="350" y="134"/>
                    <a:pt x="293" y="78"/>
                  </a:cubicBezTo>
                  <a:cubicBezTo>
                    <a:pt x="247" y="32"/>
                    <a:pt x="155" y="0"/>
                    <a:pt x="105" y="52"/>
                  </a:cubicBezTo>
                  <a:cubicBezTo>
                    <a:pt x="50" y="77"/>
                    <a:pt x="29" y="152"/>
                    <a:pt x="53" y="206"/>
                  </a:cubicBezTo>
                  <a:cubicBezTo>
                    <a:pt x="65" y="231"/>
                    <a:pt x="85" y="251"/>
                    <a:pt x="108" y="264"/>
                  </a:cubicBezTo>
                  <a:cubicBezTo>
                    <a:pt x="0" y="308"/>
                    <a:pt x="5" y="483"/>
                    <a:pt x="5" y="580"/>
                  </a:cubicBezTo>
                  <a:cubicBezTo>
                    <a:pt x="2" y="585"/>
                    <a:pt x="2" y="592"/>
                    <a:pt x="6" y="597"/>
                  </a:cubicBezTo>
                  <a:cubicBezTo>
                    <a:pt x="88" y="677"/>
                    <a:pt x="224" y="675"/>
                    <a:pt x="316" y="615"/>
                  </a:cubicBezTo>
                  <a:cubicBezTo>
                    <a:pt x="327" y="608"/>
                    <a:pt x="330" y="597"/>
                    <a:pt x="328" y="587"/>
                  </a:cubicBezTo>
                  <a:cubicBezTo>
                    <a:pt x="335" y="583"/>
                    <a:pt x="340" y="577"/>
                    <a:pt x="341" y="568"/>
                  </a:cubicBezTo>
                  <a:cubicBezTo>
                    <a:pt x="351" y="475"/>
                    <a:pt x="325" y="321"/>
                    <a:pt x="232" y="270"/>
                  </a:cubicBezTo>
                  <a:moveTo>
                    <a:pt x="90" y="172"/>
                  </a:moveTo>
                  <a:cubicBezTo>
                    <a:pt x="81" y="142"/>
                    <a:pt x="90" y="116"/>
                    <a:pt x="107" y="94"/>
                  </a:cubicBezTo>
                  <a:cubicBezTo>
                    <a:pt x="113" y="95"/>
                    <a:pt x="120" y="93"/>
                    <a:pt x="125" y="86"/>
                  </a:cubicBezTo>
                  <a:cubicBezTo>
                    <a:pt x="163" y="33"/>
                    <a:pt x="264" y="88"/>
                    <a:pt x="266" y="142"/>
                  </a:cubicBezTo>
                  <a:cubicBezTo>
                    <a:pt x="268" y="182"/>
                    <a:pt x="228" y="223"/>
                    <a:pt x="190" y="230"/>
                  </a:cubicBezTo>
                  <a:cubicBezTo>
                    <a:pt x="149" y="238"/>
                    <a:pt x="103" y="212"/>
                    <a:pt x="90" y="172"/>
                  </a:cubicBezTo>
                  <a:moveTo>
                    <a:pt x="37" y="582"/>
                  </a:moveTo>
                  <a:cubicBezTo>
                    <a:pt x="37" y="581"/>
                    <a:pt x="37" y="581"/>
                    <a:pt x="37" y="581"/>
                  </a:cubicBezTo>
                  <a:cubicBezTo>
                    <a:pt x="48" y="497"/>
                    <a:pt x="38" y="284"/>
                    <a:pt x="177" y="303"/>
                  </a:cubicBezTo>
                  <a:cubicBezTo>
                    <a:pt x="298" y="319"/>
                    <a:pt x="276" y="477"/>
                    <a:pt x="296" y="565"/>
                  </a:cubicBezTo>
                  <a:cubicBezTo>
                    <a:pt x="294" y="565"/>
                    <a:pt x="291" y="566"/>
                    <a:pt x="288" y="568"/>
                  </a:cubicBezTo>
                  <a:cubicBezTo>
                    <a:pt x="205" y="616"/>
                    <a:pt x="123" y="613"/>
                    <a:pt x="37" y="58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6472238" y="3259138"/>
              <a:ext cx="36512" cy="160338"/>
            </a:xfrm>
            <a:custGeom>
              <a:avLst/>
              <a:gdLst>
                <a:gd name="T0" fmla="*/ 24 w 38"/>
                <a:gd name="T1" fmla="*/ 7 h 168"/>
                <a:gd name="T2" fmla="*/ 7 w 38"/>
                <a:gd name="T3" fmla="*/ 163 h 168"/>
                <a:gd name="T4" fmla="*/ 16 w 38"/>
                <a:gd name="T5" fmla="*/ 162 h 168"/>
                <a:gd name="T6" fmla="*/ 35 w 38"/>
                <a:gd name="T7" fmla="*/ 11 h 168"/>
                <a:gd name="T8" fmla="*/ 24 w 38"/>
                <a:gd name="T9" fmla="*/ 7 h 168"/>
              </a:gdLst>
              <a:ahLst/>
              <a:cxnLst>
                <a:cxn ang="0">
                  <a:pos x="T0" y="T1"/>
                </a:cxn>
                <a:cxn ang="0">
                  <a:pos x="T2" y="T3"/>
                </a:cxn>
                <a:cxn ang="0">
                  <a:pos x="T4" y="T5"/>
                </a:cxn>
                <a:cxn ang="0">
                  <a:pos x="T6" y="T7"/>
                </a:cxn>
                <a:cxn ang="0">
                  <a:pos x="T8" y="T9"/>
                </a:cxn>
              </a:cxnLst>
              <a:rect l="0" t="0" r="r" b="b"/>
              <a:pathLst>
                <a:path w="38" h="168">
                  <a:moveTo>
                    <a:pt x="24" y="7"/>
                  </a:moveTo>
                  <a:cubicBezTo>
                    <a:pt x="5" y="57"/>
                    <a:pt x="0" y="110"/>
                    <a:pt x="7" y="163"/>
                  </a:cubicBezTo>
                  <a:cubicBezTo>
                    <a:pt x="8" y="168"/>
                    <a:pt x="16" y="166"/>
                    <a:pt x="16" y="162"/>
                  </a:cubicBezTo>
                  <a:cubicBezTo>
                    <a:pt x="13" y="109"/>
                    <a:pt x="19" y="60"/>
                    <a:pt x="35" y="11"/>
                  </a:cubicBezTo>
                  <a:cubicBezTo>
                    <a:pt x="38" y="3"/>
                    <a:pt x="27" y="0"/>
                    <a:pt x="24" y="7"/>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bwMode="auto">
            <a:xfrm>
              <a:off x="6508750" y="3236913"/>
              <a:ext cx="60325" cy="142875"/>
            </a:xfrm>
            <a:custGeom>
              <a:avLst/>
              <a:gdLst>
                <a:gd name="T0" fmla="*/ 48 w 63"/>
                <a:gd name="T1" fmla="*/ 6 h 150"/>
                <a:gd name="T2" fmla="*/ 10 w 63"/>
                <a:gd name="T3" fmla="*/ 145 h 150"/>
                <a:gd name="T4" fmla="*/ 19 w 63"/>
                <a:gd name="T5" fmla="*/ 144 h 150"/>
                <a:gd name="T6" fmla="*/ 58 w 63"/>
                <a:gd name="T7" fmla="*/ 16 h 150"/>
                <a:gd name="T8" fmla="*/ 48 w 63"/>
                <a:gd name="T9" fmla="*/ 6 h 150"/>
              </a:gdLst>
              <a:ahLst/>
              <a:cxnLst>
                <a:cxn ang="0">
                  <a:pos x="T0" y="T1"/>
                </a:cxn>
                <a:cxn ang="0">
                  <a:pos x="T2" y="T3"/>
                </a:cxn>
                <a:cxn ang="0">
                  <a:pos x="T4" y="T5"/>
                </a:cxn>
                <a:cxn ang="0">
                  <a:pos x="T6" y="T7"/>
                </a:cxn>
                <a:cxn ang="0">
                  <a:pos x="T8" y="T9"/>
                </a:cxn>
              </a:cxnLst>
              <a:rect l="0" t="0" r="r" b="b"/>
              <a:pathLst>
                <a:path w="63" h="150">
                  <a:moveTo>
                    <a:pt x="48" y="6"/>
                  </a:moveTo>
                  <a:cubicBezTo>
                    <a:pt x="13" y="43"/>
                    <a:pt x="0" y="96"/>
                    <a:pt x="10" y="145"/>
                  </a:cubicBezTo>
                  <a:cubicBezTo>
                    <a:pt x="11" y="150"/>
                    <a:pt x="19" y="149"/>
                    <a:pt x="19" y="144"/>
                  </a:cubicBezTo>
                  <a:cubicBezTo>
                    <a:pt x="13" y="95"/>
                    <a:pt x="27" y="54"/>
                    <a:pt x="58" y="16"/>
                  </a:cubicBezTo>
                  <a:cubicBezTo>
                    <a:pt x="63" y="9"/>
                    <a:pt x="54" y="0"/>
                    <a:pt x="48" y="6"/>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nvSpPr>
          <p:spPr bwMode="auto">
            <a:xfrm>
              <a:off x="5843588" y="2060576"/>
              <a:ext cx="112712" cy="80963"/>
            </a:xfrm>
            <a:custGeom>
              <a:avLst/>
              <a:gdLst>
                <a:gd name="T0" fmla="*/ 114 w 117"/>
                <a:gd name="T1" fmla="*/ 72 h 85"/>
                <a:gd name="T2" fmla="*/ 7 w 117"/>
                <a:gd name="T3" fmla="*/ 0 h 85"/>
                <a:gd name="T4" fmla="*/ 6 w 117"/>
                <a:gd name="T5" fmla="*/ 10 h 85"/>
                <a:gd name="T6" fmla="*/ 104 w 117"/>
                <a:gd name="T7" fmla="*/ 78 h 85"/>
                <a:gd name="T8" fmla="*/ 114 w 117"/>
                <a:gd name="T9" fmla="*/ 72 h 85"/>
              </a:gdLst>
              <a:ahLst/>
              <a:cxnLst>
                <a:cxn ang="0">
                  <a:pos x="T0" y="T1"/>
                </a:cxn>
                <a:cxn ang="0">
                  <a:pos x="T2" y="T3"/>
                </a:cxn>
                <a:cxn ang="0">
                  <a:pos x="T4" y="T5"/>
                </a:cxn>
                <a:cxn ang="0">
                  <a:pos x="T6" y="T7"/>
                </a:cxn>
                <a:cxn ang="0">
                  <a:pos x="T8" y="T9"/>
                </a:cxn>
              </a:cxnLst>
              <a:rect l="0" t="0" r="r" b="b"/>
              <a:pathLst>
                <a:path w="117" h="85">
                  <a:moveTo>
                    <a:pt x="114" y="72"/>
                  </a:moveTo>
                  <a:cubicBezTo>
                    <a:pt x="96" y="30"/>
                    <a:pt x="51" y="5"/>
                    <a:pt x="7" y="0"/>
                  </a:cubicBezTo>
                  <a:cubicBezTo>
                    <a:pt x="2" y="0"/>
                    <a:pt x="0" y="9"/>
                    <a:pt x="6" y="10"/>
                  </a:cubicBezTo>
                  <a:cubicBezTo>
                    <a:pt x="50" y="16"/>
                    <a:pt x="80" y="42"/>
                    <a:pt x="104" y="78"/>
                  </a:cubicBezTo>
                  <a:cubicBezTo>
                    <a:pt x="108" y="85"/>
                    <a:pt x="117" y="79"/>
                    <a:pt x="114" y="7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p:nvPr/>
          </p:nvSpPr>
          <p:spPr bwMode="auto">
            <a:xfrm>
              <a:off x="5845175" y="2085976"/>
              <a:ext cx="76200" cy="85725"/>
            </a:xfrm>
            <a:custGeom>
              <a:avLst/>
              <a:gdLst>
                <a:gd name="T0" fmla="*/ 5 w 80"/>
                <a:gd name="T1" fmla="*/ 1 h 89"/>
                <a:gd name="T2" fmla="*/ 5 w 80"/>
                <a:gd name="T3" fmla="*/ 9 h 89"/>
                <a:gd name="T4" fmla="*/ 54 w 80"/>
                <a:gd name="T5" fmla="*/ 77 h 89"/>
                <a:gd name="T6" fmla="*/ 67 w 80"/>
                <a:gd name="T7" fmla="*/ 81 h 89"/>
                <a:gd name="T8" fmla="*/ 5 w 80"/>
                <a:gd name="T9" fmla="*/ 1 h 89"/>
              </a:gdLst>
              <a:ahLst/>
              <a:cxnLst>
                <a:cxn ang="0">
                  <a:pos x="T0" y="T1"/>
                </a:cxn>
                <a:cxn ang="0">
                  <a:pos x="T2" y="T3"/>
                </a:cxn>
                <a:cxn ang="0">
                  <a:pos x="T4" y="T5"/>
                </a:cxn>
                <a:cxn ang="0">
                  <a:pos x="T6" y="T7"/>
                </a:cxn>
                <a:cxn ang="0">
                  <a:pos x="T8" y="T9"/>
                </a:cxn>
              </a:cxnLst>
              <a:rect l="0" t="0" r="r" b="b"/>
              <a:pathLst>
                <a:path w="80" h="89">
                  <a:moveTo>
                    <a:pt x="5" y="1"/>
                  </a:moveTo>
                  <a:cubicBezTo>
                    <a:pt x="0" y="1"/>
                    <a:pt x="0" y="9"/>
                    <a:pt x="5" y="9"/>
                  </a:cubicBezTo>
                  <a:cubicBezTo>
                    <a:pt x="40" y="10"/>
                    <a:pt x="62" y="45"/>
                    <a:pt x="54" y="77"/>
                  </a:cubicBezTo>
                  <a:cubicBezTo>
                    <a:pt x="53" y="86"/>
                    <a:pt x="64" y="89"/>
                    <a:pt x="67" y="81"/>
                  </a:cubicBezTo>
                  <a:cubicBezTo>
                    <a:pt x="80" y="42"/>
                    <a:pt x="44" y="0"/>
                    <a:pt x="5" y="1"/>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bwMode="auto">
            <a:xfrm>
              <a:off x="6718300" y="3500438"/>
              <a:ext cx="150812" cy="138113"/>
            </a:xfrm>
            <a:custGeom>
              <a:avLst/>
              <a:gdLst>
                <a:gd name="T0" fmla="*/ 141 w 158"/>
                <a:gd name="T1" fmla="*/ 10 h 144"/>
                <a:gd name="T2" fmla="*/ 8 w 158"/>
                <a:gd name="T3" fmla="*/ 120 h 144"/>
                <a:gd name="T4" fmla="*/ 6 w 158"/>
                <a:gd name="T5" fmla="*/ 131 h 144"/>
                <a:gd name="T6" fmla="*/ 158 w 158"/>
                <a:gd name="T7" fmla="*/ 10 h 144"/>
                <a:gd name="T8" fmla="*/ 141 w 158"/>
                <a:gd name="T9" fmla="*/ 10 h 144"/>
              </a:gdLst>
              <a:ahLst/>
              <a:cxnLst>
                <a:cxn ang="0">
                  <a:pos x="T0" y="T1"/>
                </a:cxn>
                <a:cxn ang="0">
                  <a:pos x="T2" y="T3"/>
                </a:cxn>
                <a:cxn ang="0">
                  <a:pos x="T4" y="T5"/>
                </a:cxn>
                <a:cxn ang="0">
                  <a:pos x="T6" y="T7"/>
                </a:cxn>
                <a:cxn ang="0">
                  <a:pos x="T8" y="T9"/>
                </a:cxn>
              </a:cxnLst>
              <a:rect l="0" t="0" r="r" b="b"/>
              <a:pathLst>
                <a:path w="158" h="144">
                  <a:moveTo>
                    <a:pt x="141" y="10"/>
                  </a:moveTo>
                  <a:cubicBezTo>
                    <a:pt x="138" y="78"/>
                    <a:pt x="75" y="129"/>
                    <a:pt x="8" y="120"/>
                  </a:cubicBezTo>
                  <a:cubicBezTo>
                    <a:pt x="2" y="120"/>
                    <a:pt x="0" y="130"/>
                    <a:pt x="6" y="131"/>
                  </a:cubicBezTo>
                  <a:cubicBezTo>
                    <a:pt x="81" y="144"/>
                    <a:pt x="154" y="86"/>
                    <a:pt x="158" y="10"/>
                  </a:cubicBezTo>
                  <a:cubicBezTo>
                    <a:pt x="158" y="0"/>
                    <a:pt x="142" y="0"/>
                    <a:pt x="141" y="10"/>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6805613" y="3536951"/>
              <a:ext cx="163512" cy="184150"/>
            </a:xfrm>
            <a:custGeom>
              <a:avLst/>
              <a:gdLst>
                <a:gd name="T0" fmla="*/ 153 w 171"/>
                <a:gd name="T1" fmla="*/ 11 h 193"/>
                <a:gd name="T2" fmla="*/ 7 w 171"/>
                <a:gd name="T3" fmla="*/ 179 h 193"/>
                <a:gd name="T4" fmla="*/ 10 w 171"/>
                <a:gd name="T5" fmla="*/ 190 h 193"/>
                <a:gd name="T6" fmla="*/ 169 w 171"/>
                <a:gd name="T7" fmla="*/ 15 h 193"/>
                <a:gd name="T8" fmla="*/ 153 w 171"/>
                <a:gd name="T9" fmla="*/ 11 h 193"/>
              </a:gdLst>
              <a:ahLst/>
              <a:cxnLst>
                <a:cxn ang="0">
                  <a:pos x="T0" y="T1"/>
                </a:cxn>
                <a:cxn ang="0">
                  <a:pos x="T2" y="T3"/>
                </a:cxn>
                <a:cxn ang="0">
                  <a:pos x="T4" y="T5"/>
                </a:cxn>
                <a:cxn ang="0">
                  <a:pos x="T6" y="T7"/>
                </a:cxn>
                <a:cxn ang="0">
                  <a:pos x="T8" y="T9"/>
                </a:cxn>
              </a:cxnLst>
              <a:rect l="0" t="0" r="r" b="b"/>
              <a:pathLst>
                <a:path w="171" h="193">
                  <a:moveTo>
                    <a:pt x="153" y="11"/>
                  </a:moveTo>
                  <a:cubicBezTo>
                    <a:pt x="130" y="87"/>
                    <a:pt x="83" y="148"/>
                    <a:pt x="7" y="179"/>
                  </a:cubicBezTo>
                  <a:cubicBezTo>
                    <a:pt x="0" y="182"/>
                    <a:pt x="3" y="193"/>
                    <a:pt x="10" y="190"/>
                  </a:cubicBezTo>
                  <a:cubicBezTo>
                    <a:pt x="87" y="162"/>
                    <a:pt x="152" y="96"/>
                    <a:pt x="169" y="15"/>
                  </a:cubicBezTo>
                  <a:cubicBezTo>
                    <a:pt x="171" y="4"/>
                    <a:pt x="156" y="0"/>
                    <a:pt x="153" y="11"/>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文本框 18"/>
          <p:cNvSpPr txBox="1">
            <a:spLocks noChangeArrowheads="1"/>
          </p:cNvSpPr>
          <p:nvPr/>
        </p:nvSpPr>
        <p:spPr bwMode="auto">
          <a:xfrm>
            <a:off x="4179082" y="1560822"/>
            <a:ext cx="3871300" cy="87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nSpc>
                <a:spcPct val="150000"/>
              </a:lnSpc>
              <a:buNone/>
            </a:pPr>
            <a:r>
              <a:rPr lang="en-US" altLang="zh-CN" sz="1800" dirty="0">
                <a:ea typeface="微软雅黑" panose="020B0503020204020204" pitchFamily="34" charset="-122"/>
                <a:cs typeface="Arial" panose="020B0604020202020204" pitchFamily="34" charset="0"/>
                <a:sym typeface="+mn-ea"/>
              </a:rPr>
              <a:t>1.</a:t>
            </a:r>
            <a:r>
              <a:rPr lang="zh-CN" altLang="en-US" sz="1800" dirty="0">
                <a:ea typeface="微软雅黑" panose="020B0503020204020204" pitchFamily="34" charset="-122"/>
                <a:cs typeface="Arial" panose="020B0604020202020204" pitchFamily="34" charset="0"/>
                <a:sym typeface="+mn-ea"/>
              </a:rPr>
              <a:t>表现</a:t>
            </a:r>
            <a:r>
              <a:rPr lang="zh-CN" altLang="en-US" sz="1800" dirty="0">
                <a:solidFill>
                  <a:srgbClr val="FFFF00"/>
                </a:solidFill>
                <a:ea typeface="微软雅黑" panose="020B0503020204020204" pitchFamily="34" charset="-122"/>
                <a:cs typeface="Arial" panose="020B0604020202020204" pitchFamily="34" charset="0"/>
                <a:sym typeface="+mn-ea"/>
              </a:rPr>
              <a:t>：</a:t>
            </a:r>
            <a:r>
              <a:rPr lang="zh-CN" sz="1600" dirty="0">
                <a:solidFill>
                  <a:schemeClr val="tx2"/>
                </a:solidFill>
                <a:ea typeface="微软雅黑" panose="020B0503020204020204" pitchFamily="34" charset="-122"/>
                <a:cs typeface="Arial" panose="020B0604020202020204" pitchFamily="34" charset="0"/>
                <a:sym typeface="+mn-ea"/>
              </a:rPr>
              <a:t>动机涉及能量，方向，持续性和定性等</a:t>
            </a:r>
            <a:r>
              <a:rPr lang="en-US" altLang="zh-CN" sz="1600" dirty="0">
                <a:solidFill>
                  <a:schemeClr val="tx2"/>
                </a:solidFill>
                <a:ea typeface="微软雅黑" panose="020B0503020204020204" pitchFamily="34" charset="-122"/>
                <a:cs typeface="Arial" panose="020B0604020202020204" pitchFamily="34" charset="0"/>
                <a:sym typeface="+mn-ea"/>
              </a:rPr>
              <a:t>——</a:t>
            </a:r>
            <a:r>
              <a:rPr lang="zh-CN" altLang="en-US" sz="1600" dirty="0">
                <a:solidFill>
                  <a:schemeClr val="tx2"/>
                </a:solidFill>
                <a:ea typeface="微软雅黑" panose="020B0503020204020204" pitchFamily="34" charset="-122"/>
                <a:cs typeface="Arial" panose="020B0604020202020204" pitchFamily="34" charset="0"/>
                <a:sym typeface="+mn-ea"/>
              </a:rPr>
              <a:t>所有的激活和意图</a:t>
            </a:r>
            <a:endParaRPr lang="zh-CN" altLang="en-US" sz="1600" dirty="0">
              <a:solidFill>
                <a:sysClr val="windowText" lastClr="000000"/>
              </a:solidFill>
              <a:latin typeface="方正细倩简体" panose="03000509000000000000" pitchFamily="65" charset="-122"/>
              <a:ea typeface="方正细倩简体" panose="03000509000000000000" pitchFamily="65" charset="-122"/>
            </a:endParaRPr>
          </a:p>
        </p:txBody>
      </p:sp>
      <p:sp>
        <p:nvSpPr>
          <p:cNvPr id="27" name="文本框 18"/>
          <p:cNvSpPr txBox="1">
            <a:spLocks noChangeArrowheads="1"/>
          </p:cNvSpPr>
          <p:nvPr/>
        </p:nvSpPr>
        <p:spPr bwMode="auto">
          <a:xfrm>
            <a:off x="7353447" y="3589655"/>
            <a:ext cx="387130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800" b="1">
                <a:solidFill>
                  <a:schemeClr val="accent5">
                    <a:lumMod val="75000"/>
                  </a:schemeClr>
                </a:solidFill>
                <a:sym typeface="+mn-ea"/>
              </a:rPr>
              <a:t>4.</a:t>
            </a:r>
            <a:r>
              <a:rPr lang="zh-CN" altLang="en-US" sz="1800" b="1">
                <a:solidFill>
                  <a:schemeClr val="accent5">
                    <a:lumMod val="75000"/>
                  </a:schemeClr>
                </a:solidFill>
                <a:sym typeface="+mn-ea"/>
              </a:rPr>
              <a:t>影响：</a:t>
            </a:r>
            <a:r>
              <a:rPr lang="zh-CN" altLang="en-US" sz="1600">
                <a:solidFill>
                  <a:schemeClr val="tx1"/>
                </a:solidFill>
                <a:sym typeface="+mn-ea"/>
              </a:rPr>
              <a:t>对于那些在诸如经经理，教师，宗教领袖，教练，保健提供者和父母等角色中需要动员他人采取行动的人来说，这是非常重要的</a:t>
            </a:r>
            <a:endParaRPr lang="zh-CN" altLang="en-US" sz="1600" dirty="0">
              <a:solidFill>
                <a:schemeClr val="tx1"/>
              </a:solidFill>
              <a:latin typeface="方正细倩简体" panose="03000509000000000000" pitchFamily="65" charset="-122"/>
              <a:ea typeface="方正细倩简体" panose="03000509000000000000" pitchFamily="65" charset="-122"/>
              <a:sym typeface="+mn-ea"/>
            </a:endParaRPr>
          </a:p>
        </p:txBody>
      </p:sp>
      <p:sp>
        <p:nvSpPr>
          <p:cNvPr id="28" name="文本框 18"/>
          <p:cNvSpPr txBox="1">
            <a:spLocks noChangeArrowheads="1"/>
          </p:cNvSpPr>
          <p:nvPr/>
        </p:nvSpPr>
        <p:spPr bwMode="auto">
          <a:xfrm>
            <a:off x="1154364" y="3589337"/>
            <a:ext cx="38713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800" smtClean="0">
                <a:solidFill>
                  <a:schemeClr val="accent2">
                    <a:lumMod val="75000"/>
                  </a:schemeClr>
                </a:solidFill>
                <a:latin typeface="方正兰亭黑_GBK"/>
                <a:ea typeface="方正兰亭黑_GBK"/>
                <a:sym typeface="+mn-ea"/>
              </a:rPr>
              <a:t>2.</a:t>
            </a:r>
            <a:r>
              <a:rPr lang="zh-CN" altLang="en-US" sz="1800" smtClean="0">
                <a:solidFill>
                  <a:schemeClr val="accent2">
                    <a:lumMod val="75000"/>
                  </a:schemeClr>
                </a:solidFill>
                <a:latin typeface="方正兰亭黑_GBK"/>
                <a:ea typeface="方正兰亭黑_GBK"/>
                <a:sym typeface="+mn-ea"/>
              </a:rPr>
              <a:t>意义</a:t>
            </a:r>
            <a:r>
              <a:rPr lang="zh-CN" altLang="en-US" sz="1600" smtClean="0">
                <a:solidFill>
                  <a:schemeClr val="accent2">
                    <a:lumMod val="75000"/>
                  </a:schemeClr>
                </a:solidFill>
                <a:latin typeface="方正兰亭黑_GBK"/>
                <a:ea typeface="方正兰亭黑_GBK"/>
                <a:sym typeface="+mn-ea"/>
              </a:rPr>
              <a:t>：</a:t>
            </a:r>
            <a:r>
              <a:rPr lang="zh-CN" sz="1600">
                <a:solidFill>
                  <a:schemeClr val="tx2"/>
                </a:solidFill>
                <a:ea typeface="微软雅黑" panose="020B0503020204020204" pitchFamily="34" charset="-122"/>
                <a:cs typeface="Arial" panose="020B0604020202020204" pitchFamily="34" charset="0"/>
                <a:sym typeface="+mn-ea"/>
              </a:rPr>
              <a:t>动机一直是心理领域核心和长期的问题，因为它是生物认知和社会调节的核心</a:t>
            </a:r>
            <a:endParaRPr lang="zh-CN" altLang="en-US" sz="1600" dirty="0">
              <a:solidFill>
                <a:sysClr val="windowText" lastClr="000000"/>
              </a:solidFill>
              <a:latin typeface="方正细倩简体" panose="03000509000000000000" pitchFamily="65" charset="-122"/>
              <a:ea typeface="方正细倩简体" panose="03000509000000000000" pitchFamily="65" charset="-122"/>
            </a:endParaRPr>
          </a:p>
        </p:txBody>
      </p:sp>
      <p:sp>
        <p:nvSpPr>
          <p:cNvPr id="30" name="文本框 18"/>
          <p:cNvSpPr txBox="1">
            <a:spLocks noChangeArrowheads="1"/>
          </p:cNvSpPr>
          <p:nvPr/>
        </p:nvSpPr>
        <p:spPr bwMode="auto">
          <a:xfrm>
            <a:off x="2256155" y="5505450"/>
            <a:ext cx="767842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nSpc>
                <a:spcPct val="150000"/>
              </a:lnSpc>
              <a:buNone/>
            </a:pPr>
            <a:r>
              <a:rPr lang="en-US" altLang="zh-CN" sz="1800" b="1">
                <a:solidFill>
                  <a:schemeClr val="accent4">
                    <a:lumMod val="75000"/>
                  </a:schemeClr>
                </a:solidFill>
                <a:effectLst/>
                <a:sym typeface="+mn-ea"/>
              </a:rPr>
              <a:t>3.</a:t>
            </a:r>
            <a:r>
              <a:rPr lang="zh-CN" altLang="en-US" sz="1800" b="1">
                <a:solidFill>
                  <a:schemeClr val="accent4">
                    <a:lumMod val="75000"/>
                  </a:schemeClr>
                </a:solidFill>
                <a:effectLst/>
                <a:sym typeface="+mn-ea"/>
              </a:rPr>
              <a:t>重点</a:t>
            </a:r>
            <a:r>
              <a:rPr lang="zh-CN" altLang="en-US" sz="1600" b="1">
                <a:solidFill>
                  <a:schemeClr val="accent4">
                    <a:lumMod val="75000"/>
                  </a:schemeClr>
                </a:solidFill>
                <a:effectLst/>
                <a:sym typeface="+mn-ea"/>
              </a:rPr>
              <a:t>：</a:t>
            </a:r>
            <a:r>
              <a:rPr lang="zh-CN" altLang="en-US" sz="1600">
                <a:solidFill>
                  <a:schemeClr val="tx1"/>
                </a:solidFill>
                <a:effectLst/>
                <a:sym typeface="+mn-ea"/>
              </a:rPr>
              <a:t>更重要的是，在现实世界中，动机被高度重视是因为它的本质。动机产生。</a:t>
            </a:r>
            <a:endParaRPr lang="zh-CN" altLang="en-US" sz="1600" dirty="0">
              <a:solidFill>
                <a:schemeClr val="tx1"/>
              </a:solidFill>
              <a:effectLst/>
              <a:latin typeface="方正细倩简体" panose="03000509000000000000" pitchFamily="65" charset="-122"/>
              <a:ea typeface="方正细倩简体" panose="03000509000000000000"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574392" y="2261882"/>
            <a:ext cx="3902109" cy="2756974"/>
            <a:chOff x="1625192" y="2400340"/>
            <a:chExt cx="3902109" cy="2756974"/>
          </a:xfrm>
        </p:grpSpPr>
        <p:sp>
          <p:nvSpPr>
            <p:cNvPr id="11" name="矩形 10"/>
            <p:cNvSpPr/>
            <p:nvPr/>
          </p:nvSpPr>
          <p:spPr>
            <a:xfrm>
              <a:off x="2197759" y="2555410"/>
              <a:ext cx="2646841" cy="1428163"/>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文鼎PL细上海宋Uni" panose="02000509000000000000" charset="-122"/>
                <a:ea typeface="文鼎PL细上海宋Uni" panose="02000509000000000000" charset="-122"/>
              </a:endParaRPr>
            </a:p>
          </p:txBody>
        </p:sp>
        <p:sp>
          <p:nvSpPr>
            <p:cNvPr id="12" name="Freeform 123"/>
            <p:cNvSpPr>
              <a:spLocks noEditPoints="1"/>
            </p:cNvSpPr>
            <p:nvPr/>
          </p:nvSpPr>
          <p:spPr bwMode="auto">
            <a:xfrm>
              <a:off x="2184341" y="2555410"/>
              <a:ext cx="2710750" cy="1426947"/>
            </a:xfrm>
            <a:custGeom>
              <a:avLst/>
              <a:gdLst>
                <a:gd name="T0" fmla="*/ 1572 w 1818"/>
                <a:gd name="T1" fmla="*/ 30 h 957"/>
                <a:gd name="T2" fmla="*/ 991 w 1818"/>
                <a:gd name="T3" fmla="*/ 26 h 957"/>
                <a:gd name="T4" fmla="*/ 360 w 1818"/>
                <a:gd name="T5" fmla="*/ 22 h 957"/>
                <a:gd name="T6" fmla="*/ 96 w 1818"/>
                <a:gd name="T7" fmla="*/ 1 h 957"/>
                <a:gd name="T8" fmla="*/ 442 w 1818"/>
                <a:gd name="T9" fmla="*/ 2 h 957"/>
                <a:gd name="T10" fmla="*/ 1087 w 1818"/>
                <a:gd name="T11" fmla="*/ 6 h 957"/>
                <a:gd name="T12" fmla="*/ 1640 w 1818"/>
                <a:gd name="T13" fmla="*/ 10 h 957"/>
                <a:gd name="T14" fmla="*/ 1772 w 1818"/>
                <a:gd name="T15" fmla="*/ 80 h 957"/>
                <a:gd name="T16" fmla="*/ 1774 w 1818"/>
                <a:gd name="T17" fmla="*/ 52 h 957"/>
                <a:gd name="T18" fmla="*/ 1773 w 1818"/>
                <a:gd name="T19" fmla="*/ 37 h 957"/>
                <a:gd name="T20" fmla="*/ 1762 w 1818"/>
                <a:gd name="T21" fmla="*/ 32 h 957"/>
                <a:gd name="T22" fmla="*/ 1771 w 1818"/>
                <a:gd name="T23" fmla="*/ 10 h 957"/>
                <a:gd name="T24" fmla="*/ 1802 w 1818"/>
                <a:gd name="T25" fmla="*/ 15 h 957"/>
                <a:gd name="T26" fmla="*/ 1811 w 1818"/>
                <a:gd name="T27" fmla="*/ 30 h 957"/>
                <a:gd name="T28" fmla="*/ 1809 w 1818"/>
                <a:gd name="T29" fmla="*/ 56 h 957"/>
                <a:gd name="T30" fmla="*/ 1782 w 1818"/>
                <a:gd name="T31" fmla="*/ 919 h 957"/>
                <a:gd name="T32" fmla="*/ 1780 w 1818"/>
                <a:gd name="T33" fmla="*/ 721 h 957"/>
                <a:gd name="T34" fmla="*/ 1776 w 1818"/>
                <a:gd name="T35" fmla="*/ 395 h 957"/>
                <a:gd name="T36" fmla="*/ 1772 w 1818"/>
                <a:gd name="T37" fmla="*/ 129 h 957"/>
                <a:gd name="T38" fmla="*/ 1808 w 1818"/>
                <a:gd name="T39" fmla="*/ 117 h 957"/>
                <a:gd name="T40" fmla="*/ 1811 w 1818"/>
                <a:gd name="T41" fmla="*/ 381 h 957"/>
                <a:gd name="T42" fmla="*/ 1816 w 1818"/>
                <a:gd name="T43" fmla="*/ 708 h 957"/>
                <a:gd name="T44" fmla="*/ 1818 w 1818"/>
                <a:gd name="T45" fmla="*/ 906 h 957"/>
                <a:gd name="T46" fmla="*/ 1756 w 1818"/>
                <a:gd name="T47" fmla="*/ 934 h 957"/>
                <a:gd name="T48" fmla="*/ 1787 w 1818"/>
                <a:gd name="T49" fmla="*/ 936 h 957"/>
                <a:gd name="T50" fmla="*/ 1779 w 1818"/>
                <a:gd name="T51" fmla="*/ 942 h 957"/>
                <a:gd name="T52" fmla="*/ 1781 w 1818"/>
                <a:gd name="T53" fmla="*/ 931 h 957"/>
                <a:gd name="T54" fmla="*/ 1814 w 1818"/>
                <a:gd name="T55" fmla="*/ 930 h 957"/>
                <a:gd name="T56" fmla="*/ 1781 w 1818"/>
                <a:gd name="T57" fmla="*/ 955 h 957"/>
                <a:gd name="T58" fmla="*/ 1752 w 1818"/>
                <a:gd name="T59" fmla="*/ 955 h 957"/>
                <a:gd name="T60" fmla="*/ 1718 w 1818"/>
                <a:gd name="T61" fmla="*/ 954 h 957"/>
                <a:gd name="T62" fmla="*/ 225 w 1818"/>
                <a:gd name="T63" fmla="*/ 934 h 957"/>
                <a:gd name="T64" fmla="*/ 779 w 1818"/>
                <a:gd name="T65" fmla="*/ 934 h 957"/>
                <a:gd name="T66" fmla="*/ 1413 w 1818"/>
                <a:gd name="T67" fmla="*/ 934 h 957"/>
                <a:gd name="T68" fmla="*/ 1741 w 1818"/>
                <a:gd name="T69" fmla="*/ 934 h 957"/>
                <a:gd name="T70" fmla="*/ 1450 w 1818"/>
                <a:gd name="T71" fmla="*/ 954 h 957"/>
                <a:gd name="T72" fmla="*/ 830 w 1818"/>
                <a:gd name="T73" fmla="*/ 954 h 957"/>
                <a:gd name="T74" fmla="*/ 248 w 1818"/>
                <a:gd name="T75" fmla="*/ 954 h 957"/>
                <a:gd name="T76" fmla="*/ 7 w 1818"/>
                <a:gd name="T77" fmla="*/ 897 h 957"/>
                <a:gd name="T78" fmla="*/ 45 w 1818"/>
                <a:gd name="T79" fmla="*/ 910 h 957"/>
                <a:gd name="T80" fmla="*/ 48 w 1818"/>
                <a:gd name="T81" fmla="*/ 927 h 957"/>
                <a:gd name="T82" fmla="*/ 63 w 1818"/>
                <a:gd name="T83" fmla="*/ 933 h 957"/>
                <a:gd name="T84" fmla="*/ 67 w 1818"/>
                <a:gd name="T85" fmla="*/ 954 h 957"/>
                <a:gd name="T86" fmla="*/ 26 w 1818"/>
                <a:gd name="T87" fmla="*/ 951 h 957"/>
                <a:gd name="T88" fmla="*/ 10 w 1818"/>
                <a:gd name="T89" fmla="*/ 937 h 957"/>
                <a:gd name="T90" fmla="*/ 8 w 1818"/>
                <a:gd name="T91" fmla="*/ 913 h 957"/>
                <a:gd name="T92" fmla="*/ 43 w 1818"/>
                <a:gd name="T93" fmla="*/ 48 h 957"/>
                <a:gd name="T94" fmla="*/ 38 w 1818"/>
                <a:gd name="T95" fmla="*/ 224 h 957"/>
                <a:gd name="T96" fmla="*/ 37 w 1818"/>
                <a:gd name="T97" fmla="*/ 541 h 957"/>
                <a:gd name="T98" fmla="*/ 40 w 1818"/>
                <a:gd name="T99" fmla="*/ 816 h 957"/>
                <a:gd name="T100" fmla="*/ 6 w 1818"/>
                <a:gd name="T101" fmla="*/ 866 h 957"/>
                <a:gd name="T102" fmla="*/ 1 w 1818"/>
                <a:gd name="T103" fmla="*/ 625 h 957"/>
                <a:gd name="T104" fmla="*/ 1 w 1818"/>
                <a:gd name="T105" fmla="*/ 301 h 957"/>
                <a:gd name="T106" fmla="*/ 6 w 1818"/>
                <a:gd name="T107" fmla="*/ 78 h 957"/>
                <a:gd name="T108" fmla="*/ 62 w 1818"/>
                <a:gd name="T109" fmla="*/ 22 h 957"/>
                <a:gd name="T110" fmla="*/ 30 w 1818"/>
                <a:gd name="T111" fmla="*/ 21 h 957"/>
                <a:gd name="T112" fmla="*/ 49 w 1818"/>
                <a:gd name="T113" fmla="*/ 12 h 957"/>
                <a:gd name="T114" fmla="*/ 46 w 1818"/>
                <a:gd name="T115" fmla="*/ 34 h 957"/>
                <a:gd name="T116" fmla="*/ 11 w 1818"/>
                <a:gd name="T117" fmla="*/ 39 h 957"/>
                <a:gd name="T118" fmla="*/ 15 w 1818"/>
                <a:gd name="T119" fmla="*/ 18 h 957"/>
                <a:gd name="T120" fmla="*/ 55 w 1818"/>
                <a:gd name="T121" fmla="*/ 0 h 957"/>
                <a:gd name="T122" fmla="*/ 96 w 1818"/>
                <a:gd name="T123" fmla="*/ 1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8" h="957">
                  <a:moveTo>
                    <a:pt x="1762" y="10"/>
                  </a:moveTo>
                  <a:lnTo>
                    <a:pt x="1739" y="31"/>
                  </a:lnTo>
                  <a:lnTo>
                    <a:pt x="1739" y="31"/>
                  </a:lnTo>
                  <a:lnTo>
                    <a:pt x="1730" y="31"/>
                  </a:lnTo>
                  <a:lnTo>
                    <a:pt x="1713" y="31"/>
                  </a:lnTo>
                  <a:lnTo>
                    <a:pt x="1688" y="31"/>
                  </a:lnTo>
                  <a:lnTo>
                    <a:pt x="1656" y="31"/>
                  </a:lnTo>
                  <a:lnTo>
                    <a:pt x="1617" y="30"/>
                  </a:lnTo>
                  <a:lnTo>
                    <a:pt x="1572" y="30"/>
                  </a:lnTo>
                  <a:lnTo>
                    <a:pt x="1522" y="30"/>
                  </a:lnTo>
                  <a:lnTo>
                    <a:pt x="1467" y="30"/>
                  </a:lnTo>
                  <a:lnTo>
                    <a:pt x="1407" y="29"/>
                  </a:lnTo>
                  <a:lnTo>
                    <a:pt x="1345" y="29"/>
                  </a:lnTo>
                  <a:lnTo>
                    <a:pt x="1278" y="28"/>
                  </a:lnTo>
                  <a:lnTo>
                    <a:pt x="1210" y="28"/>
                  </a:lnTo>
                  <a:lnTo>
                    <a:pt x="1138" y="28"/>
                  </a:lnTo>
                  <a:lnTo>
                    <a:pt x="1064" y="26"/>
                  </a:lnTo>
                  <a:lnTo>
                    <a:pt x="991" y="26"/>
                  </a:lnTo>
                  <a:lnTo>
                    <a:pt x="916" y="25"/>
                  </a:lnTo>
                  <a:lnTo>
                    <a:pt x="842" y="25"/>
                  </a:lnTo>
                  <a:lnTo>
                    <a:pt x="767" y="24"/>
                  </a:lnTo>
                  <a:lnTo>
                    <a:pt x="693" y="24"/>
                  </a:lnTo>
                  <a:lnTo>
                    <a:pt x="622" y="24"/>
                  </a:lnTo>
                  <a:lnTo>
                    <a:pt x="551" y="23"/>
                  </a:lnTo>
                  <a:lnTo>
                    <a:pt x="485" y="23"/>
                  </a:lnTo>
                  <a:lnTo>
                    <a:pt x="421" y="23"/>
                  </a:lnTo>
                  <a:lnTo>
                    <a:pt x="360" y="22"/>
                  </a:lnTo>
                  <a:lnTo>
                    <a:pt x="304" y="22"/>
                  </a:lnTo>
                  <a:lnTo>
                    <a:pt x="253" y="22"/>
                  </a:lnTo>
                  <a:lnTo>
                    <a:pt x="207" y="22"/>
                  </a:lnTo>
                  <a:lnTo>
                    <a:pt x="167" y="22"/>
                  </a:lnTo>
                  <a:lnTo>
                    <a:pt x="133" y="21"/>
                  </a:lnTo>
                  <a:lnTo>
                    <a:pt x="105" y="21"/>
                  </a:lnTo>
                  <a:lnTo>
                    <a:pt x="86" y="21"/>
                  </a:lnTo>
                  <a:lnTo>
                    <a:pt x="74" y="22"/>
                  </a:lnTo>
                  <a:lnTo>
                    <a:pt x="96" y="1"/>
                  </a:lnTo>
                  <a:lnTo>
                    <a:pt x="109" y="1"/>
                  </a:lnTo>
                  <a:lnTo>
                    <a:pt x="128" y="0"/>
                  </a:lnTo>
                  <a:lnTo>
                    <a:pt x="154" y="1"/>
                  </a:lnTo>
                  <a:lnTo>
                    <a:pt x="189" y="1"/>
                  </a:lnTo>
                  <a:lnTo>
                    <a:pt x="229" y="1"/>
                  </a:lnTo>
                  <a:lnTo>
                    <a:pt x="276" y="1"/>
                  </a:lnTo>
                  <a:lnTo>
                    <a:pt x="326" y="1"/>
                  </a:lnTo>
                  <a:lnTo>
                    <a:pt x="383" y="1"/>
                  </a:lnTo>
                  <a:lnTo>
                    <a:pt x="442" y="2"/>
                  </a:lnTo>
                  <a:lnTo>
                    <a:pt x="507" y="2"/>
                  </a:lnTo>
                  <a:lnTo>
                    <a:pt x="574" y="2"/>
                  </a:lnTo>
                  <a:lnTo>
                    <a:pt x="644" y="4"/>
                  </a:lnTo>
                  <a:lnTo>
                    <a:pt x="716" y="4"/>
                  </a:lnTo>
                  <a:lnTo>
                    <a:pt x="789" y="5"/>
                  </a:lnTo>
                  <a:lnTo>
                    <a:pt x="863" y="5"/>
                  </a:lnTo>
                  <a:lnTo>
                    <a:pt x="939" y="5"/>
                  </a:lnTo>
                  <a:lnTo>
                    <a:pt x="1013" y="6"/>
                  </a:lnTo>
                  <a:lnTo>
                    <a:pt x="1087" y="6"/>
                  </a:lnTo>
                  <a:lnTo>
                    <a:pt x="1160" y="7"/>
                  </a:lnTo>
                  <a:lnTo>
                    <a:pt x="1231" y="7"/>
                  </a:lnTo>
                  <a:lnTo>
                    <a:pt x="1301" y="8"/>
                  </a:lnTo>
                  <a:lnTo>
                    <a:pt x="1367" y="8"/>
                  </a:lnTo>
                  <a:lnTo>
                    <a:pt x="1430" y="8"/>
                  </a:lnTo>
                  <a:lnTo>
                    <a:pt x="1490" y="9"/>
                  </a:lnTo>
                  <a:lnTo>
                    <a:pt x="1545" y="9"/>
                  </a:lnTo>
                  <a:lnTo>
                    <a:pt x="1595" y="9"/>
                  </a:lnTo>
                  <a:lnTo>
                    <a:pt x="1640" y="10"/>
                  </a:lnTo>
                  <a:lnTo>
                    <a:pt x="1677" y="10"/>
                  </a:lnTo>
                  <a:lnTo>
                    <a:pt x="1709" y="10"/>
                  </a:lnTo>
                  <a:lnTo>
                    <a:pt x="1734" y="10"/>
                  </a:lnTo>
                  <a:lnTo>
                    <a:pt x="1753" y="10"/>
                  </a:lnTo>
                  <a:lnTo>
                    <a:pt x="1762" y="10"/>
                  </a:lnTo>
                  <a:lnTo>
                    <a:pt x="1762" y="10"/>
                  </a:lnTo>
                  <a:lnTo>
                    <a:pt x="1762" y="10"/>
                  </a:lnTo>
                  <a:close/>
                  <a:moveTo>
                    <a:pt x="1808" y="68"/>
                  </a:moveTo>
                  <a:lnTo>
                    <a:pt x="1772" y="80"/>
                  </a:lnTo>
                  <a:lnTo>
                    <a:pt x="1772" y="80"/>
                  </a:lnTo>
                  <a:lnTo>
                    <a:pt x="1772" y="76"/>
                  </a:lnTo>
                  <a:lnTo>
                    <a:pt x="1772" y="72"/>
                  </a:lnTo>
                  <a:lnTo>
                    <a:pt x="1773" y="68"/>
                  </a:lnTo>
                  <a:lnTo>
                    <a:pt x="1773" y="64"/>
                  </a:lnTo>
                  <a:lnTo>
                    <a:pt x="1773" y="61"/>
                  </a:lnTo>
                  <a:lnTo>
                    <a:pt x="1774" y="57"/>
                  </a:lnTo>
                  <a:lnTo>
                    <a:pt x="1774" y="55"/>
                  </a:lnTo>
                  <a:lnTo>
                    <a:pt x="1774" y="52"/>
                  </a:lnTo>
                  <a:lnTo>
                    <a:pt x="1776" y="49"/>
                  </a:lnTo>
                  <a:lnTo>
                    <a:pt x="1776" y="47"/>
                  </a:lnTo>
                  <a:lnTo>
                    <a:pt x="1776" y="45"/>
                  </a:lnTo>
                  <a:lnTo>
                    <a:pt x="1776" y="42"/>
                  </a:lnTo>
                  <a:lnTo>
                    <a:pt x="1776" y="41"/>
                  </a:lnTo>
                  <a:lnTo>
                    <a:pt x="1774" y="40"/>
                  </a:lnTo>
                  <a:lnTo>
                    <a:pt x="1774" y="38"/>
                  </a:lnTo>
                  <a:lnTo>
                    <a:pt x="1774" y="37"/>
                  </a:lnTo>
                  <a:lnTo>
                    <a:pt x="1773" y="37"/>
                  </a:lnTo>
                  <a:lnTo>
                    <a:pt x="1773" y="36"/>
                  </a:lnTo>
                  <a:lnTo>
                    <a:pt x="1772" y="34"/>
                  </a:lnTo>
                  <a:lnTo>
                    <a:pt x="1771" y="34"/>
                  </a:lnTo>
                  <a:lnTo>
                    <a:pt x="1771" y="33"/>
                  </a:lnTo>
                  <a:lnTo>
                    <a:pt x="1770" y="33"/>
                  </a:lnTo>
                  <a:lnTo>
                    <a:pt x="1768" y="33"/>
                  </a:lnTo>
                  <a:lnTo>
                    <a:pt x="1766" y="32"/>
                  </a:lnTo>
                  <a:lnTo>
                    <a:pt x="1764" y="32"/>
                  </a:lnTo>
                  <a:lnTo>
                    <a:pt x="1762" y="32"/>
                  </a:lnTo>
                  <a:lnTo>
                    <a:pt x="1760" y="32"/>
                  </a:lnTo>
                  <a:lnTo>
                    <a:pt x="1756" y="31"/>
                  </a:lnTo>
                  <a:lnTo>
                    <a:pt x="1753" y="31"/>
                  </a:lnTo>
                  <a:lnTo>
                    <a:pt x="1748" y="31"/>
                  </a:lnTo>
                  <a:lnTo>
                    <a:pt x="1745" y="31"/>
                  </a:lnTo>
                  <a:lnTo>
                    <a:pt x="1739" y="31"/>
                  </a:lnTo>
                  <a:lnTo>
                    <a:pt x="1762" y="10"/>
                  </a:lnTo>
                  <a:lnTo>
                    <a:pt x="1766" y="10"/>
                  </a:lnTo>
                  <a:lnTo>
                    <a:pt x="1771" y="10"/>
                  </a:lnTo>
                  <a:lnTo>
                    <a:pt x="1776" y="10"/>
                  </a:lnTo>
                  <a:lnTo>
                    <a:pt x="1780" y="10"/>
                  </a:lnTo>
                  <a:lnTo>
                    <a:pt x="1784" y="12"/>
                  </a:lnTo>
                  <a:lnTo>
                    <a:pt x="1787" y="12"/>
                  </a:lnTo>
                  <a:lnTo>
                    <a:pt x="1790" y="12"/>
                  </a:lnTo>
                  <a:lnTo>
                    <a:pt x="1794" y="13"/>
                  </a:lnTo>
                  <a:lnTo>
                    <a:pt x="1797" y="13"/>
                  </a:lnTo>
                  <a:lnTo>
                    <a:pt x="1800" y="14"/>
                  </a:lnTo>
                  <a:lnTo>
                    <a:pt x="1802" y="15"/>
                  </a:lnTo>
                  <a:lnTo>
                    <a:pt x="1804" y="16"/>
                  </a:lnTo>
                  <a:lnTo>
                    <a:pt x="1805" y="17"/>
                  </a:lnTo>
                  <a:lnTo>
                    <a:pt x="1808" y="18"/>
                  </a:lnTo>
                  <a:lnTo>
                    <a:pt x="1809" y="21"/>
                  </a:lnTo>
                  <a:lnTo>
                    <a:pt x="1810" y="22"/>
                  </a:lnTo>
                  <a:lnTo>
                    <a:pt x="1810" y="24"/>
                  </a:lnTo>
                  <a:lnTo>
                    <a:pt x="1811" y="25"/>
                  </a:lnTo>
                  <a:lnTo>
                    <a:pt x="1811" y="28"/>
                  </a:lnTo>
                  <a:lnTo>
                    <a:pt x="1811" y="30"/>
                  </a:lnTo>
                  <a:lnTo>
                    <a:pt x="1811" y="32"/>
                  </a:lnTo>
                  <a:lnTo>
                    <a:pt x="1811" y="34"/>
                  </a:lnTo>
                  <a:lnTo>
                    <a:pt x="1811" y="37"/>
                  </a:lnTo>
                  <a:lnTo>
                    <a:pt x="1811" y="40"/>
                  </a:lnTo>
                  <a:lnTo>
                    <a:pt x="1810" y="42"/>
                  </a:lnTo>
                  <a:lnTo>
                    <a:pt x="1810" y="46"/>
                  </a:lnTo>
                  <a:lnTo>
                    <a:pt x="1810" y="49"/>
                  </a:lnTo>
                  <a:lnTo>
                    <a:pt x="1809" y="53"/>
                  </a:lnTo>
                  <a:lnTo>
                    <a:pt x="1809" y="56"/>
                  </a:lnTo>
                  <a:lnTo>
                    <a:pt x="1809" y="60"/>
                  </a:lnTo>
                  <a:lnTo>
                    <a:pt x="1808" y="64"/>
                  </a:lnTo>
                  <a:lnTo>
                    <a:pt x="1808" y="68"/>
                  </a:lnTo>
                  <a:lnTo>
                    <a:pt x="1808" y="68"/>
                  </a:lnTo>
                  <a:lnTo>
                    <a:pt x="1808" y="68"/>
                  </a:lnTo>
                  <a:close/>
                  <a:moveTo>
                    <a:pt x="1818" y="912"/>
                  </a:moveTo>
                  <a:lnTo>
                    <a:pt x="1782" y="925"/>
                  </a:lnTo>
                  <a:lnTo>
                    <a:pt x="1782" y="925"/>
                  </a:lnTo>
                  <a:lnTo>
                    <a:pt x="1782" y="919"/>
                  </a:lnTo>
                  <a:lnTo>
                    <a:pt x="1782" y="910"/>
                  </a:lnTo>
                  <a:lnTo>
                    <a:pt x="1782" y="896"/>
                  </a:lnTo>
                  <a:lnTo>
                    <a:pt x="1782" y="879"/>
                  </a:lnTo>
                  <a:lnTo>
                    <a:pt x="1782" y="859"/>
                  </a:lnTo>
                  <a:lnTo>
                    <a:pt x="1781" y="836"/>
                  </a:lnTo>
                  <a:lnTo>
                    <a:pt x="1781" y="811"/>
                  </a:lnTo>
                  <a:lnTo>
                    <a:pt x="1781" y="783"/>
                  </a:lnTo>
                  <a:lnTo>
                    <a:pt x="1781" y="753"/>
                  </a:lnTo>
                  <a:lnTo>
                    <a:pt x="1780" y="721"/>
                  </a:lnTo>
                  <a:lnTo>
                    <a:pt x="1780" y="688"/>
                  </a:lnTo>
                  <a:lnTo>
                    <a:pt x="1779" y="653"/>
                  </a:lnTo>
                  <a:lnTo>
                    <a:pt x="1779" y="617"/>
                  </a:lnTo>
                  <a:lnTo>
                    <a:pt x="1778" y="580"/>
                  </a:lnTo>
                  <a:lnTo>
                    <a:pt x="1778" y="544"/>
                  </a:lnTo>
                  <a:lnTo>
                    <a:pt x="1777" y="506"/>
                  </a:lnTo>
                  <a:lnTo>
                    <a:pt x="1777" y="468"/>
                  </a:lnTo>
                  <a:lnTo>
                    <a:pt x="1776" y="431"/>
                  </a:lnTo>
                  <a:lnTo>
                    <a:pt x="1776" y="395"/>
                  </a:lnTo>
                  <a:lnTo>
                    <a:pt x="1774" y="358"/>
                  </a:lnTo>
                  <a:lnTo>
                    <a:pt x="1774" y="324"/>
                  </a:lnTo>
                  <a:lnTo>
                    <a:pt x="1773" y="290"/>
                  </a:lnTo>
                  <a:lnTo>
                    <a:pt x="1773" y="258"/>
                  </a:lnTo>
                  <a:lnTo>
                    <a:pt x="1772" y="227"/>
                  </a:lnTo>
                  <a:lnTo>
                    <a:pt x="1772" y="199"/>
                  </a:lnTo>
                  <a:lnTo>
                    <a:pt x="1772" y="173"/>
                  </a:lnTo>
                  <a:lnTo>
                    <a:pt x="1772" y="150"/>
                  </a:lnTo>
                  <a:lnTo>
                    <a:pt x="1772" y="129"/>
                  </a:lnTo>
                  <a:lnTo>
                    <a:pt x="1772" y="111"/>
                  </a:lnTo>
                  <a:lnTo>
                    <a:pt x="1772" y="97"/>
                  </a:lnTo>
                  <a:lnTo>
                    <a:pt x="1772" y="87"/>
                  </a:lnTo>
                  <a:lnTo>
                    <a:pt x="1772" y="80"/>
                  </a:lnTo>
                  <a:lnTo>
                    <a:pt x="1808" y="68"/>
                  </a:lnTo>
                  <a:lnTo>
                    <a:pt x="1808" y="74"/>
                  </a:lnTo>
                  <a:lnTo>
                    <a:pt x="1808" y="85"/>
                  </a:lnTo>
                  <a:lnTo>
                    <a:pt x="1808" y="98"/>
                  </a:lnTo>
                  <a:lnTo>
                    <a:pt x="1808" y="117"/>
                  </a:lnTo>
                  <a:lnTo>
                    <a:pt x="1808" y="136"/>
                  </a:lnTo>
                  <a:lnTo>
                    <a:pt x="1808" y="160"/>
                  </a:lnTo>
                  <a:lnTo>
                    <a:pt x="1808" y="187"/>
                  </a:lnTo>
                  <a:lnTo>
                    <a:pt x="1809" y="214"/>
                  </a:lnTo>
                  <a:lnTo>
                    <a:pt x="1809" y="245"/>
                  </a:lnTo>
                  <a:lnTo>
                    <a:pt x="1810" y="277"/>
                  </a:lnTo>
                  <a:lnTo>
                    <a:pt x="1810" y="310"/>
                  </a:lnTo>
                  <a:lnTo>
                    <a:pt x="1810" y="346"/>
                  </a:lnTo>
                  <a:lnTo>
                    <a:pt x="1811" y="381"/>
                  </a:lnTo>
                  <a:lnTo>
                    <a:pt x="1811" y="419"/>
                  </a:lnTo>
                  <a:lnTo>
                    <a:pt x="1812" y="455"/>
                  </a:lnTo>
                  <a:lnTo>
                    <a:pt x="1813" y="493"/>
                  </a:lnTo>
                  <a:lnTo>
                    <a:pt x="1813" y="531"/>
                  </a:lnTo>
                  <a:lnTo>
                    <a:pt x="1814" y="568"/>
                  </a:lnTo>
                  <a:lnTo>
                    <a:pt x="1814" y="604"/>
                  </a:lnTo>
                  <a:lnTo>
                    <a:pt x="1816" y="640"/>
                  </a:lnTo>
                  <a:lnTo>
                    <a:pt x="1816" y="675"/>
                  </a:lnTo>
                  <a:lnTo>
                    <a:pt x="1816" y="708"/>
                  </a:lnTo>
                  <a:lnTo>
                    <a:pt x="1817" y="740"/>
                  </a:lnTo>
                  <a:lnTo>
                    <a:pt x="1817" y="770"/>
                  </a:lnTo>
                  <a:lnTo>
                    <a:pt x="1818" y="798"/>
                  </a:lnTo>
                  <a:lnTo>
                    <a:pt x="1818" y="824"/>
                  </a:lnTo>
                  <a:lnTo>
                    <a:pt x="1818" y="847"/>
                  </a:lnTo>
                  <a:lnTo>
                    <a:pt x="1818" y="866"/>
                  </a:lnTo>
                  <a:lnTo>
                    <a:pt x="1818" y="883"/>
                  </a:lnTo>
                  <a:lnTo>
                    <a:pt x="1818" y="897"/>
                  </a:lnTo>
                  <a:lnTo>
                    <a:pt x="1818" y="906"/>
                  </a:lnTo>
                  <a:lnTo>
                    <a:pt x="1818" y="912"/>
                  </a:lnTo>
                  <a:lnTo>
                    <a:pt x="1818" y="912"/>
                  </a:lnTo>
                  <a:lnTo>
                    <a:pt x="1818" y="912"/>
                  </a:lnTo>
                  <a:close/>
                  <a:moveTo>
                    <a:pt x="1718" y="954"/>
                  </a:moveTo>
                  <a:lnTo>
                    <a:pt x="1741" y="934"/>
                  </a:lnTo>
                  <a:lnTo>
                    <a:pt x="1741" y="934"/>
                  </a:lnTo>
                  <a:lnTo>
                    <a:pt x="1746" y="934"/>
                  </a:lnTo>
                  <a:lnTo>
                    <a:pt x="1752" y="934"/>
                  </a:lnTo>
                  <a:lnTo>
                    <a:pt x="1756" y="934"/>
                  </a:lnTo>
                  <a:lnTo>
                    <a:pt x="1761" y="934"/>
                  </a:lnTo>
                  <a:lnTo>
                    <a:pt x="1765" y="934"/>
                  </a:lnTo>
                  <a:lnTo>
                    <a:pt x="1769" y="935"/>
                  </a:lnTo>
                  <a:lnTo>
                    <a:pt x="1772" y="935"/>
                  </a:lnTo>
                  <a:lnTo>
                    <a:pt x="1776" y="935"/>
                  </a:lnTo>
                  <a:lnTo>
                    <a:pt x="1779" y="935"/>
                  </a:lnTo>
                  <a:lnTo>
                    <a:pt x="1782" y="936"/>
                  </a:lnTo>
                  <a:lnTo>
                    <a:pt x="1785" y="936"/>
                  </a:lnTo>
                  <a:lnTo>
                    <a:pt x="1787" y="936"/>
                  </a:lnTo>
                  <a:lnTo>
                    <a:pt x="1789" y="936"/>
                  </a:lnTo>
                  <a:lnTo>
                    <a:pt x="1790" y="936"/>
                  </a:lnTo>
                  <a:lnTo>
                    <a:pt x="1792" y="936"/>
                  </a:lnTo>
                  <a:lnTo>
                    <a:pt x="1792" y="936"/>
                  </a:lnTo>
                  <a:lnTo>
                    <a:pt x="1792" y="936"/>
                  </a:lnTo>
                  <a:lnTo>
                    <a:pt x="1789" y="936"/>
                  </a:lnTo>
                  <a:lnTo>
                    <a:pt x="1786" y="938"/>
                  </a:lnTo>
                  <a:lnTo>
                    <a:pt x="1782" y="939"/>
                  </a:lnTo>
                  <a:lnTo>
                    <a:pt x="1779" y="942"/>
                  </a:lnTo>
                  <a:lnTo>
                    <a:pt x="1778" y="943"/>
                  </a:lnTo>
                  <a:lnTo>
                    <a:pt x="1778" y="943"/>
                  </a:lnTo>
                  <a:lnTo>
                    <a:pt x="1778" y="943"/>
                  </a:lnTo>
                  <a:lnTo>
                    <a:pt x="1779" y="942"/>
                  </a:lnTo>
                  <a:lnTo>
                    <a:pt x="1779" y="941"/>
                  </a:lnTo>
                  <a:lnTo>
                    <a:pt x="1780" y="938"/>
                  </a:lnTo>
                  <a:lnTo>
                    <a:pt x="1780" y="936"/>
                  </a:lnTo>
                  <a:lnTo>
                    <a:pt x="1781" y="934"/>
                  </a:lnTo>
                  <a:lnTo>
                    <a:pt x="1781" y="931"/>
                  </a:lnTo>
                  <a:lnTo>
                    <a:pt x="1781" y="928"/>
                  </a:lnTo>
                  <a:lnTo>
                    <a:pt x="1782" y="925"/>
                  </a:lnTo>
                  <a:lnTo>
                    <a:pt x="1818" y="912"/>
                  </a:lnTo>
                  <a:lnTo>
                    <a:pt x="1818" y="917"/>
                  </a:lnTo>
                  <a:lnTo>
                    <a:pt x="1817" y="919"/>
                  </a:lnTo>
                  <a:lnTo>
                    <a:pt x="1817" y="922"/>
                  </a:lnTo>
                  <a:lnTo>
                    <a:pt x="1816" y="926"/>
                  </a:lnTo>
                  <a:lnTo>
                    <a:pt x="1816" y="928"/>
                  </a:lnTo>
                  <a:lnTo>
                    <a:pt x="1814" y="930"/>
                  </a:lnTo>
                  <a:lnTo>
                    <a:pt x="1813" y="933"/>
                  </a:lnTo>
                  <a:lnTo>
                    <a:pt x="1812" y="935"/>
                  </a:lnTo>
                  <a:lnTo>
                    <a:pt x="1811" y="938"/>
                  </a:lnTo>
                  <a:lnTo>
                    <a:pt x="1809" y="941"/>
                  </a:lnTo>
                  <a:lnTo>
                    <a:pt x="1804" y="944"/>
                  </a:lnTo>
                  <a:lnTo>
                    <a:pt x="1800" y="947"/>
                  </a:lnTo>
                  <a:lnTo>
                    <a:pt x="1793" y="951"/>
                  </a:lnTo>
                  <a:lnTo>
                    <a:pt x="1786" y="953"/>
                  </a:lnTo>
                  <a:lnTo>
                    <a:pt x="1781" y="955"/>
                  </a:lnTo>
                  <a:lnTo>
                    <a:pt x="1777" y="955"/>
                  </a:lnTo>
                  <a:lnTo>
                    <a:pt x="1773" y="957"/>
                  </a:lnTo>
                  <a:lnTo>
                    <a:pt x="1770" y="957"/>
                  </a:lnTo>
                  <a:lnTo>
                    <a:pt x="1766" y="957"/>
                  </a:lnTo>
                  <a:lnTo>
                    <a:pt x="1763" y="957"/>
                  </a:lnTo>
                  <a:lnTo>
                    <a:pt x="1761" y="957"/>
                  </a:lnTo>
                  <a:lnTo>
                    <a:pt x="1757" y="955"/>
                  </a:lnTo>
                  <a:lnTo>
                    <a:pt x="1754" y="955"/>
                  </a:lnTo>
                  <a:lnTo>
                    <a:pt x="1752" y="955"/>
                  </a:lnTo>
                  <a:lnTo>
                    <a:pt x="1748" y="955"/>
                  </a:lnTo>
                  <a:lnTo>
                    <a:pt x="1744" y="955"/>
                  </a:lnTo>
                  <a:lnTo>
                    <a:pt x="1740" y="954"/>
                  </a:lnTo>
                  <a:lnTo>
                    <a:pt x="1737" y="954"/>
                  </a:lnTo>
                  <a:lnTo>
                    <a:pt x="1732" y="954"/>
                  </a:lnTo>
                  <a:lnTo>
                    <a:pt x="1728" y="954"/>
                  </a:lnTo>
                  <a:lnTo>
                    <a:pt x="1724" y="954"/>
                  </a:lnTo>
                  <a:lnTo>
                    <a:pt x="1718" y="954"/>
                  </a:lnTo>
                  <a:lnTo>
                    <a:pt x="1718" y="954"/>
                  </a:lnTo>
                  <a:lnTo>
                    <a:pt x="1718" y="954"/>
                  </a:lnTo>
                  <a:close/>
                  <a:moveTo>
                    <a:pt x="74" y="954"/>
                  </a:moveTo>
                  <a:lnTo>
                    <a:pt x="97" y="934"/>
                  </a:lnTo>
                  <a:lnTo>
                    <a:pt x="97" y="934"/>
                  </a:lnTo>
                  <a:lnTo>
                    <a:pt x="108" y="934"/>
                  </a:lnTo>
                  <a:lnTo>
                    <a:pt x="127" y="934"/>
                  </a:lnTo>
                  <a:lnTo>
                    <a:pt x="153" y="934"/>
                  </a:lnTo>
                  <a:lnTo>
                    <a:pt x="186" y="934"/>
                  </a:lnTo>
                  <a:lnTo>
                    <a:pt x="225" y="934"/>
                  </a:lnTo>
                  <a:lnTo>
                    <a:pt x="271" y="934"/>
                  </a:lnTo>
                  <a:lnTo>
                    <a:pt x="321" y="934"/>
                  </a:lnTo>
                  <a:lnTo>
                    <a:pt x="376" y="934"/>
                  </a:lnTo>
                  <a:lnTo>
                    <a:pt x="436" y="934"/>
                  </a:lnTo>
                  <a:lnTo>
                    <a:pt x="500" y="934"/>
                  </a:lnTo>
                  <a:lnTo>
                    <a:pt x="566" y="934"/>
                  </a:lnTo>
                  <a:lnTo>
                    <a:pt x="635" y="934"/>
                  </a:lnTo>
                  <a:lnTo>
                    <a:pt x="705" y="934"/>
                  </a:lnTo>
                  <a:lnTo>
                    <a:pt x="779" y="934"/>
                  </a:lnTo>
                  <a:lnTo>
                    <a:pt x="852" y="934"/>
                  </a:lnTo>
                  <a:lnTo>
                    <a:pt x="926" y="934"/>
                  </a:lnTo>
                  <a:lnTo>
                    <a:pt x="999" y="934"/>
                  </a:lnTo>
                  <a:lnTo>
                    <a:pt x="1074" y="934"/>
                  </a:lnTo>
                  <a:lnTo>
                    <a:pt x="1146" y="934"/>
                  </a:lnTo>
                  <a:lnTo>
                    <a:pt x="1216" y="934"/>
                  </a:lnTo>
                  <a:lnTo>
                    <a:pt x="1284" y="934"/>
                  </a:lnTo>
                  <a:lnTo>
                    <a:pt x="1350" y="934"/>
                  </a:lnTo>
                  <a:lnTo>
                    <a:pt x="1413" y="934"/>
                  </a:lnTo>
                  <a:lnTo>
                    <a:pt x="1471" y="934"/>
                  </a:lnTo>
                  <a:lnTo>
                    <a:pt x="1525" y="934"/>
                  </a:lnTo>
                  <a:lnTo>
                    <a:pt x="1575" y="934"/>
                  </a:lnTo>
                  <a:lnTo>
                    <a:pt x="1619" y="934"/>
                  </a:lnTo>
                  <a:lnTo>
                    <a:pt x="1658" y="934"/>
                  </a:lnTo>
                  <a:lnTo>
                    <a:pt x="1690" y="934"/>
                  </a:lnTo>
                  <a:lnTo>
                    <a:pt x="1714" y="934"/>
                  </a:lnTo>
                  <a:lnTo>
                    <a:pt x="1732" y="934"/>
                  </a:lnTo>
                  <a:lnTo>
                    <a:pt x="1741" y="934"/>
                  </a:lnTo>
                  <a:lnTo>
                    <a:pt x="1718" y="954"/>
                  </a:lnTo>
                  <a:lnTo>
                    <a:pt x="1709" y="954"/>
                  </a:lnTo>
                  <a:lnTo>
                    <a:pt x="1692" y="954"/>
                  </a:lnTo>
                  <a:lnTo>
                    <a:pt x="1667" y="954"/>
                  </a:lnTo>
                  <a:lnTo>
                    <a:pt x="1636" y="954"/>
                  </a:lnTo>
                  <a:lnTo>
                    <a:pt x="1597" y="954"/>
                  </a:lnTo>
                  <a:lnTo>
                    <a:pt x="1553" y="954"/>
                  </a:lnTo>
                  <a:lnTo>
                    <a:pt x="1503" y="954"/>
                  </a:lnTo>
                  <a:lnTo>
                    <a:pt x="1450" y="954"/>
                  </a:lnTo>
                  <a:lnTo>
                    <a:pt x="1390" y="954"/>
                  </a:lnTo>
                  <a:lnTo>
                    <a:pt x="1329" y="954"/>
                  </a:lnTo>
                  <a:lnTo>
                    <a:pt x="1262" y="954"/>
                  </a:lnTo>
                  <a:lnTo>
                    <a:pt x="1194" y="954"/>
                  </a:lnTo>
                  <a:lnTo>
                    <a:pt x="1123" y="954"/>
                  </a:lnTo>
                  <a:lnTo>
                    <a:pt x="1051" y="954"/>
                  </a:lnTo>
                  <a:lnTo>
                    <a:pt x="978" y="954"/>
                  </a:lnTo>
                  <a:lnTo>
                    <a:pt x="903" y="954"/>
                  </a:lnTo>
                  <a:lnTo>
                    <a:pt x="830" y="954"/>
                  </a:lnTo>
                  <a:lnTo>
                    <a:pt x="756" y="954"/>
                  </a:lnTo>
                  <a:lnTo>
                    <a:pt x="684" y="954"/>
                  </a:lnTo>
                  <a:lnTo>
                    <a:pt x="613" y="954"/>
                  </a:lnTo>
                  <a:lnTo>
                    <a:pt x="543" y="954"/>
                  </a:lnTo>
                  <a:lnTo>
                    <a:pt x="477" y="954"/>
                  </a:lnTo>
                  <a:lnTo>
                    <a:pt x="414" y="954"/>
                  </a:lnTo>
                  <a:lnTo>
                    <a:pt x="354" y="954"/>
                  </a:lnTo>
                  <a:lnTo>
                    <a:pt x="300" y="954"/>
                  </a:lnTo>
                  <a:lnTo>
                    <a:pt x="248" y="954"/>
                  </a:lnTo>
                  <a:lnTo>
                    <a:pt x="204" y="954"/>
                  </a:lnTo>
                  <a:lnTo>
                    <a:pt x="164" y="954"/>
                  </a:lnTo>
                  <a:lnTo>
                    <a:pt x="130" y="954"/>
                  </a:lnTo>
                  <a:lnTo>
                    <a:pt x="104" y="954"/>
                  </a:lnTo>
                  <a:lnTo>
                    <a:pt x="86" y="954"/>
                  </a:lnTo>
                  <a:lnTo>
                    <a:pt x="74" y="954"/>
                  </a:lnTo>
                  <a:lnTo>
                    <a:pt x="74" y="954"/>
                  </a:lnTo>
                  <a:lnTo>
                    <a:pt x="74" y="954"/>
                  </a:lnTo>
                  <a:close/>
                  <a:moveTo>
                    <a:pt x="7" y="897"/>
                  </a:moveTo>
                  <a:lnTo>
                    <a:pt x="42" y="883"/>
                  </a:lnTo>
                  <a:lnTo>
                    <a:pt x="42" y="883"/>
                  </a:lnTo>
                  <a:lnTo>
                    <a:pt x="43" y="888"/>
                  </a:lnTo>
                  <a:lnTo>
                    <a:pt x="43" y="893"/>
                  </a:lnTo>
                  <a:lnTo>
                    <a:pt x="43" y="896"/>
                  </a:lnTo>
                  <a:lnTo>
                    <a:pt x="45" y="899"/>
                  </a:lnTo>
                  <a:lnTo>
                    <a:pt x="45" y="903"/>
                  </a:lnTo>
                  <a:lnTo>
                    <a:pt x="45" y="906"/>
                  </a:lnTo>
                  <a:lnTo>
                    <a:pt x="45" y="910"/>
                  </a:lnTo>
                  <a:lnTo>
                    <a:pt x="45" y="912"/>
                  </a:lnTo>
                  <a:lnTo>
                    <a:pt x="45" y="915"/>
                  </a:lnTo>
                  <a:lnTo>
                    <a:pt x="45" y="918"/>
                  </a:lnTo>
                  <a:lnTo>
                    <a:pt x="45" y="919"/>
                  </a:lnTo>
                  <a:lnTo>
                    <a:pt x="46" y="921"/>
                  </a:lnTo>
                  <a:lnTo>
                    <a:pt x="46" y="923"/>
                  </a:lnTo>
                  <a:lnTo>
                    <a:pt x="46" y="925"/>
                  </a:lnTo>
                  <a:lnTo>
                    <a:pt x="47" y="926"/>
                  </a:lnTo>
                  <a:lnTo>
                    <a:pt x="48" y="927"/>
                  </a:lnTo>
                  <a:lnTo>
                    <a:pt x="48" y="928"/>
                  </a:lnTo>
                  <a:lnTo>
                    <a:pt x="49" y="928"/>
                  </a:lnTo>
                  <a:lnTo>
                    <a:pt x="50" y="929"/>
                  </a:lnTo>
                  <a:lnTo>
                    <a:pt x="51" y="930"/>
                  </a:lnTo>
                  <a:lnTo>
                    <a:pt x="53" y="930"/>
                  </a:lnTo>
                  <a:lnTo>
                    <a:pt x="55" y="931"/>
                  </a:lnTo>
                  <a:lnTo>
                    <a:pt x="57" y="931"/>
                  </a:lnTo>
                  <a:lnTo>
                    <a:pt x="59" y="931"/>
                  </a:lnTo>
                  <a:lnTo>
                    <a:pt x="63" y="933"/>
                  </a:lnTo>
                  <a:lnTo>
                    <a:pt x="66" y="933"/>
                  </a:lnTo>
                  <a:lnTo>
                    <a:pt x="70" y="933"/>
                  </a:lnTo>
                  <a:lnTo>
                    <a:pt x="74" y="933"/>
                  </a:lnTo>
                  <a:lnTo>
                    <a:pt x="79" y="934"/>
                  </a:lnTo>
                  <a:lnTo>
                    <a:pt x="85" y="934"/>
                  </a:lnTo>
                  <a:lnTo>
                    <a:pt x="90" y="934"/>
                  </a:lnTo>
                  <a:lnTo>
                    <a:pt x="97" y="934"/>
                  </a:lnTo>
                  <a:lnTo>
                    <a:pt x="74" y="954"/>
                  </a:lnTo>
                  <a:lnTo>
                    <a:pt x="67" y="954"/>
                  </a:lnTo>
                  <a:lnTo>
                    <a:pt x="62" y="954"/>
                  </a:lnTo>
                  <a:lnTo>
                    <a:pt x="56" y="954"/>
                  </a:lnTo>
                  <a:lnTo>
                    <a:pt x="50" y="953"/>
                  </a:lnTo>
                  <a:lnTo>
                    <a:pt x="46" y="953"/>
                  </a:lnTo>
                  <a:lnTo>
                    <a:pt x="41" y="953"/>
                  </a:lnTo>
                  <a:lnTo>
                    <a:pt x="37" y="953"/>
                  </a:lnTo>
                  <a:lnTo>
                    <a:pt x="33" y="952"/>
                  </a:lnTo>
                  <a:lnTo>
                    <a:pt x="30" y="952"/>
                  </a:lnTo>
                  <a:lnTo>
                    <a:pt x="26" y="951"/>
                  </a:lnTo>
                  <a:lnTo>
                    <a:pt x="23" y="950"/>
                  </a:lnTo>
                  <a:lnTo>
                    <a:pt x="21" y="949"/>
                  </a:lnTo>
                  <a:lnTo>
                    <a:pt x="18" y="947"/>
                  </a:lnTo>
                  <a:lnTo>
                    <a:pt x="16" y="946"/>
                  </a:lnTo>
                  <a:lnTo>
                    <a:pt x="14" y="945"/>
                  </a:lnTo>
                  <a:lnTo>
                    <a:pt x="13" y="943"/>
                  </a:lnTo>
                  <a:lnTo>
                    <a:pt x="11" y="942"/>
                  </a:lnTo>
                  <a:lnTo>
                    <a:pt x="11" y="939"/>
                  </a:lnTo>
                  <a:lnTo>
                    <a:pt x="10" y="937"/>
                  </a:lnTo>
                  <a:lnTo>
                    <a:pt x="10" y="935"/>
                  </a:lnTo>
                  <a:lnTo>
                    <a:pt x="9" y="933"/>
                  </a:lnTo>
                  <a:lnTo>
                    <a:pt x="9" y="930"/>
                  </a:lnTo>
                  <a:lnTo>
                    <a:pt x="9" y="928"/>
                  </a:lnTo>
                  <a:lnTo>
                    <a:pt x="9" y="926"/>
                  </a:lnTo>
                  <a:lnTo>
                    <a:pt x="9" y="922"/>
                  </a:lnTo>
                  <a:lnTo>
                    <a:pt x="9" y="920"/>
                  </a:lnTo>
                  <a:lnTo>
                    <a:pt x="8" y="917"/>
                  </a:lnTo>
                  <a:lnTo>
                    <a:pt x="8" y="913"/>
                  </a:lnTo>
                  <a:lnTo>
                    <a:pt x="8" y="910"/>
                  </a:lnTo>
                  <a:lnTo>
                    <a:pt x="8" y="905"/>
                  </a:lnTo>
                  <a:lnTo>
                    <a:pt x="8" y="902"/>
                  </a:lnTo>
                  <a:lnTo>
                    <a:pt x="7" y="897"/>
                  </a:lnTo>
                  <a:lnTo>
                    <a:pt x="7" y="897"/>
                  </a:lnTo>
                  <a:lnTo>
                    <a:pt x="7" y="897"/>
                  </a:lnTo>
                  <a:close/>
                  <a:moveTo>
                    <a:pt x="8" y="60"/>
                  </a:moveTo>
                  <a:lnTo>
                    <a:pt x="43" y="48"/>
                  </a:lnTo>
                  <a:lnTo>
                    <a:pt x="43" y="48"/>
                  </a:lnTo>
                  <a:lnTo>
                    <a:pt x="42" y="55"/>
                  </a:lnTo>
                  <a:lnTo>
                    <a:pt x="41" y="65"/>
                  </a:lnTo>
                  <a:lnTo>
                    <a:pt x="41" y="79"/>
                  </a:lnTo>
                  <a:lnTo>
                    <a:pt x="40" y="97"/>
                  </a:lnTo>
                  <a:lnTo>
                    <a:pt x="39" y="117"/>
                  </a:lnTo>
                  <a:lnTo>
                    <a:pt x="39" y="141"/>
                  </a:lnTo>
                  <a:lnTo>
                    <a:pt x="38" y="166"/>
                  </a:lnTo>
                  <a:lnTo>
                    <a:pt x="38" y="195"/>
                  </a:lnTo>
                  <a:lnTo>
                    <a:pt x="38" y="224"/>
                  </a:lnTo>
                  <a:lnTo>
                    <a:pt x="37" y="255"/>
                  </a:lnTo>
                  <a:lnTo>
                    <a:pt x="37" y="288"/>
                  </a:lnTo>
                  <a:lnTo>
                    <a:pt x="37" y="323"/>
                  </a:lnTo>
                  <a:lnTo>
                    <a:pt x="37" y="358"/>
                  </a:lnTo>
                  <a:lnTo>
                    <a:pt x="37" y="395"/>
                  </a:lnTo>
                  <a:lnTo>
                    <a:pt x="37" y="431"/>
                  </a:lnTo>
                  <a:lnTo>
                    <a:pt x="37" y="468"/>
                  </a:lnTo>
                  <a:lnTo>
                    <a:pt x="37" y="505"/>
                  </a:lnTo>
                  <a:lnTo>
                    <a:pt x="37" y="541"/>
                  </a:lnTo>
                  <a:lnTo>
                    <a:pt x="37" y="577"/>
                  </a:lnTo>
                  <a:lnTo>
                    <a:pt x="38" y="612"/>
                  </a:lnTo>
                  <a:lnTo>
                    <a:pt x="38" y="647"/>
                  </a:lnTo>
                  <a:lnTo>
                    <a:pt x="38" y="680"/>
                  </a:lnTo>
                  <a:lnTo>
                    <a:pt x="38" y="711"/>
                  </a:lnTo>
                  <a:lnTo>
                    <a:pt x="39" y="740"/>
                  </a:lnTo>
                  <a:lnTo>
                    <a:pt x="39" y="768"/>
                  </a:lnTo>
                  <a:lnTo>
                    <a:pt x="40" y="793"/>
                  </a:lnTo>
                  <a:lnTo>
                    <a:pt x="40" y="816"/>
                  </a:lnTo>
                  <a:lnTo>
                    <a:pt x="41" y="836"/>
                  </a:lnTo>
                  <a:lnTo>
                    <a:pt x="41" y="854"/>
                  </a:lnTo>
                  <a:lnTo>
                    <a:pt x="41" y="867"/>
                  </a:lnTo>
                  <a:lnTo>
                    <a:pt x="42" y="878"/>
                  </a:lnTo>
                  <a:lnTo>
                    <a:pt x="42" y="883"/>
                  </a:lnTo>
                  <a:lnTo>
                    <a:pt x="7" y="897"/>
                  </a:lnTo>
                  <a:lnTo>
                    <a:pt x="7" y="890"/>
                  </a:lnTo>
                  <a:lnTo>
                    <a:pt x="6" y="880"/>
                  </a:lnTo>
                  <a:lnTo>
                    <a:pt x="6" y="866"/>
                  </a:lnTo>
                  <a:lnTo>
                    <a:pt x="5" y="849"/>
                  </a:lnTo>
                  <a:lnTo>
                    <a:pt x="5" y="830"/>
                  </a:lnTo>
                  <a:lnTo>
                    <a:pt x="3" y="807"/>
                  </a:lnTo>
                  <a:lnTo>
                    <a:pt x="3" y="782"/>
                  </a:lnTo>
                  <a:lnTo>
                    <a:pt x="3" y="753"/>
                  </a:lnTo>
                  <a:lnTo>
                    <a:pt x="2" y="723"/>
                  </a:lnTo>
                  <a:lnTo>
                    <a:pt x="2" y="692"/>
                  </a:lnTo>
                  <a:lnTo>
                    <a:pt x="2" y="659"/>
                  </a:lnTo>
                  <a:lnTo>
                    <a:pt x="1" y="625"/>
                  </a:lnTo>
                  <a:lnTo>
                    <a:pt x="1" y="589"/>
                  </a:lnTo>
                  <a:lnTo>
                    <a:pt x="1" y="554"/>
                  </a:lnTo>
                  <a:lnTo>
                    <a:pt x="1" y="517"/>
                  </a:lnTo>
                  <a:lnTo>
                    <a:pt x="1" y="481"/>
                  </a:lnTo>
                  <a:lnTo>
                    <a:pt x="1" y="444"/>
                  </a:lnTo>
                  <a:lnTo>
                    <a:pt x="0" y="407"/>
                  </a:lnTo>
                  <a:lnTo>
                    <a:pt x="1" y="371"/>
                  </a:lnTo>
                  <a:lnTo>
                    <a:pt x="1" y="335"/>
                  </a:lnTo>
                  <a:lnTo>
                    <a:pt x="1" y="301"/>
                  </a:lnTo>
                  <a:lnTo>
                    <a:pt x="1" y="268"/>
                  </a:lnTo>
                  <a:lnTo>
                    <a:pt x="1" y="237"/>
                  </a:lnTo>
                  <a:lnTo>
                    <a:pt x="2" y="206"/>
                  </a:lnTo>
                  <a:lnTo>
                    <a:pt x="2" y="179"/>
                  </a:lnTo>
                  <a:lnTo>
                    <a:pt x="2" y="153"/>
                  </a:lnTo>
                  <a:lnTo>
                    <a:pt x="3" y="129"/>
                  </a:lnTo>
                  <a:lnTo>
                    <a:pt x="5" y="109"/>
                  </a:lnTo>
                  <a:lnTo>
                    <a:pt x="5" y="92"/>
                  </a:lnTo>
                  <a:lnTo>
                    <a:pt x="6" y="78"/>
                  </a:lnTo>
                  <a:lnTo>
                    <a:pt x="7" y="66"/>
                  </a:lnTo>
                  <a:lnTo>
                    <a:pt x="8" y="60"/>
                  </a:lnTo>
                  <a:lnTo>
                    <a:pt x="8" y="60"/>
                  </a:lnTo>
                  <a:lnTo>
                    <a:pt x="8" y="60"/>
                  </a:lnTo>
                  <a:close/>
                  <a:moveTo>
                    <a:pt x="96" y="1"/>
                  </a:moveTo>
                  <a:lnTo>
                    <a:pt x="74" y="22"/>
                  </a:lnTo>
                  <a:lnTo>
                    <a:pt x="74" y="22"/>
                  </a:lnTo>
                  <a:lnTo>
                    <a:pt x="69" y="22"/>
                  </a:lnTo>
                  <a:lnTo>
                    <a:pt x="62" y="22"/>
                  </a:lnTo>
                  <a:lnTo>
                    <a:pt x="56" y="22"/>
                  </a:lnTo>
                  <a:lnTo>
                    <a:pt x="51" y="22"/>
                  </a:lnTo>
                  <a:lnTo>
                    <a:pt x="47" y="21"/>
                  </a:lnTo>
                  <a:lnTo>
                    <a:pt x="42" y="21"/>
                  </a:lnTo>
                  <a:lnTo>
                    <a:pt x="39" y="21"/>
                  </a:lnTo>
                  <a:lnTo>
                    <a:pt x="35" y="21"/>
                  </a:lnTo>
                  <a:lnTo>
                    <a:pt x="33" y="21"/>
                  </a:lnTo>
                  <a:lnTo>
                    <a:pt x="31" y="21"/>
                  </a:lnTo>
                  <a:lnTo>
                    <a:pt x="30" y="21"/>
                  </a:lnTo>
                  <a:lnTo>
                    <a:pt x="30" y="21"/>
                  </a:lnTo>
                  <a:lnTo>
                    <a:pt x="32" y="21"/>
                  </a:lnTo>
                  <a:lnTo>
                    <a:pt x="35" y="20"/>
                  </a:lnTo>
                  <a:lnTo>
                    <a:pt x="42" y="16"/>
                  </a:lnTo>
                  <a:lnTo>
                    <a:pt x="47" y="13"/>
                  </a:lnTo>
                  <a:lnTo>
                    <a:pt x="49" y="12"/>
                  </a:lnTo>
                  <a:lnTo>
                    <a:pt x="49" y="10"/>
                  </a:lnTo>
                  <a:lnTo>
                    <a:pt x="49" y="10"/>
                  </a:lnTo>
                  <a:lnTo>
                    <a:pt x="49" y="12"/>
                  </a:lnTo>
                  <a:lnTo>
                    <a:pt x="48" y="13"/>
                  </a:lnTo>
                  <a:lnTo>
                    <a:pt x="48" y="15"/>
                  </a:lnTo>
                  <a:lnTo>
                    <a:pt x="48" y="16"/>
                  </a:lnTo>
                  <a:lnTo>
                    <a:pt x="48" y="18"/>
                  </a:lnTo>
                  <a:lnTo>
                    <a:pt x="48" y="22"/>
                  </a:lnTo>
                  <a:lnTo>
                    <a:pt x="48" y="24"/>
                  </a:lnTo>
                  <a:lnTo>
                    <a:pt x="47" y="28"/>
                  </a:lnTo>
                  <a:lnTo>
                    <a:pt x="47" y="31"/>
                  </a:lnTo>
                  <a:lnTo>
                    <a:pt x="46" y="34"/>
                  </a:lnTo>
                  <a:lnTo>
                    <a:pt x="46" y="39"/>
                  </a:lnTo>
                  <a:lnTo>
                    <a:pt x="45" y="44"/>
                  </a:lnTo>
                  <a:lnTo>
                    <a:pt x="43" y="48"/>
                  </a:lnTo>
                  <a:lnTo>
                    <a:pt x="8" y="60"/>
                  </a:lnTo>
                  <a:lnTo>
                    <a:pt x="9" y="55"/>
                  </a:lnTo>
                  <a:lnTo>
                    <a:pt x="10" y="50"/>
                  </a:lnTo>
                  <a:lnTo>
                    <a:pt x="10" y="46"/>
                  </a:lnTo>
                  <a:lnTo>
                    <a:pt x="11" y="42"/>
                  </a:lnTo>
                  <a:lnTo>
                    <a:pt x="11" y="39"/>
                  </a:lnTo>
                  <a:lnTo>
                    <a:pt x="11" y="37"/>
                  </a:lnTo>
                  <a:lnTo>
                    <a:pt x="11" y="33"/>
                  </a:lnTo>
                  <a:lnTo>
                    <a:pt x="13" y="31"/>
                  </a:lnTo>
                  <a:lnTo>
                    <a:pt x="13" y="29"/>
                  </a:lnTo>
                  <a:lnTo>
                    <a:pt x="13" y="26"/>
                  </a:lnTo>
                  <a:lnTo>
                    <a:pt x="13" y="24"/>
                  </a:lnTo>
                  <a:lnTo>
                    <a:pt x="13" y="23"/>
                  </a:lnTo>
                  <a:lnTo>
                    <a:pt x="14" y="21"/>
                  </a:lnTo>
                  <a:lnTo>
                    <a:pt x="15" y="18"/>
                  </a:lnTo>
                  <a:lnTo>
                    <a:pt x="16" y="16"/>
                  </a:lnTo>
                  <a:lnTo>
                    <a:pt x="19" y="13"/>
                  </a:lnTo>
                  <a:lnTo>
                    <a:pt x="26" y="8"/>
                  </a:lnTo>
                  <a:lnTo>
                    <a:pt x="34" y="4"/>
                  </a:lnTo>
                  <a:lnTo>
                    <a:pt x="41" y="2"/>
                  </a:lnTo>
                  <a:lnTo>
                    <a:pt x="46" y="1"/>
                  </a:lnTo>
                  <a:lnTo>
                    <a:pt x="49" y="1"/>
                  </a:lnTo>
                  <a:lnTo>
                    <a:pt x="53" y="0"/>
                  </a:lnTo>
                  <a:lnTo>
                    <a:pt x="55" y="0"/>
                  </a:lnTo>
                  <a:lnTo>
                    <a:pt x="58" y="0"/>
                  </a:lnTo>
                  <a:lnTo>
                    <a:pt x="62" y="0"/>
                  </a:lnTo>
                  <a:lnTo>
                    <a:pt x="65" y="1"/>
                  </a:lnTo>
                  <a:lnTo>
                    <a:pt x="70" y="1"/>
                  </a:lnTo>
                  <a:lnTo>
                    <a:pt x="74" y="1"/>
                  </a:lnTo>
                  <a:lnTo>
                    <a:pt x="79" y="1"/>
                  </a:lnTo>
                  <a:lnTo>
                    <a:pt x="85" y="1"/>
                  </a:lnTo>
                  <a:lnTo>
                    <a:pt x="90" y="1"/>
                  </a:lnTo>
                  <a:lnTo>
                    <a:pt x="96" y="1"/>
                  </a:lnTo>
                  <a:lnTo>
                    <a:pt x="96" y="1"/>
                  </a:lnTo>
                  <a:close/>
                </a:path>
              </a:pathLst>
            </a:custGeom>
            <a:solidFill>
              <a:srgbClr val="6D6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文鼎PL细上海宋Uni" panose="02000509000000000000" charset="-122"/>
                <a:ea typeface="文鼎PL细上海宋Uni" panose="02000509000000000000" charset="-122"/>
              </a:endParaRPr>
            </a:p>
          </p:txBody>
        </p:sp>
        <p:sp>
          <p:nvSpPr>
            <p:cNvPr id="13" name="Freeform 124"/>
            <p:cNvSpPr>
              <a:spLocks noEditPoints="1"/>
            </p:cNvSpPr>
            <p:nvPr/>
          </p:nvSpPr>
          <p:spPr bwMode="auto">
            <a:xfrm>
              <a:off x="1625192" y="4071821"/>
              <a:ext cx="3902109" cy="1085493"/>
            </a:xfrm>
            <a:custGeom>
              <a:avLst/>
              <a:gdLst>
                <a:gd name="T0" fmla="*/ 369 w 2617"/>
                <a:gd name="T1" fmla="*/ 0 h 728"/>
                <a:gd name="T2" fmla="*/ 375 w 2617"/>
                <a:gd name="T3" fmla="*/ 1 h 728"/>
                <a:gd name="T4" fmla="*/ 377 w 2617"/>
                <a:gd name="T5" fmla="*/ 5 h 728"/>
                <a:gd name="T6" fmla="*/ 374 w 2617"/>
                <a:gd name="T7" fmla="*/ 9 h 728"/>
                <a:gd name="T8" fmla="*/ 368 w 2617"/>
                <a:gd name="T9" fmla="*/ 14 h 728"/>
                <a:gd name="T10" fmla="*/ 360 w 2617"/>
                <a:gd name="T11" fmla="*/ 19 h 728"/>
                <a:gd name="T12" fmla="*/ 270 w 2617"/>
                <a:gd name="T13" fmla="*/ 64 h 728"/>
                <a:gd name="T14" fmla="*/ 297 w 2617"/>
                <a:gd name="T15" fmla="*/ 20 h 728"/>
                <a:gd name="T16" fmla="*/ 344 w 2617"/>
                <a:gd name="T17" fmla="*/ 1 h 728"/>
                <a:gd name="T18" fmla="*/ 365 w 2617"/>
                <a:gd name="T19" fmla="*/ 1 h 728"/>
                <a:gd name="T20" fmla="*/ 334 w 2617"/>
                <a:gd name="T21" fmla="*/ 21 h 728"/>
                <a:gd name="T22" fmla="*/ 322 w 2617"/>
                <a:gd name="T23" fmla="*/ 22 h 728"/>
                <a:gd name="T24" fmla="*/ 316 w 2617"/>
                <a:gd name="T25" fmla="*/ 32 h 728"/>
                <a:gd name="T26" fmla="*/ 15 w 2617"/>
                <a:gd name="T27" fmla="*/ 607 h 728"/>
                <a:gd name="T28" fmla="*/ 85 w 2617"/>
                <a:gd name="T29" fmla="*/ 465 h 728"/>
                <a:gd name="T30" fmla="*/ 190 w 2617"/>
                <a:gd name="T31" fmla="*/ 244 h 728"/>
                <a:gd name="T32" fmla="*/ 264 w 2617"/>
                <a:gd name="T33" fmla="*/ 78 h 728"/>
                <a:gd name="T34" fmla="*/ 270 w 2617"/>
                <a:gd name="T35" fmla="*/ 138 h 728"/>
                <a:gd name="T36" fmla="*/ 172 w 2617"/>
                <a:gd name="T37" fmla="*/ 347 h 728"/>
                <a:gd name="T38" fmla="*/ 76 w 2617"/>
                <a:gd name="T39" fmla="*/ 546 h 728"/>
                <a:gd name="T40" fmla="*/ 89 w 2617"/>
                <a:gd name="T41" fmla="*/ 716 h 728"/>
                <a:gd name="T42" fmla="*/ 25 w 2617"/>
                <a:gd name="T43" fmla="*/ 706 h 728"/>
                <a:gd name="T44" fmla="*/ 0 w 2617"/>
                <a:gd name="T45" fmla="*/ 671 h 728"/>
                <a:gd name="T46" fmla="*/ 9 w 2617"/>
                <a:gd name="T47" fmla="*/ 618 h 728"/>
                <a:gd name="T48" fmla="*/ 37 w 2617"/>
                <a:gd name="T49" fmla="*/ 634 h 728"/>
                <a:gd name="T50" fmla="*/ 43 w 2617"/>
                <a:gd name="T51" fmla="*/ 675 h 728"/>
                <a:gd name="T52" fmla="*/ 79 w 2617"/>
                <a:gd name="T53" fmla="*/ 696 h 728"/>
                <a:gd name="T54" fmla="*/ 2462 w 2617"/>
                <a:gd name="T55" fmla="*/ 724 h 728"/>
                <a:gd name="T56" fmla="*/ 1892 w 2617"/>
                <a:gd name="T57" fmla="*/ 713 h 728"/>
                <a:gd name="T58" fmla="*/ 871 w 2617"/>
                <a:gd name="T59" fmla="*/ 708 h 728"/>
                <a:gd name="T60" fmla="*/ 136 w 2617"/>
                <a:gd name="T61" fmla="*/ 714 h 728"/>
                <a:gd name="T62" fmla="*/ 444 w 2617"/>
                <a:gd name="T63" fmla="*/ 690 h 728"/>
                <a:gd name="T64" fmla="*/ 1414 w 2617"/>
                <a:gd name="T65" fmla="*/ 689 h 728"/>
                <a:gd name="T66" fmla="*/ 2303 w 2617"/>
                <a:gd name="T67" fmla="*/ 697 h 728"/>
                <a:gd name="T68" fmla="*/ 2607 w 2617"/>
                <a:gd name="T69" fmla="*/ 639 h 728"/>
                <a:gd name="T70" fmla="*/ 2614 w 2617"/>
                <a:gd name="T71" fmla="*/ 672 h 728"/>
                <a:gd name="T72" fmla="*/ 2567 w 2617"/>
                <a:gd name="T73" fmla="*/ 713 h 728"/>
                <a:gd name="T74" fmla="*/ 2481 w 2617"/>
                <a:gd name="T75" fmla="*/ 727 h 728"/>
                <a:gd name="T76" fmla="*/ 2539 w 2617"/>
                <a:gd name="T77" fmla="*/ 706 h 728"/>
                <a:gd name="T78" fmla="*/ 2570 w 2617"/>
                <a:gd name="T79" fmla="*/ 692 h 728"/>
                <a:gd name="T80" fmla="*/ 2580 w 2617"/>
                <a:gd name="T81" fmla="*/ 667 h 728"/>
                <a:gd name="T82" fmla="*/ 2301 w 2617"/>
                <a:gd name="T83" fmla="*/ 48 h 728"/>
                <a:gd name="T84" fmla="*/ 2374 w 2617"/>
                <a:gd name="T85" fmla="*/ 205 h 728"/>
                <a:gd name="T86" fmla="*/ 2503 w 2617"/>
                <a:gd name="T87" fmla="*/ 458 h 728"/>
                <a:gd name="T88" fmla="*/ 2600 w 2617"/>
                <a:gd name="T89" fmla="*/ 631 h 728"/>
                <a:gd name="T90" fmla="*/ 2526 w 2617"/>
                <a:gd name="T91" fmla="*/ 580 h 728"/>
                <a:gd name="T92" fmla="*/ 2401 w 2617"/>
                <a:gd name="T93" fmla="*/ 346 h 728"/>
                <a:gd name="T94" fmla="*/ 2290 w 2617"/>
                <a:gd name="T95" fmla="*/ 118 h 728"/>
                <a:gd name="T96" fmla="*/ 2213 w 2617"/>
                <a:gd name="T97" fmla="*/ 6 h 728"/>
                <a:gd name="T98" fmla="*/ 2255 w 2617"/>
                <a:gd name="T99" fmla="*/ 5 h 728"/>
                <a:gd name="T100" fmla="*/ 2284 w 2617"/>
                <a:gd name="T101" fmla="*/ 15 h 728"/>
                <a:gd name="T102" fmla="*/ 2300 w 2617"/>
                <a:gd name="T103" fmla="*/ 45 h 728"/>
                <a:gd name="T104" fmla="*/ 2255 w 2617"/>
                <a:gd name="T105" fmla="*/ 38 h 728"/>
                <a:gd name="T106" fmla="*/ 2237 w 2617"/>
                <a:gd name="T107" fmla="*/ 27 h 728"/>
                <a:gd name="T108" fmla="*/ 2207 w 2617"/>
                <a:gd name="T109" fmla="*/ 27 h 728"/>
                <a:gd name="T110" fmla="*/ 2185 w 2617"/>
                <a:gd name="T111" fmla="*/ 27 h 728"/>
                <a:gd name="T112" fmla="*/ 2180 w 2617"/>
                <a:gd name="T113" fmla="*/ 24 h 728"/>
                <a:gd name="T114" fmla="*/ 2180 w 2617"/>
                <a:gd name="T115" fmla="*/ 21 h 728"/>
                <a:gd name="T116" fmla="*/ 2184 w 2617"/>
                <a:gd name="T117" fmla="*/ 16 h 728"/>
                <a:gd name="T118" fmla="*/ 2191 w 2617"/>
                <a:gd name="T119" fmla="*/ 12 h 728"/>
                <a:gd name="T120" fmla="*/ 2200 w 2617"/>
                <a:gd name="T121" fmla="*/ 8 h 728"/>
                <a:gd name="T122" fmla="*/ 2208 w 2617"/>
                <a:gd name="T123" fmla="*/ 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7" h="728">
                  <a:moveTo>
                    <a:pt x="354" y="20"/>
                  </a:moveTo>
                  <a:lnTo>
                    <a:pt x="364" y="1"/>
                  </a:lnTo>
                  <a:lnTo>
                    <a:pt x="365" y="1"/>
                  </a:lnTo>
                  <a:lnTo>
                    <a:pt x="365" y="1"/>
                  </a:lnTo>
                  <a:lnTo>
                    <a:pt x="366" y="0"/>
                  </a:lnTo>
                  <a:lnTo>
                    <a:pt x="367" y="0"/>
                  </a:lnTo>
                  <a:lnTo>
                    <a:pt x="368" y="0"/>
                  </a:lnTo>
                  <a:lnTo>
                    <a:pt x="368" y="0"/>
                  </a:lnTo>
                  <a:lnTo>
                    <a:pt x="369" y="0"/>
                  </a:lnTo>
                  <a:lnTo>
                    <a:pt x="369" y="0"/>
                  </a:lnTo>
                  <a:lnTo>
                    <a:pt x="370" y="0"/>
                  </a:lnTo>
                  <a:lnTo>
                    <a:pt x="372" y="0"/>
                  </a:lnTo>
                  <a:lnTo>
                    <a:pt x="372" y="0"/>
                  </a:lnTo>
                  <a:lnTo>
                    <a:pt x="373" y="0"/>
                  </a:lnTo>
                  <a:lnTo>
                    <a:pt x="373" y="0"/>
                  </a:lnTo>
                  <a:lnTo>
                    <a:pt x="374" y="0"/>
                  </a:lnTo>
                  <a:lnTo>
                    <a:pt x="374" y="1"/>
                  </a:lnTo>
                  <a:lnTo>
                    <a:pt x="374" y="1"/>
                  </a:lnTo>
                  <a:lnTo>
                    <a:pt x="375" y="1"/>
                  </a:lnTo>
                  <a:lnTo>
                    <a:pt x="375" y="1"/>
                  </a:lnTo>
                  <a:lnTo>
                    <a:pt x="375" y="1"/>
                  </a:lnTo>
                  <a:lnTo>
                    <a:pt x="376" y="3"/>
                  </a:lnTo>
                  <a:lnTo>
                    <a:pt x="376" y="3"/>
                  </a:lnTo>
                  <a:lnTo>
                    <a:pt x="376" y="3"/>
                  </a:lnTo>
                  <a:lnTo>
                    <a:pt x="376" y="3"/>
                  </a:lnTo>
                  <a:lnTo>
                    <a:pt x="376" y="4"/>
                  </a:lnTo>
                  <a:lnTo>
                    <a:pt x="377" y="4"/>
                  </a:lnTo>
                  <a:lnTo>
                    <a:pt x="377" y="4"/>
                  </a:lnTo>
                  <a:lnTo>
                    <a:pt x="377" y="5"/>
                  </a:lnTo>
                  <a:lnTo>
                    <a:pt x="377" y="5"/>
                  </a:lnTo>
                  <a:lnTo>
                    <a:pt x="377" y="5"/>
                  </a:lnTo>
                  <a:lnTo>
                    <a:pt x="376" y="6"/>
                  </a:lnTo>
                  <a:lnTo>
                    <a:pt x="376" y="6"/>
                  </a:lnTo>
                  <a:lnTo>
                    <a:pt x="376" y="6"/>
                  </a:lnTo>
                  <a:lnTo>
                    <a:pt x="376" y="7"/>
                  </a:lnTo>
                  <a:lnTo>
                    <a:pt x="376" y="7"/>
                  </a:lnTo>
                  <a:lnTo>
                    <a:pt x="375" y="8"/>
                  </a:lnTo>
                  <a:lnTo>
                    <a:pt x="375" y="8"/>
                  </a:lnTo>
                  <a:lnTo>
                    <a:pt x="375" y="9"/>
                  </a:lnTo>
                  <a:lnTo>
                    <a:pt x="374" y="9"/>
                  </a:lnTo>
                  <a:lnTo>
                    <a:pt x="374" y="11"/>
                  </a:lnTo>
                  <a:lnTo>
                    <a:pt x="373" y="11"/>
                  </a:lnTo>
                  <a:lnTo>
                    <a:pt x="373" y="11"/>
                  </a:lnTo>
                  <a:lnTo>
                    <a:pt x="372" y="12"/>
                  </a:lnTo>
                  <a:lnTo>
                    <a:pt x="372" y="12"/>
                  </a:lnTo>
                  <a:lnTo>
                    <a:pt x="370" y="13"/>
                  </a:lnTo>
                  <a:lnTo>
                    <a:pt x="370" y="13"/>
                  </a:lnTo>
                  <a:lnTo>
                    <a:pt x="369" y="14"/>
                  </a:lnTo>
                  <a:lnTo>
                    <a:pt x="368" y="14"/>
                  </a:lnTo>
                  <a:lnTo>
                    <a:pt x="368" y="14"/>
                  </a:lnTo>
                  <a:lnTo>
                    <a:pt x="367" y="15"/>
                  </a:lnTo>
                  <a:lnTo>
                    <a:pt x="367" y="15"/>
                  </a:lnTo>
                  <a:lnTo>
                    <a:pt x="366" y="15"/>
                  </a:lnTo>
                  <a:lnTo>
                    <a:pt x="365" y="16"/>
                  </a:lnTo>
                  <a:lnTo>
                    <a:pt x="364" y="16"/>
                  </a:lnTo>
                  <a:lnTo>
                    <a:pt x="364" y="17"/>
                  </a:lnTo>
                  <a:lnTo>
                    <a:pt x="362" y="17"/>
                  </a:lnTo>
                  <a:lnTo>
                    <a:pt x="361" y="17"/>
                  </a:lnTo>
                  <a:lnTo>
                    <a:pt x="360" y="19"/>
                  </a:lnTo>
                  <a:lnTo>
                    <a:pt x="360" y="19"/>
                  </a:lnTo>
                  <a:lnTo>
                    <a:pt x="359" y="19"/>
                  </a:lnTo>
                  <a:lnTo>
                    <a:pt x="358" y="19"/>
                  </a:lnTo>
                  <a:lnTo>
                    <a:pt x="357" y="20"/>
                  </a:lnTo>
                  <a:lnTo>
                    <a:pt x="357" y="20"/>
                  </a:lnTo>
                  <a:lnTo>
                    <a:pt x="356" y="20"/>
                  </a:lnTo>
                  <a:lnTo>
                    <a:pt x="354" y="20"/>
                  </a:lnTo>
                  <a:lnTo>
                    <a:pt x="354" y="20"/>
                  </a:lnTo>
                  <a:close/>
                  <a:moveTo>
                    <a:pt x="305" y="54"/>
                  </a:moveTo>
                  <a:lnTo>
                    <a:pt x="270" y="64"/>
                  </a:lnTo>
                  <a:lnTo>
                    <a:pt x="270" y="64"/>
                  </a:lnTo>
                  <a:lnTo>
                    <a:pt x="272" y="59"/>
                  </a:lnTo>
                  <a:lnTo>
                    <a:pt x="274" y="53"/>
                  </a:lnTo>
                  <a:lnTo>
                    <a:pt x="277" y="47"/>
                  </a:lnTo>
                  <a:lnTo>
                    <a:pt x="279" y="43"/>
                  </a:lnTo>
                  <a:lnTo>
                    <a:pt x="281" y="38"/>
                  </a:lnTo>
                  <a:lnTo>
                    <a:pt x="285" y="35"/>
                  </a:lnTo>
                  <a:lnTo>
                    <a:pt x="287" y="31"/>
                  </a:lnTo>
                  <a:lnTo>
                    <a:pt x="290" y="27"/>
                  </a:lnTo>
                  <a:lnTo>
                    <a:pt x="294" y="23"/>
                  </a:lnTo>
                  <a:lnTo>
                    <a:pt x="297" y="20"/>
                  </a:lnTo>
                  <a:lnTo>
                    <a:pt x="301" y="17"/>
                  </a:lnTo>
                  <a:lnTo>
                    <a:pt x="305" y="14"/>
                  </a:lnTo>
                  <a:lnTo>
                    <a:pt x="311" y="11"/>
                  </a:lnTo>
                  <a:lnTo>
                    <a:pt x="317" y="8"/>
                  </a:lnTo>
                  <a:lnTo>
                    <a:pt x="322" y="6"/>
                  </a:lnTo>
                  <a:lnTo>
                    <a:pt x="327" y="4"/>
                  </a:lnTo>
                  <a:lnTo>
                    <a:pt x="333" y="3"/>
                  </a:lnTo>
                  <a:lnTo>
                    <a:pt x="336" y="1"/>
                  </a:lnTo>
                  <a:lnTo>
                    <a:pt x="341" y="1"/>
                  </a:lnTo>
                  <a:lnTo>
                    <a:pt x="344" y="1"/>
                  </a:lnTo>
                  <a:lnTo>
                    <a:pt x="348" y="1"/>
                  </a:lnTo>
                  <a:lnTo>
                    <a:pt x="350" y="0"/>
                  </a:lnTo>
                  <a:lnTo>
                    <a:pt x="352" y="1"/>
                  </a:lnTo>
                  <a:lnTo>
                    <a:pt x="354" y="1"/>
                  </a:lnTo>
                  <a:lnTo>
                    <a:pt x="357" y="1"/>
                  </a:lnTo>
                  <a:lnTo>
                    <a:pt x="359" y="1"/>
                  </a:lnTo>
                  <a:lnTo>
                    <a:pt x="361" y="1"/>
                  </a:lnTo>
                  <a:lnTo>
                    <a:pt x="362" y="1"/>
                  </a:lnTo>
                  <a:lnTo>
                    <a:pt x="364" y="1"/>
                  </a:lnTo>
                  <a:lnTo>
                    <a:pt x="365" y="1"/>
                  </a:lnTo>
                  <a:lnTo>
                    <a:pt x="365" y="1"/>
                  </a:lnTo>
                  <a:lnTo>
                    <a:pt x="364" y="1"/>
                  </a:lnTo>
                  <a:lnTo>
                    <a:pt x="354" y="20"/>
                  </a:lnTo>
                  <a:lnTo>
                    <a:pt x="350" y="21"/>
                  </a:lnTo>
                  <a:lnTo>
                    <a:pt x="346" y="21"/>
                  </a:lnTo>
                  <a:lnTo>
                    <a:pt x="343" y="22"/>
                  </a:lnTo>
                  <a:lnTo>
                    <a:pt x="341" y="22"/>
                  </a:lnTo>
                  <a:lnTo>
                    <a:pt x="338" y="22"/>
                  </a:lnTo>
                  <a:lnTo>
                    <a:pt x="336" y="22"/>
                  </a:lnTo>
                  <a:lnTo>
                    <a:pt x="334" y="21"/>
                  </a:lnTo>
                  <a:lnTo>
                    <a:pt x="332" y="21"/>
                  </a:lnTo>
                  <a:lnTo>
                    <a:pt x="329" y="21"/>
                  </a:lnTo>
                  <a:lnTo>
                    <a:pt x="328" y="21"/>
                  </a:lnTo>
                  <a:lnTo>
                    <a:pt x="326" y="21"/>
                  </a:lnTo>
                  <a:lnTo>
                    <a:pt x="325" y="21"/>
                  </a:lnTo>
                  <a:lnTo>
                    <a:pt x="324" y="22"/>
                  </a:lnTo>
                  <a:lnTo>
                    <a:pt x="322" y="22"/>
                  </a:lnTo>
                  <a:lnTo>
                    <a:pt x="322" y="22"/>
                  </a:lnTo>
                  <a:lnTo>
                    <a:pt x="322" y="22"/>
                  </a:lnTo>
                  <a:lnTo>
                    <a:pt x="322" y="22"/>
                  </a:lnTo>
                  <a:lnTo>
                    <a:pt x="324" y="21"/>
                  </a:lnTo>
                  <a:lnTo>
                    <a:pt x="325" y="21"/>
                  </a:lnTo>
                  <a:lnTo>
                    <a:pt x="325" y="21"/>
                  </a:lnTo>
                  <a:lnTo>
                    <a:pt x="325" y="21"/>
                  </a:lnTo>
                  <a:lnTo>
                    <a:pt x="324" y="21"/>
                  </a:lnTo>
                  <a:lnTo>
                    <a:pt x="322" y="22"/>
                  </a:lnTo>
                  <a:lnTo>
                    <a:pt x="321" y="24"/>
                  </a:lnTo>
                  <a:lnTo>
                    <a:pt x="319" y="27"/>
                  </a:lnTo>
                  <a:lnTo>
                    <a:pt x="318" y="29"/>
                  </a:lnTo>
                  <a:lnTo>
                    <a:pt x="316" y="32"/>
                  </a:lnTo>
                  <a:lnTo>
                    <a:pt x="313" y="36"/>
                  </a:lnTo>
                  <a:lnTo>
                    <a:pt x="311" y="39"/>
                  </a:lnTo>
                  <a:lnTo>
                    <a:pt x="310" y="44"/>
                  </a:lnTo>
                  <a:lnTo>
                    <a:pt x="308" y="48"/>
                  </a:lnTo>
                  <a:lnTo>
                    <a:pt x="305" y="54"/>
                  </a:lnTo>
                  <a:lnTo>
                    <a:pt x="305" y="54"/>
                  </a:lnTo>
                  <a:lnTo>
                    <a:pt x="305" y="54"/>
                  </a:lnTo>
                  <a:close/>
                  <a:moveTo>
                    <a:pt x="49" y="599"/>
                  </a:moveTo>
                  <a:lnTo>
                    <a:pt x="15" y="607"/>
                  </a:lnTo>
                  <a:lnTo>
                    <a:pt x="15" y="607"/>
                  </a:lnTo>
                  <a:lnTo>
                    <a:pt x="18" y="600"/>
                  </a:lnTo>
                  <a:lnTo>
                    <a:pt x="23" y="591"/>
                  </a:lnTo>
                  <a:lnTo>
                    <a:pt x="29" y="580"/>
                  </a:lnTo>
                  <a:lnTo>
                    <a:pt x="34" y="568"/>
                  </a:lnTo>
                  <a:lnTo>
                    <a:pt x="41" y="554"/>
                  </a:lnTo>
                  <a:lnTo>
                    <a:pt x="49" y="538"/>
                  </a:lnTo>
                  <a:lnTo>
                    <a:pt x="57" y="521"/>
                  </a:lnTo>
                  <a:lnTo>
                    <a:pt x="66" y="504"/>
                  </a:lnTo>
                  <a:lnTo>
                    <a:pt x="76" y="484"/>
                  </a:lnTo>
                  <a:lnTo>
                    <a:pt x="85" y="465"/>
                  </a:lnTo>
                  <a:lnTo>
                    <a:pt x="95" y="443"/>
                  </a:lnTo>
                  <a:lnTo>
                    <a:pt x="105" y="422"/>
                  </a:lnTo>
                  <a:lnTo>
                    <a:pt x="116" y="401"/>
                  </a:lnTo>
                  <a:lnTo>
                    <a:pt x="126" y="378"/>
                  </a:lnTo>
                  <a:lnTo>
                    <a:pt x="137" y="355"/>
                  </a:lnTo>
                  <a:lnTo>
                    <a:pt x="148" y="333"/>
                  </a:lnTo>
                  <a:lnTo>
                    <a:pt x="158" y="310"/>
                  </a:lnTo>
                  <a:lnTo>
                    <a:pt x="169" y="287"/>
                  </a:lnTo>
                  <a:lnTo>
                    <a:pt x="180" y="266"/>
                  </a:lnTo>
                  <a:lnTo>
                    <a:pt x="190" y="244"/>
                  </a:lnTo>
                  <a:lnTo>
                    <a:pt x="199" y="222"/>
                  </a:lnTo>
                  <a:lnTo>
                    <a:pt x="209" y="202"/>
                  </a:lnTo>
                  <a:lnTo>
                    <a:pt x="218" y="182"/>
                  </a:lnTo>
                  <a:lnTo>
                    <a:pt x="226" y="164"/>
                  </a:lnTo>
                  <a:lnTo>
                    <a:pt x="234" y="146"/>
                  </a:lnTo>
                  <a:lnTo>
                    <a:pt x="242" y="130"/>
                  </a:lnTo>
                  <a:lnTo>
                    <a:pt x="249" y="115"/>
                  </a:lnTo>
                  <a:lnTo>
                    <a:pt x="255" y="101"/>
                  </a:lnTo>
                  <a:lnTo>
                    <a:pt x="260" y="88"/>
                  </a:lnTo>
                  <a:lnTo>
                    <a:pt x="264" y="78"/>
                  </a:lnTo>
                  <a:lnTo>
                    <a:pt x="268" y="70"/>
                  </a:lnTo>
                  <a:lnTo>
                    <a:pt x="270" y="64"/>
                  </a:lnTo>
                  <a:lnTo>
                    <a:pt x="305" y="54"/>
                  </a:lnTo>
                  <a:lnTo>
                    <a:pt x="303" y="61"/>
                  </a:lnTo>
                  <a:lnTo>
                    <a:pt x="300" y="70"/>
                  </a:lnTo>
                  <a:lnTo>
                    <a:pt x="295" y="80"/>
                  </a:lnTo>
                  <a:lnTo>
                    <a:pt x="289" y="92"/>
                  </a:lnTo>
                  <a:lnTo>
                    <a:pt x="284" y="105"/>
                  </a:lnTo>
                  <a:lnTo>
                    <a:pt x="277" y="122"/>
                  </a:lnTo>
                  <a:lnTo>
                    <a:pt x="270" y="138"/>
                  </a:lnTo>
                  <a:lnTo>
                    <a:pt x="262" y="155"/>
                  </a:lnTo>
                  <a:lnTo>
                    <a:pt x="253" y="174"/>
                  </a:lnTo>
                  <a:lnTo>
                    <a:pt x="244" y="194"/>
                  </a:lnTo>
                  <a:lnTo>
                    <a:pt x="234" y="214"/>
                  </a:lnTo>
                  <a:lnTo>
                    <a:pt x="224" y="236"/>
                  </a:lnTo>
                  <a:lnTo>
                    <a:pt x="214" y="258"/>
                  </a:lnTo>
                  <a:lnTo>
                    <a:pt x="204" y="279"/>
                  </a:lnTo>
                  <a:lnTo>
                    <a:pt x="193" y="302"/>
                  </a:lnTo>
                  <a:lnTo>
                    <a:pt x="182" y="324"/>
                  </a:lnTo>
                  <a:lnTo>
                    <a:pt x="172" y="347"/>
                  </a:lnTo>
                  <a:lnTo>
                    <a:pt x="161" y="370"/>
                  </a:lnTo>
                  <a:lnTo>
                    <a:pt x="150" y="392"/>
                  </a:lnTo>
                  <a:lnTo>
                    <a:pt x="140" y="414"/>
                  </a:lnTo>
                  <a:lnTo>
                    <a:pt x="129" y="435"/>
                  </a:lnTo>
                  <a:lnTo>
                    <a:pt x="119" y="456"/>
                  </a:lnTo>
                  <a:lnTo>
                    <a:pt x="110" y="476"/>
                  </a:lnTo>
                  <a:lnTo>
                    <a:pt x="101" y="494"/>
                  </a:lnTo>
                  <a:lnTo>
                    <a:pt x="92" y="513"/>
                  </a:lnTo>
                  <a:lnTo>
                    <a:pt x="84" y="530"/>
                  </a:lnTo>
                  <a:lnTo>
                    <a:pt x="76" y="546"/>
                  </a:lnTo>
                  <a:lnTo>
                    <a:pt x="69" y="560"/>
                  </a:lnTo>
                  <a:lnTo>
                    <a:pt x="63" y="572"/>
                  </a:lnTo>
                  <a:lnTo>
                    <a:pt x="57" y="583"/>
                  </a:lnTo>
                  <a:lnTo>
                    <a:pt x="53" y="592"/>
                  </a:lnTo>
                  <a:lnTo>
                    <a:pt x="49" y="599"/>
                  </a:lnTo>
                  <a:lnTo>
                    <a:pt x="49" y="599"/>
                  </a:lnTo>
                  <a:lnTo>
                    <a:pt x="49" y="599"/>
                  </a:lnTo>
                  <a:close/>
                  <a:moveTo>
                    <a:pt x="108" y="696"/>
                  </a:moveTo>
                  <a:lnTo>
                    <a:pt x="89" y="716"/>
                  </a:lnTo>
                  <a:lnTo>
                    <a:pt x="89" y="716"/>
                  </a:lnTo>
                  <a:lnTo>
                    <a:pt x="81" y="716"/>
                  </a:lnTo>
                  <a:lnTo>
                    <a:pt x="73" y="718"/>
                  </a:lnTo>
                  <a:lnTo>
                    <a:pt x="66" y="716"/>
                  </a:lnTo>
                  <a:lnTo>
                    <a:pt x="59" y="716"/>
                  </a:lnTo>
                  <a:lnTo>
                    <a:pt x="53" y="715"/>
                  </a:lnTo>
                  <a:lnTo>
                    <a:pt x="46" y="714"/>
                  </a:lnTo>
                  <a:lnTo>
                    <a:pt x="40" y="713"/>
                  </a:lnTo>
                  <a:lnTo>
                    <a:pt x="35" y="711"/>
                  </a:lnTo>
                  <a:lnTo>
                    <a:pt x="30" y="708"/>
                  </a:lnTo>
                  <a:lnTo>
                    <a:pt x="25" y="706"/>
                  </a:lnTo>
                  <a:lnTo>
                    <a:pt x="22" y="704"/>
                  </a:lnTo>
                  <a:lnTo>
                    <a:pt x="18" y="702"/>
                  </a:lnTo>
                  <a:lnTo>
                    <a:pt x="15" y="698"/>
                  </a:lnTo>
                  <a:lnTo>
                    <a:pt x="11" y="695"/>
                  </a:lnTo>
                  <a:lnTo>
                    <a:pt x="9" y="691"/>
                  </a:lnTo>
                  <a:lnTo>
                    <a:pt x="6" y="688"/>
                  </a:lnTo>
                  <a:lnTo>
                    <a:pt x="5" y="683"/>
                  </a:lnTo>
                  <a:lnTo>
                    <a:pt x="2" y="679"/>
                  </a:lnTo>
                  <a:lnTo>
                    <a:pt x="1" y="675"/>
                  </a:lnTo>
                  <a:lnTo>
                    <a:pt x="0" y="671"/>
                  </a:lnTo>
                  <a:lnTo>
                    <a:pt x="0" y="666"/>
                  </a:lnTo>
                  <a:lnTo>
                    <a:pt x="0" y="662"/>
                  </a:lnTo>
                  <a:lnTo>
                    <a:pt x="0" y="656"/>
                  </a:lnTo>
                  <a:lnTo>
                    <a:pt x="0" y="651"/>
                  </a:lnTo>
                  <a:lnTo>
                    <a:pt x="0" y="646"/>
                  </a:lnTo>
                  <a:lnTo>
                    <a:pt x="1" y="641"/>
                  </a:lnTo>
                  <a:lnTo>
                    <a:pt x="3" y="635"/>
                  </a:lnTo>
                  <a:lnTo>
                    <a:pt x="5" y="630"/>
                  </a:lnTo>
                  <a:lnTo>
                    <a:pt x="7" y="624"/>
                  </a:lnTo>
                  <a:lnTo>
                    <a:pt x="9" y="618"/>
                  </a:lnTo>
                  <a:lnTo>
                    <a:pt x="11" y="612"/>
                  </a:lnTo>
                  <a:lnTo>
                    <a:pt x="15" y="607"/>
                  </a:lnTo>
                  <a:lnTo>
                    <a:pt x="49" y="599"/>
                  </a:lnTo>
                  <a:lnTo>
                    <a:pt x="46" y="604"/>
                  </a:lnTo>
                  <a:lnTo>
                    <a:pt x="43" y="610"/>
                  </a:lnTo>
                  <a:lnTo>
                    <a:pt x="41" y="615"/>
                  </a:lnTo>
                  <a:lnTo>
                    <a:pt x="40" y="619"/>
                  </a:lnTo>
                  <a:lnTo>
                    <a:pt x="39" y="625"/>
                  </a:lnTo>
                  <a:lnTo>
                    <a:pt x="38" y="630"/>
                  </a:lnTo>
                  <a:lnTo>
                    <a:pt x="37" y="634"/>
                  </a:lnTo>
                  <a:lnTo>
                    <a:pt x="35" y="639"/>
                  </a:lnTo>
                  <a:lnTo>
                    <a:pt x="35" y="643"/>
                  </a:lnTo>
                  <a:lnTo>
                    <a:pt x="35" y="648"/>
                  </a:lnTo>
                  <a:lnTo>
                    <a:pt x="35" y="652"/>
                  </a:lnTo>
                  <a:lnTo>
                    <a:pt x="37" y="657"/>
                  </a:lnTo>
                  <a:lnTo>
                    <a:pt x="37" y="660"/>
                  </a:lnTo>
                  <a:lnTo>
                    <a:pt x="38" y="665"/>
                  </a:lnTo>
                  <a:lnTo>
                    <a:pt x="40" y="668"/>
                  </a:lnTo>
                  <a:lnTo>
                    <a:pt x="41" y="672"/>
                  </a:lnTo>
                  <a:lnTo>
                    <a:pt x="43" y="675"/>
                  </a:lnTo>
                  <a:lnTo>
                    <a:pt x="46" y="678"/>
                  </a:lnTo>
                  <a:lnTo>
                    <a:pt x="48" y="681"/>
                  </a:lnTo>
                  <a:lnTo>
                    <a:pt x="51" y="683"/>
                  </a:lnTo>
                  <a:lnTo>
                    <a:pt x="55" y="686"/>
                  </a:lnTo>
                  <a:lnTo>
                    <a:pt x="58" y="688"/>
                  </a:lnTo>
                  <a:lnTo>
                    <a:pt x="62" y="690"/>
                  </a:lnTo>
                  <a:lnTo>
                    <a:pt x="65" y="691"/>
                  </a:lnTo>
                  <a:lnTo>
                    <a:pt x="70" y="694"/>
                  </a:lnTo>
                  <a:lnTo>
                    <a:pt x="74" y="695"/>
                  </a:lnTo>
                  <a:lnTo>
                    <a:pt x="79" y="696"/>
                  </a:lnTo>
                  <a:lnTo>
                    <a:pt x="85" y="696"/>
                  </a:lnTo>
                  <a:lnTo>
                    <a:pt x="90" y="697"/>
                  </a:lnTo>
                  <a:lnTo>
                    <a:pt x="95" y="697"/>
                  </a:lnTo>
                  <a:lnTo>
                    <a:pt x="102" y="696"/>
                  </a:lnTo>
                  <a:lnTo>
                    <a:pt x="108" y="696"/>
                  </a:lnTo>
                  <a:lnTo>
                    <a:pt x="108" y="696"/>
                  </a:lnTo>
                  <a:lnTo>
                    <a:pt x="108" y="696"/>
                  </a:lnTo>
                  <a:close/>
                  <a:moveTo>
                    <a:pt x="2489" y="705"/>
                  </a:moveTo>
                  <a:lnTo>
                    <a:pt x="2462" y="724"/>
                  </a:lnTo>
                  <a:lnTo>
                    <a:pt x="2462" y="724"/>
                  </a:lnTo>
                  <a:lnTo>
                    <a:pt x="2447" y="723"/>
                  </a:lnTo>
                  <a:lnTo>
                    <a:pt x="2420" y="722"/>
                  </a:lnTo>
                  <a:lnTo>
                    <a:pt x="2383" y="720"/>
                  </a:lnTo>
                  <a:lnTo>
                    <a:pt x="2336" y="719"/>
                  </a:lnTo>
                  <a:lnTo>
                    <a:pt x="2280" y="718"/>
                  </a:lnTo>
                  <a:lnTo>
                    <a:pt x="2216" y="716"/>
                  </a:lnTo>
                  <a:lnTo>
                    <a:pt x="2144" y="715"/>
                  </a:lnTo>
                  <a:lnTo>
                    <a:pt x="2066" y="714"/>
                  </a:lnTo>
                  <a:lnTo>
                    <a:pt x="1981" y="713"/>
                  </a:lnTo>
                  <a:lnTo>
                    <a:pt x="1892" y="713"/>
                  </a:lnTo>
                  <a:lnTo>
                    <a:pt x="1798" y="712"/>
                  </a:lnTo>
                  <a:lnTo>
                    <a:pt x="1700" y="711"/>
                  </a:lnTo>
                  <a:lnTo>
                    <a:pt x="1599" y="711"/>
                  </a:lnTo>
                  <a:lnTo>
                    <a:pt x="1497" y="710"/>
                  </a:lnTo>
                  <a:lnTo>
                    <a:pt x="1391" y="710"/>
                  </a:lnTo>
                  <a:lnTo>
                    <a:pt x="1286" y="710"/>
                  </a:lnTo>
                  <a:lnTo>
                    <a:pt x="1181" y="708"/>
                  </a:lnTo>
                  <a:lnTo>
                    <a:pt x="1076" y="708"/>
                  </a:lnTo>
                  <a:lnTo>
                    <a:pt x="972" y="708"/>
                  </a:lnTo>
                  <a:lnTo>
                    <a:pt x="871" y="708"/>
                  </a:lnTo>
                  <a:lnTo>
                    <a:pt x="772" y="708"/>
                  </a:lnTo>
                  <a:lnTo>
                    <a:pt x="677" y="708"/>
                  </a:lnTo>
                  <a:lnTo>
                    <a:pt x="587" y="710"/>
                  </a:lnTo>
                  <a:lnTo>
                    <a:pt x="501" y="710"/>
                  </a:lnTo>
                  <a:lnTo>
                    <a:pt x="422" y="710"/>
                  </a:lnTo>
                  <a:lnTo>
                    <a:pt x="349" y="711"/>
                  </a:lnTo>
                  <a:lnTo>
                    <a:pt x="282" y="712"/>
                  </a:lnTo>
                  <a:lnTo>
                    <a:pt x="224" y="712"/>
                  </a:lnTo>
                  <a:lnTo>
                    <a:pt x="175" y="713"/>
                  </a:lnTo>
                  <a:lnTo>
                    <a:pt x="136" y="714"/>
                  </a:lnTo>
                  <a:lnTo>
                    <a:pt x="106" y="715"/>
                  </a:lnTo>
                  <a:lnTo>
                    <a:pt x="89" y="716"/>
                  </a:lnTo>
                  <a:lnTo>
                    <a:pt x="108" y="696"/>
                  </a:lnTo>
                  <a:lnTo>
                    <a:pt x="127" y="695"/>
                  </a:lnTo>
                  <a:lnTo>
                    <a:pt x="157" y="694"/>
                  </a:lnTo>
                  <a:lnTo>
                    <a:pt x="197" y="692"/>
                  </a:lnTo>
                  <a:lnTo>
                    <a:pt x="246" y="691"/>
                  </a:lnTo>
                  <a:lnTo>
                    <a:pt x="304" y="691"/>
                  </a:lnTo>
                  <a:lnTo>
                    <a:pt x="370" y="690"/>
                  </a:lnTo>
                  <a:lnTo>
                    <a:pt x="444" y="690"/>
                  </a:lnTo>
                  <a:lnTo>
                    <a:pt x="524" y="689"/>
                  </a:lnTo>
                  <a:lnTo>
                    <a:pt x="608" y="689"/>
                  </a:lnTo>
                  <a:lnTo>
                    <a:pt x="700" y="689"/>
                  </a:lnTo>
                  <a:lnTo>
                    <a:pt x="795" y="688"/>
                  </a:lnTo>
                  <a:lnTo>
                    <a:pt x="893" y="688"/>
                  </a:lnTo>
                  <a:lnTo>
                    <a:pt x="995" y="688"/>
                  </a:lnTo>
                  <a:lnTo>
                    <a:pt x="1098" y="688"/>
                  </a:lnTo>
                  <a:lnTo>
                    <a:pt x="1203" y="688"/>
                  </a:lnTo>
                  <a:lnTo>
                    <a:pt x="1308" y="689"/>
                  </a:lnTo>
                  <a:lnTo>
                    <a:pt x="1414" y="689"/>
                  </a:lnTo>
                  <a:lnTo>
                    <a:pt x="1518" y="689"/>
                  </a:lnTo>
                  <a:lnTo>
                    <a:pt x="1622" y="690"/>
                  </a:lnTo>
                  <a:lnTo>
                    <a:pt x="1723" y="690"/>
                  </a:lnTo>
                  <a:lnTo>
                    <a:pt x="1820" y="691"/>
                  </a:lnTo>
                  <a:lnTo>
                    <a:pt x="1915" y="692"/>
                  </a:lnTo>
                  <a:lnTo>
                    <a:pt x="2004" y="692"/>
                  </a:lnTo>
                  <a:lnTo>
                    <a:pt x="2089" y="694"/>
                  </a:lnTo>
                  <a:lnTo>
                    <a:pt x="2167" y="695"/>
                  </a:lnTo>
                  <a:lnTo>
                    <a:pt x="2239" y="696"/>
                  </a:lnTo>
                  <a:lnTo>
                    <a:pt x="2303" y="697"/>
                  </a:lnTo>
                  <a:lnTo>
                    <a:pt x="2359" y="698"/>
                  </a:lnTo>
                  <a:lnTo>
                    <a:pt x="2407" y="700"/>
                  </a:lnTo>
                  <a:lnTo>
                    <a:pt x="2444" y="702"/>
                  </a:lnTo>
                  <a:lnTo>
                    <a:pt x="2472" y="703"/>
                  </a:lnTo>
                  <a:lnTo>
                    <a:pt x="2489" y="705"/>
                  </a:lnTo>
                  <a:lnTo>
                    <a:pt x="2489" y="705"/>
                  </a:lnTo>
                  <a:lnTo>
                    <a:pt x="2489" y="705"/>
                  </a:lnTo>
                  <a:close/>
                  <a:moveTo>
                    <a:pt x="2574" y="657"/>
                  </a:moveTo>
                  <a:lnTo>
                    <a:pt x="2607" y="639"/>
                  </a:lnTo>
                  <a:lnTo>
                    <a:pt x="2607" y="639"/>
                  </a:lnTo>
                  <a:lnTo>
                    <a:pt x="2610" y="642"/>
                  </a:lnTo>
                  <a:lnTo>
                    <a:pt x="2612" y="644"/>
                  </a:lnTo>
                  <a:lnTo>
                    <a:pt x="2614" y="647"/>
                  </a:lnTo>
                  <a:lnTo>
                    <a:pt x="2615" y="650"/>
                  </a:lnTo>
                  <a:lnTo>
                    <a:pt x="2616" y="654"/>
                  </a:lnTo>
                  <a:lnTo>
                    <a:pt x="2617" y="657"/>
                  </a:lnTo>
                  <a:lnTo>
                    <a:pt x="2616" y="660"/>
                  </a:lnTo>
                  <a:lnTo>
                    <a:pt x="2616" y="664"/>
                  </a:lnTo>
                  <a:lnTo>
                    <a:pt x="2615" y="668"/>
                  </a:lnTo>
                  <a:lnTo>
                    <a:pt x="2614" y="672"/>
                  </a:lnTo>
                  <a:lnTo>
                    <a:pt x="2611" y="675"/>
                  </a:lnTo>
                  <a:lnTo>
                    <a:pt x="2609" y="680"/>
                  </a:lnTo>
                  <a:lnTo>
                    <a:pt x="2606" y="684"/>
                  </a:lnTo>
                  <a:lnTo>
                    <a:pt x="2602" y="688"/>
                  </a:lnTo>
                  <a:lnTo>
                    <a:pt x="2599" y="692"/>
                  </a:lnTo>
                  <a:lnTo>
                    <a:pt x="2593" y="697"/>
                  </a:lnTo>
                  <a:lnTo>
                    <a:pt x="2587" y="700"/>
                  </a:lnTo>
                  <a:lnTo>
                    <a:pt x="2582" y="705"/>
                  </a:lnTo>
                  <a:lnTo>
                    <a:pt x="2575" y="708"/>
                  </a:lnTo>
                  <a:lnTo>
                    <a:pt x="2567" y="713"/>
                  </a:lnTo>
                  <a:lnTo>
                    <a:pt x="2559" y="716"/>
                  </a:lnTo>
                  <a:lnTo>
                    <a:pt x="2551" y="719"/>
                  </a:lnTo>
                  <a:lnTo>
                    <a:pt x="2543" y="722"/>
                  </a:lnTo>
                  <a:lnTo>
                    <a:pt x="2534" y="723"/>
                  </a:lnTo>
                  <a:lnTo>
                    <a:pt x="2526" y="726"/>
                  </a:lnTo>
                  <a:lnTo>
                    <a:pt x="2516" y="727"/>
                  </a:lnTo>
                  <a:lnTo>
                    <a:pt x="2508" y="728"/>
                  </a:lnTo>
                  <a:lnTo>
                    <a:pt x="2499" y="728"/>
                  </a:lnTo>
                  <a:lnTo>
                    <a:pt x="2490" y="728"/>
                  </a:lnTo>
                  <a:lnTo>
                    <a:pt x="2481" y="727"/>
                  </a:lnTo>
                  <a:lnTo>
                    <a:pt x="2472" y="727"/>
                  </a:lnTo>
                  <a:lnTo>
                    <a:pt x="2462" y="724"/>
                  </a:lnTo>
                  <a:lnTo>
                    <a:pt x="2489" y="705"/>
                  </a:lnTo>
                  <a:lnTo>
                    <a:pt x="2497" y="706"/>
                  </a:lnTo>
                  <a:lnTo>
                    <a:pt x="2505" y="707"/>
                  </a:lnTo>
                  <a:lnTo>
                    <a:pt x="2513" y="707"/>
                  </a:lnTo>
                  <a:lnTo>
                    <a:pt x="2521" y="707"/>
                  </a:lnTo>
                  <a:lnTo>
                    <a:pt x="2528" y="707"/>
                  </a:lnTo>
                  <a:lnTo>
                    <a:pt x="2534" y="706"/>
                  </a:lnTo>
                  <a:lnTo>
                    <a:pt x="2539" y="706"/>
                  </a:lnTo>
                  <a:lnTo>
                    <a:pt x="2544" y="705"/>
                  </a:lnTo>
                  <a:lnTo>
                    <a:pt x="2548" y="704"/>
                  </a:lnTo>
                  <a:lnTo>
                    <a:pt x="2552" y="703"/>
                  </a:lnTo>
                  <a:lnTo>
                    <a:pt x="2555" y="702"/>
                  </a:lnTo>
                  <a:lnTo>
                    <a:pt x="2559" y="700"/>
                  </a:lnTo>
                  <a:lnTo>
                    <a:pt x="2561" y="699"/>
                  </a:lnTo>
                  <a:lnTo>
                    <a:pt x="2563" y="698"/>
                  </a:lnTo>
                  <a:lnTo>
                    <a:pt x="2566" y="696"/>
                  </a:lnTo>
                  <a:lnTo>
                    <a:pt x="2568" y="695"/>
                  </a:lnTo>
                  <a:lnTo>
                    <a:pt x="2570" y="692"/>
                  </a:lnTo>
                  <a:lnTo>
                    <a:pt x="2572" y="690"/>
                  </a:lnTo>
                  <a:lnTo>
                    <a:pt x="2574" y="688"/>
                  </a:lnTo>
                  <a:lnTo>
                    <a:pt x="2576" y="686"/>
                  </a:lnTo>
                  <a:lnTo>
                    <a:pt x="2577" y="683"/>
                  </a:lnTo>
                  <a:lnTo>
                    <a:pt x="2578" y="681"/>
                  </a:lnTo>
                  <a:lnTo>
                    <a:pt x="2579" y="678"/>
                  </a:lnTo>
                  <a:lnTo>
                    <a:pt x="2580" y="675"/>
                  </a:lnTo>
                  <a:lnTo>
                    <a:pt x="2580" y="673"/>
                  </a:lnTo>
                  <a:lnTo>
                    <a:pt x="2580" y="670"/>
                  </a:lnTo>
                  <a:lnTo>
                    <a:pt x="2580" y="667"/>
                  </a:lnTo>
                  <a:lnTo>
                    <a:pt x="2579" y="665"/>
                  </a:lnTo>
                  <a:lnTo>
                    <a:pt x="2579" y="663"/>
                  </a:lnTo>
                  <a:lnTo>
                    <a:pt x="2577" y="660"/>
                  </a:lnTo>
                  <a:lnTo>
                    <a:pt x="2576" y="659"/>
                  </a:lnTo>
                  <a:lnTo>
                    <a:pt x="2574" y="657"/>
                  </a:lnTo>
                  <a:lnTo>
                    <a:pt x="2574" y="657"/>
                  </a:lnTo>
                  <a:lnTo>
                    <a:pt x="2574" y="657"/>
                  </a:lnTo>
                  <a:close/>
                  <a:moveTo>
                    <a:pt x="2266" y="63"/>
                  </a:moveTo>
                  <a:lnTo>
                    <a:pt x="2301" y="48"/>
                  </a:lnTo>
                  <a:lnTo>
                    <a:pt x="2301" y="48"/>
                  </a:lnTo>
                  <a:lnTo>
                    <a:pt x="2304" y="55"/>
                  </a:lnTo>
                  <a:lnTo>
                    <a:pt x="2307" y="63"/>
                  </a:lnTo>
                  <a:lnTo>
                    <a:pt x="2312" y="75"/>
                  </a:lnTo>
                  <a:lnTo>
                    <a:pt x="2317" y="88"/>
                  </a:lnTo>
                  <a:lnTo>
                    <a:pt x="2324" y="103"/>
                  </a:lnTo>
                  <a:lnTo>
                    <a:pt x="2333" y="120"/>
                  </a:lnTo>
                  <a:lnTo>
                    <a:pt x="2341" y="140"/>
                  </a:lnTo>
                  <a:lnTo>
                    <a:pt x="2352" y="160"/>
                  </a:lnTo>
                  <a:lnTo>
                    <a:pt x="2362" y="182"/>
                  </a:lnTo>
                  <a:lnTo>
                    <a:pt x="2374" y="205"/>
                  </a:lnTo>
                  <a:lnTo>
                    <a:pt x="2385" y="228"/>
                  </a:lnTo>
                  <a:lnTo>
                    <a:pt x="2398" y="253"/>
                  </a:lnTo>
                  <a:lnTo>
                    <a:pt x="2410" y="278"/>
                  </a:lnTo>
                  <a:lnTo>
                    <a:pt x="2424" y="305"/>
                  </a:lnTo>
                  <a:lnTo>
                    <a:pt x="2436" y="330"/>
                  </a:lnTo>
                  <a:lnTo>
                    <a:pt x="2450" y="356"/>
                  </a:lnTo>
                  <a:lnTo>
                    <a:pt x="2463" y="382"/>
                  </a:lnTo>
                  <a:lnTo>
                    <a:pt x="2476" y="408"/>
                  </a:lnTo>
                  <a:lnTo>
                    <a:pt x="2490" y="433"/>
                  </a:lnTo>
                  <a:lnTo>
                    <a:pt x="2503" y="458"/>
                  </a:lnTo>
                  <a:lnTo>
                    <a:pt x="2515" y="482"/>
                  </a:lnTo>
                  <a:lnTo>
                    <a:pt x="2528" y="505"/>
                  </a:lnTo>
                  <a:lnTo>
                    <a:pt x="2539" y="525"/>
                  </a:lnTo>
                  <a:lnTo>
                    <a:pt x="2551" y="546"/>
                  </a:lnTo>
                  <a:lnTo>
                    <a:pt x="2561" y="565"/>
                  </a:lnTo>
                  <a:lnTo>
                    <a:pt x="2570" y="583"/>
                  </a:lnTo>
                  <a:lnTo>
                    <a:pt x="2579" y="597"/>
                  </a:lnTo>
                  <a:lnTo>
                    <a:pt x="2587" y="611"/>
                  </a:lnTo>
                  <a:lnTo>
                    <a:pt x="2594" y="621"/>
                  </a:lnTo>
                  <a:lnTo>
                    <a:pt x="2600" y="631"/>
                  </a:lnTo>
                  <a:lnTo>
                    <a:pt x="2604" y="636"/>
                  </a:lnTo>
                  <a:lnTo>
                    <a:pt x="2607" y="639"/>
                  </a:lnTo>
                  <a:lnTo>
                    <a:pt x="2574" y="657"/>
                  </a:lnTo>
                  <a:lnTo>
                    <a:pt x="2570" y="654"/>
                  </a:lnTo>
                  <a:lnTo>
                    <a:pt x="2566" y="647"/>
                  </a:lnTo>
                  <a:lnTo>
                    <a:pt x="2560" y="638"/>
                  </a:lnTo>
                  <a:lnTo>
                    <a:pt x="2552" y="627"/>
                  </a:lnTo>
                  <a:lnTo>
                    <a:pt x="2545" y="613"/>
                  </a:lnTo>
                  <a:lnTo>
                    <a:pt x="2536" y="599"/>
                  </a:lnTo>
                  <a:lnTo>
                    <a:pt x="2526" y="580"/>
                  </a:lnTo>
                  <a:lnTo>
                    <a:pt x="2515" y="562"/>
                  </a:lnTo>
                  <a:lnTo>
                    <a:pt x="2504" y="541"/>
                  </a:lnTo>
                  <a:lnTo>
                    <a:pt x="2492" y="520"/>
                  </a:lnTo>
                  <a:lnTo>
                    <a:pt x="2480" y="497"/>
                  </a:lnTo>
                  <a:lnTo>
                    <a:pt x="2467" y="473"/>
                  </a:lnTo>
                  <a:lnTo>
                    <a:pt x="2455" y="449"/>
                  </a:lnTo>
                  <a:lnTo>
                    <a:pt x="2441" y="424"/>
                  </a:lnTo>
                  <a:lnTo>
                    <a:pt x="2428" y="397"/>
                  </a:lnTo>
                  <a:lnTo>
                    <a:pt x="2415" y="372"/>
                  </a:lnTo>
                  <a:lnTo>
                    <a:pt x="2401" y="346"/>
                  </a:lnTo>
                  <a:lnTo>
                    <a:pt x="2388" y="319"/>
                  </a:lnTo>
                  <a:lnTo>
                    <a:pt x="2375" y="294"/>
                  </a:lnTo>
                  <a:lnTo>
                    <a:pt x="2362" y="268"/>
                  </a:lnTo>
                  <a:lnTo>
                    <a:pt x="2351" y="244"/>
                  </a:lnTo>
                  <a:lnTo>
                    <a:pt x="2338" y="220"/>
                  </a:lnTo>
                  <a:lnTo>
                    <a:pt x="2327" y="197"/>
                  </a:lnTo>
                  <a:lnTo>
                    <a:pt x="2316" y="175"/>
                  </a:lnTo>
                  <a:lnTo>
                    <a:pt x="2307" y="155"/>
                  </a:lnTo>
                  <a:lnTo>
                    <a:pt x="2298" y="136"/>
                  </a:lnTo>
                  <a:lnTo>
                    <a:pt x="2290" y="118"/>
                  </a:lnTo>
                  <a:lnTo>
                    <a:pt x="2282" y="103"/>
                  </a:lnTo>
                  <a:lnTo>
                    <a:pt x="2276" y="89"/>
                  </a:lnTo>
                  <a:lnTo>
                    <a:pt x="2272" y="78"/>
                  </a:lnTo>
                  <a:lnTo>
                    <a:pt x="2268" y="70"/>
                  </a:lnTo>
                  <a:lnTo>
                    <a:pt x="2266" y="63"/>
                  </a:lnTo>
                  <a:lnTo>
                    <a:pt x="2266" y="63"/>
                  </a:lnTo>
                  <a:lnTo>
                    <a:pt x="2266" y="63"/>
                  </a:lnTo>
                  <a:close/>
                  <a:moveTo>
                    <a:pt x="2187" y="27"/>
                  </a:moveTo>
                  <a:lnTo>
                    <a:pt x="2209" y="6"/>
                  </a:lnTo>
                  <a:lnTo>
                    <a:pt x="2213" y="6"/>
                  </a:lnTo>
                  <a:lnTo>
                    <a:pt x="2218" y="6"/>
                  </a:lnTo>
                  <a:lnTo>
                    <a:pt x="2223" y="6"/>
                  </a:lnTo>
                  <a:lnTo>
                    <a:pt x="2227" y="6"/>
                  </a:lnTo>
                  <a:lnTo>
                    <a:pt x="2231" y="6"/>
                  </a:lnTo>
                  <a:lnTo>
                    <a:pt x="2235" y="5"/>
                  </a:lnTo>
                  <a:lnTo>
                    <a:pt x="2240" y="5"/>
                  </a:lnTo>
                  <a:lnTo>
                    <a:pt x="2243" y="5"/>
                  </a:lnTo>
                  <a:lnTo>
                    <a:pt x="2247" y="5"/>
                  </a:lnTo>
                  <a:lnTo>
                    <a:pt x="2251" y="5"/>
                  </a:lnTo>
                  <a:lnTo>
                    <a:pt x="2255" y="5"/>
                  </a:lnTo>
                  <a:lnTo>
                    <a:pt x="2258" y="6"/>
                  </a:lnTo>
                  <a:lnTo>
                    <a:pt x="2261" y="6"/>
                  </a:lnTo>
                  <a:lnTo>
                    <a:pt x="2265" y="6"/>
                  </a:lnTo>
                  <a:lnTo>
                    <a:pt x="2268" y="7"/>
                  </a:lnTo>
                  <a:lnTo>
                    <a:pt x="2271" y="8"/>
                  </a:lnTo>
                  <a:lnTo>
                    <a:pt x="2274" y="9"/>
                  </a:lnTo>
                  <a:lnTo>
                    <a:pt x="2276" y="11"/>
                  </a:lnTo>
                  <a:lnTo>
                    <a:pt x="2279" y="12"/>
                  </a:lnTo>
                  <a:lnTo>
                    <a:pt x="2282" y="13"/>
                  </a:lnTo>
                  <a:lnTo>
                    <a:pt x="2284" y="15"/>
                  </a:lnTo>
                  <a:lnTo>
                    <a:pt x="2285" y="16"/>
                  </a:lnTo>
                  <a:lnTo>
                    <a:pt x="2288" y="19"/>
                  </a:lnTo>
                  <a:lnTo>
                    <a:pt x="2290" y="21"/>
                  </a:lnTo>
                  <a:lnTo>
                    <a:pt x="2291" y="24"/>
                  </a:lnTo>
                  <a:lnTo>
                    <a:pt x="2293" y="27"/>
                  </a:lnTo>
                  <a:lnTo>
                    <a:pt x="2295" y="30"/>
                  </a:lnTo>
                  <a:lnTo>
                    <a:pt x="2296" y="33"/>
                  </a:lnTo>
                  <a:lnTo>
                    <a:pt x="2298" y="37"/>
                  </a:lnTo>
                  <a:lnTo>
                    <a:pt x="2299" y="40"/>
                  </a:lnTo>
                  <a:lnTo>
                    <a:pt x="2300" y="45"/>
                  </a:lnTo>
                  <a:lnTo>
                    <a:pt x="2301" y="48"/>
                  </a:lnTo>
                  <a:lnTo>
                    <a:pt x="2266" y="63"/>
                  </a:lnTo>
                  <a:lnTo>
                    <a:pt x="2265" y="59"/>
                  </a:lnTo>
                  <a:lnTo>
                    <a:pt x="2264" y="55"/>
                  </a:lnTo>
                  <a:lnTo>
                    <a:pt x="2263" y="52"/>
                  </a:lnTo>
                  <a:lnTo>
                    <a:pt x="2261" y="48"/>
                  </a:lnTo>
                  <a:lnTo>
                    <a:pt x="2259" y="45"/>
                  </a:lnTo>
                  <a:lnTo>
                    <a:pt x="2258" y="43"/>
                  </a:lnTo>
                  <a:lnTo>
                    <a:pt x="2257" y="39"/>
                  </a:lnTo>
                  <a:lnTo>
                    <a:pt x="2255" y="38"/>
                  </a:lnTo>
                  <a:lnTo>
                    <a:pt x="2253" y="36"/>
                  </a:lnTo>
                  <a:lnTo>
                    <a:pt x="2252" y="33"/>
                  </a:lnTo>
                  <a:lnTo>
                    <a:pt x="2250" y="32"/>
                  </a:lnTo>
                  <a:lnTo>
                    <a:pt x="2249" y="31"/>
                  </a:lnTo>
                  <a:lnTo>
                    <a:pt x="2247" y="30"/>
                  </a:lnTo>
                  <a:lnTo>
                    <a:pt x="2245" y="29"/>
                  </a:lnTo>
                  <a:lnTo>
                    <a:pt x="2243" y="28"/>
                  </a:lnTo>
                  <a:lnTo>
                    <a:pt x="2241" y="28"/>
                  </a:lnTo>
                  <a:lnTo>
                    <a:pt x="2240" y="27"/>
                  </a:lnTo>
                  <a:lnTo>
                    <a:pt x="2237" y="27"/>
                  </a:lnTo>
                  <a:lnTo>
                    <a:pt x="2235" y="27"/>
                  </a:lnTo>
                  <a:lnTo>
                    <a:pt x="2233" y="25"/>
                  </a:lnTo>
                  <a:lnTo>
                    <a:pt x="2231" y="25"/>
                  </a:lnTo>
                  <a:lnTo>
                    <a:pt x="2227" y="25"/>
                  </a:lnTo>
                  <a:lnTo>
                    <a:pt x="2225" y="25"/>
                  </a:lnTo>
                  <a:lnTo>
                    <a:pt x="2221" y="25"/>
                  </a:lnTo>
                  <a:lnTo>
                    <a:pt x="2218" y="25"/>
                  </a:lnTo>
                  <a:lnTo>
                    <a:pt x="2215" y="25"/>
                  </a:lnTo>
                  <a:lnTo>
                    <a:pt x="2210" y="25"/>
                  </a:lnTo>
                  <a:lnTo>
                    <a:pt x="2207" y="27"/>
                  </a:lnTo>
                  <a:lnTo>
                    <a:pt x="2202" y="27"/>
                  </a:lnTo>
                  <a:lnTo>
                    <a:pt x="2197" y="27"/>
                  </a:lnTo>
                  <a:lnTo>
                    <a:pt x="2192" y="27"/>
                  </a:lnTo>
                  <a:lnTo>
                    <a:pt x="2187" y="27"/>
                  </a:lnTo>
                  <a:lnTo>
                    <a:pt x="2187" y="27"/>
                  </a:lnTo>
                  <a:close/>
                  <a:moveTo>
                    <a:pt x="2209" y="6"/>
                  </a:moveTo>
                  <a:lnTo>
                    <a:pt x="2187" y="27"/>
                  </a:lnTo>
                  <a:lnTo>
                    <a:pt x="2186" y="27"/>
                  </a:lnTo>
                  <a:lnTo>
                    <a:pt x="2186" y="27"/>
                  </a:lnTo>
                  <a:lnTo>
                    <a:pt x="2185" y="27"/>
                  </a:lnTo>
                  <a:lnTo>
                    <a:pt x="2184" y="27"/>
                  </a:lnTo>
                  <a:lnTo>
                    <a:pt x="2184" y="27"/>
                  </a:lnTo>
                  <a:lnTo>
                    <a:pt x="2183" y="27"/>
                  </a:lnTo>
                  <a:lnTo>
                    <a:pt x="2183" y="27"/>
                  </a:lnTo>
                  <a:lnTo>
                    <a:pt x="2183" y="25"/>
                  </a:lnTo>
                  <a:lnTo>
                    <a:pt x="2181" y="25"/>
                  </a:lnTo>
                  <a:lnTo>
                    <a:pt x="2181" y="25"/>
                  </a:lnTo>
                  <a:lnTo>
                    <a:pt x="2181" y="25"/>
                  </a:lnTo>
                  <a:lnTo>
                    <a:pt x="2180" y="25"/>
                  </a:lnTo>
                  <a:lnTo>
                    <a:pt x="2180" y="24"/>
                  </a:lnTo>
                  <a:lnTo>
                    <a:pt x="2180" y="24"/>
                  </a:lnTo>
                  <a:lnTo>
                    <a:pt x="2180" y="24"/>
                  </a:lnTo>
                  <a:lnTo>
                    <a:pt x="2180" y="24"/>
                  </a:lnTo>
                  <a:lnTo>
                    <a:pt x="2180" y="23"/>
                  </a:lnTo>
                  <a:lnTo>
                    <a:pt x="2180" y="23"/>
                  </a:lnTo>
                  <a:lnTo>
                    <a:pt x="2179" y="23"/>
                  </a:lnTo>
                  <a:lnTo>
                    <a:pt x="2180" y="22"/>
                  </a:lnTo>
                  <a:lnTo>
                    <a:pt x="2180" y="22"/>
                  </a:lnTo>
                  <a:lnTo>
                    <a:pt x="2180" y="22"/>
                  </a:lnTo>
                  <a:lnTo>
                    <a:pt x="2180" y="21"/>
                  </a:lnTo>
                  <a:lnTo>
                    <a:pt x="2180" y="21"/>
                  </a:lnTo>
                  <a:lnTo>
                    <a:pt x="2180" y="20"/>
                  </a:lnTo>
                  <a:lnTo>
                    <a:pt x="2180" y="20"/>
                  </a:lnTo>
                  <a:lnTo>
                    <a:pt x="2181" y="20"/>
                  </a:lnTo>
                  <a:lnTo>
                    <a:pt x="2181" y="19"/>
                  </a:lnTo>
                  <a:lnTo>
                    <a:pt x="2181" y="19"/>
                  </a:lnTo>
                  <a:lnTo>
                    <a:pt x="2183" y="17"/>
                  </a:lnTo>
                  <a:lnTo>
                    <a:pt x="2183" y="17"/>
                  </a:lnTo>
                  <a:lnTo>
                    <a:pt x="2184" y="16"/>
                  </a:lnTo>
                  <a:lnTo>
                    <a:pt x="2184" y="16"/>
                  </a:lnTo>
                  <a:lnTo>
                    <a:pt x="2185" y="15"/>
                  </a:lnTo>
                  <a:lnTo>
                    <a:pt x="2185" y="15"/>
                  </a:lnTo>
                  <a:lnTo>
                    <a:pt x="2186" y="15"/>
                  </a:lnTo>
                  <a:lnTo>
                    <a:pt x="2186" y="14"/>
                  </a:lnTo>
                  <a:lnTo>
                    <a:pt x="2187" y="14"/>
                  </a:lnTo>
                  <a:lnTo>
                    <a:pt x="2188" y="13"/>
                  </a:lnTo>
                  <a:lnTo>
                    <a:pt x="2188" y="13"/>
                  </a:lnTo>
                  <a:lnTo>
                    <a:pt x="2189" y="12"/>
                  </a:lnTo>
                  <a:lnTo>
                    <a:pt x="2191" y="12"/>
                  </a:lnTo>
                  <a:lnTo>
                    <a:pt x="2191" y="12"/>
                  </a:lnTo>
                  <a:lnTo>
                    <a:pt x="2192" y="11"/>
                  </a:lnTo>
                  <a:lnTo>
                    <a:pt x="2193" y="11"/>
                  </a:lnTo>
                  <a:lnTo>
                    <a:pt x="2193" y="11"/>
                  </a:lnTo>
                  <a:lnTo>
                    <a:pt x="2194" y="9"/>
                  </a:lnTo>
                  <a:lnTo>
                    <a:pt x="2195" y="9"/>
                  </a:lnTo>
                  <a:lnTo>
                    <a:pt x="2196" y="9"/>
                  </a:lnTo>
                  <a:lnTo>
                    <a:pt x="2196" y="8"/>
                  </a:lnTo>
                  <a:lnTo>
                    <a:pt x="2197" y="8"/>
                  </a:lnTo>
                  <a:lnTo>
                    <a:pt x="2199" y="8"/>
                  </a:lnTo>
                  <a:lnTo>
                    <a:pt x="2200" y="8"/>
                  </a:lnTo>
                  <a:lnTo>
                    <a:pt x="2200" y="7"/>
                  </a:lnTo>
                  <a:lnTo>
                    <a:pt x="2201" y="7"/>
                  </a:lnTo>
                  <a:lnTo>
                    <a:pt x="2202" y="7"/>
                  </a:lnTo>
                  <a:lnTo>
                    <a:pt x="2203" y="7"/>
                  </a:lnTo>
                  <a:lnTo>
                    <a:pt x="2203" y="7"/>
                  </a:lnTo>
                  <a:lnTo>
                    <a:pt x="2204" y="7"/>
                  </a:lnTo>
                  <a:lnTo>
                    <a:pt x="2205" y="6"/>
                  </a:lnTo>
                  <a:lnTo>
                    <a:pt x="2207" y="6"/>
                  </a:lnTo>
                  <a:lnTo>
                    <a:pt x="2207" y="6"/>
                  </a:lnTo>
                  <a:lnTo>
                    <a:pt x="2208" y="6"/>
                  </a:lnTo>
                  <a:lnTo>
                    <a:pt x="2209" y="6"/>
                  </a:lnTo>
                  <a:close/>
                </a:path>
              </a:pathLst>
            </a:custGeom>
            <a:solidFill>
              <a:srgbClr val="6D6D6C"/>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14" name="Freeform 125"/>
            <p:cNvSpPr>
              <a:spLocks noEditPoints="1"/>
            </p:cNvSpPr>
            <p:nvPr/>
          </p:nvSpPr>
          <p:spPr bwMode="auto">
            <a:xfrm>
              <a:off x="3007406" y="4687629"/>
              <a:ext cx="1081020" cy="375748"/>
            </a:xfrm>
            <a:custGeom>
              <a:avLst/>
              <a:gdLst>
                <a:gd name="T0" fmla="*/ 540 w 725"/>
                <a:gd name="T1" fmla="*/ 21 h 252"/>
                <a:gd name="T2" fmla="*/ 371 w 725"/>
                <a:gd name="T3" fmla="*/ 23 h 252"/>
                <a:gd name="T4" fmla="*/ 190 w 725"/>
                <a:gd name="T5" fmla="*/ 25 h 252"/>
                <a:gd name="T6" fmla="*/ 115 w 725"/>
                <a:gd name="T7" fmla="*/ 8 h 252"/>
                <a:gd name="T8" fmla="*/ 229 w 725"/>
                <a:gd name="T9" fmla="*/ 5 h 252"/>
                <a:gd name="T10" fmla="*/ 413 w 725"/>
                <a:gd name="T11" fmla="*/ 3 h 252"/>
                <a:gd name="T12" fmla="*/ 576 w 725"/>
                <a:gd name="T13" fmla="*/ 0 h 252"/>
                <a:gd name="T14" fmla="*/ 667 w 725"/>
                <a:gd name="T15" fmla="*/ 69 h 252"/>
                <a:gd name="T16" fmla="*/ 660 w 725"/>
                <a:gd name="T17" fmla="*/ 46 h 252"/>
                <a:gd name="T18" fmla="*/ 648 w 725"/>
                <a:gd name="T19" fmla="*/ 30 h 252"/>
                <a:gd name="T20" fmla="*/ 626 w 725"/>
                <a:gd name="T21" fmla="*/ 22 h 252"/>
                <a:gd name="T22" fmla="*/ 635 w 725"/>
                <a:gd name="T23" fmla="*/ 0 h 252"/>
                <a:gd name="T24" fmla="*/ 670 w 725"/>
                <a:gd name="T25" fmla="*/ 6 h 252"/>
                <a:gd name="T26" fmla="*/ 691 w 725"/>
                <a:gd name="T27" fmla="*/ 22 h 252"/>
                <a:gd name="T28" fmla="*/ 700 w 725"/>
                <a:gd name="T29" fmla="*/ 45 h 252"/>
                <a:gd name="T30" fmla="*/ 689 w 725"/>
                <a:gd name="T31" fmla="*/ 189 h 252"/>
                <a:gd name="T32" fmla="*/ 684 w 725"/>
                <a:gd name="T33" fmla="*/ 157 h 252"/>
                <a:gd name="T34" fmla="*/ 677 w 725"/>
                <a:gd name="T35" fmla="*/ 120 h 252"/>
                <a:gd name="T36" fmla="*/ 670 w 725"/>
                <a:gd name="T37" fmla="*/ 84 h 252"/>
                <a:gd name="T38" fmla="*/ 706 w 725"/>
                <a:gd name="T39" fmla="*/ 70 h 252"/>
                <a:gd name="T40" fmla="*/ 713 w 725"/>
                <a:gd name="T41" fmla="*/ 107 h 252"/>
                <a:gd name="T42" fmla="*/ 719 w 725"/>
                <a:gd name="T43" fmla="*/ 143 h 252"/>
                <a:gd name="T44" fmla="*/ 724 w 725"/>
                <a:gd name="T45" fmla="*/ 175 h 252"/>
                <a:gd name="T46" fmla="*/ 638 w 725"/>
                <a:gd name="T47" fmla="*/ 231 h 252"/>
                <a:gd name="T48" fmla="*/ 678 w 725"/>
                <a:gd name="T49" fmla="*/ 225 h 252"/>
                <a:gd name="T50" fmla="*/ 685 w 725"/>
                <a:gd name="T51" fmla="*/ 219 h 252"/>
                <a:gd name="T52" fmla="*/ 690 w 725"/>
                <a:gd name="T53" fmla="*/ 198 h 252"/>
                <a:gd name="T54" fmla="*/ 724 w 725"/>
                <a:gd name="T55" fmla="*/ 197 h 252"/>
                <a:gd name="T56" fmla="*/ 708 w 725"/>
                <a:gd name="T57" fmla="*/ 225 h 252"/>
                <a:gd name="T58" fmla="*/ 654 w 725"/>
                <a:gd name="T59" fmla="*/ 247 h 252"/>
                <a:gd name="T60" fmla="*/ 592 w 725"/>
                <a:gd name="T61" fmla="*/ 252 h 252"/>
                <a:gd name="T62" fmla="*/ 142 w 725"/>
                <a:gd name="T63" fmla="*/ 227 h 252"/>
                <a:gd name="T64" fmla="*/ 300 w 725"/>
                <a:gd name="T65" fmla="*/ 229 h 252"/>
                <a:gd name="T66" fmla="*/ 483 w 725"/>
                <a:gd name="T67" fmla="*/ 231 h 252"/>
                <a:gd name="T68" fmla="*/ 614 w 725"/>
                <a:gd name="T69" fmla="*/ 231 h 252"/>
                <a:gd name="T70" fmla="*/ 479 w 725"/>
                <a:gd name="T71" fmla="*/ 252 h 252"/>
                <a:gd name="T72" fmla="*/ 298 w 725"/>
                <a:gd name="T73" fmla="*/ 250 h 252"/>
                <a:gd name="T74" fmla="*/ 133 w 725"/>
                <a:gd name="T75" fmla="*/ 247 h 252"/>
                <a:gd name="T76" fmla="*/ 3 w 725"/>
                <a:gd name="T77" fmla="*/ 157 h 252"/>
                <a:gd name="T78" fmla="*/ 36 w 725"/>
                <a:gd name="T79" fmla="*/ 176 h 252"/>
                <a:gd name="T80" fmla="*/ 43 w 725"/>
                <a:gd name="T81" fmla="*/ 206 h 252"/>
                <a:gd name="T82" fmla="*/ 64 w 725"/>
                <a:gd name="T83" fmla="*/ 223 h 252"/>
                <a:gd name="T84" fmla="*/ 64 w 725"/>
                <a:gd name="T85" fmla="*/ 247 h 252"/>
                <a:gd name="T86" fmla="*/ 23 w 725"/>
                <a:gd name="T87" fmla="*/ 237 h 252"/>
                <a:gd name="T88" fmla="*/ 4 w 725"/>
                <a:gd name="T89" fmla="*/ 213 h 252"/>
                <a:gd name="T90" fmla="*/ 0 w 725"/>
                <a:gd name="T91" fmla="*/ 176 h 252"/>
                <a:gd name="T92" fmla="*/ 60 w 725"/>
                <a:gd name="T93" fmla="*/ 49 h 252"/>
                <a:gd name="T94" fmla="*/ 54 w 725"/>
                <a:gd name="T95" fmla="*/ 73 h 252"/>
                <a:gd name="T96" fmla="*/ 48 w 725"/>
                <a:gd name="T97" fmla="*/ 94 h 252"/>
                <a:gd name="T98" fmla="*/ 41 w 725"/>
                <a:gd name="T99" fmla="*/ 123 h 252"/>
                <a:gd name="T100" fmla="*/ 5 w 725"/>
                <a:gd name="T101" fmla="*/ 142 h 252"/>
                <a:gd name="T102" fmla="*/ 11 w 725"/>
                <a:gd name="T103" fmla="*/ 110 h 252"/>
                <a:gd name="T104" fmla="*/ 17 w 725"/>
                <a:gd name="T105" fmla="*/ 88 h 252"/>
                <a:gd name="T106" fmla="*/ 23 w 725"/>
                <a:gd name="T107" fmla="*/ 65 h 252"/>
                <a:gd name="T108" fmla="*/ 86 w 725"/>
                <a:gd name="T109" fmla="*/ 29 h 252"/>
                <a:gd name="T110" fmla="*/ 65 w 725"/>
                <a:gd name="T111" fmla="*/ 31 h 252"/>
                <a:gd name="T112" fmla="*/ 69 w 725"/>
                <a:gd name="T113" fmla="*/ 29 h 252"/>
                <a:gd name="T114" fmla="*/ 62 w 725"/>
                <a:gd name="T115" fmla="*/ 41 h 252"/>
                <a:gd name="T116" fmla="*/ 29 w 725"/>
                <a:gd name="T117" fmla="*/ 46 h 252"/>
                <a:gd name="T118" fmla="*/ 44 w 725"/>
                <a:gd name="T119" fmla="*/ 25 h 252"/>
                <a:gd name="T120" fmla="*/ 80 w 725"/>
                <a:gd name="T121" fmla="*/ 11 h 252"/>
                <a:gd name="T122" fmla="*/ 115 w 725"/>
                <a:gd name="T123" fmla="*/ 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252">
                  <a:moveTo>
                    <a:pt x="624" y="0"/>
                  </a:moveTo>
                  <a:lnTo>
                    <a:pt x="602" y="21"/>
                  </a:lnTo>
                  <a:lnTo>
                    <a:pt x="602" y="21"/>
                  </a:lnTo>
                  <a:lnTo>
                    <a:pt x="596" y="21"/>
                  </a:lnTo>
                  <a:lnTo>
                    <a:pt x="588" y="21"/>
                  </a:lnTo>
                  <a:lnTo>
                    <a:pt x="579" y="21"/>
                  </a:lnTo>
                  <a:lnTo>
                    <a:pt x="567" y="21"/>
                  </a:lnTo>
                  <a:lnTo>
                    <a:pt x="555" y="21"/>
                  </a:lnTo>
                  <a:lnTo>
                    <a:pt x="540" y="21"/>
                  </a:lnTo>
                  <a:lnTo>
                    <a:pt x="525" y="21"/>
                  </a:lnTo>
                  <a:lnTo>
                    <a:pt x="508" y="22"/>
                  </a:lnTo>
                  <a:lnTo>
                    <a:pt x="491" y="22"/>
                  </a:lnTo>
                  <a:lnTo>
                    <a:pt x="472" y="22"/>
                  </a:lnTo>
                  <a:lnTo>
                    <a:pt x="453" y="22"/>
                  </a:lnTo>
                  <a:lnTo>
                    <a:pt x="434" y="22"/>
                  </a:lnTo>
                  <a:lnTo>
                    <a:pt x="413" y="23"/>
                  </a:lnTo>
                  <a:lnTo>
                    <a:pt x="392" y="23"/>
                  </a:lnTo>
                  <a:lnTo>
                    <a:pt x="371" y="23"/>
                  </a:lnTo>
                  <a:lnTo>
                    <a:pt x="350" y="23"/>
                  </a:lnTo>
                  <a:lnTo>
                    <a:pt x="328" y="24"/>
                  </a:lnTo>
                  <a:lnTo>
                    <a:pt x="308" y="24"/>
                  </a:lnTo>
                  <a:lnTo>
                    <a:pt x="286" y="24"/>
                  </a:lnTo>
                  <a:lnTo>
                    <a:pt x="265" y="24"/>
                  </a:lnTo>
                  <a:lnTo>
                    <a:pt x="246" y="25"/>
                  </a:lnTo>
                  <a:lnTo>
                    <a:pt x="227" y="25"/>
                  </a:lnTo>
                  <a:lnTo>
                    <a:pt x="208" y="25"/>
                  </a:lnTo>
                  <a:lnTo>
                    <a:pt x="190" y="25"/>
                  </a:lnTo>
                  <a:lnTo>
                    <a:pt x="173" y="27"/>
                  </a:lnTo>
                  <a:lnTo>
                    <a:pt x="158" y="27"/>
                  </a:lnTo>
                  <a:lnTo>
                    <a:pt x="143" y="27"/>
                  </a:lnTo>
                  <a:lnTo>
                    <a:pt x="129" y="27"/>
                  </a:lnTo>
                  <a:lnTo>
                    <a:pt x="118" y="28"/>
                  </a:lnTo>
                  <a:lnTo>
                    <a:pt x="109" y="28"/>
                  </a:lnTo>
                  <a:lnTo>
                    <a:pt x="100" y="28"/>
                  </a:lnTo>
                  <a:lnTo>
                    <a:pt x="94" y="28"/>
                  </a:lnTo>
                  <a:lnTo>
                    <a:pt x="115" y="8"/>
                  </a:lnTo>
                  <a:lnTo>
                    <a:pt x="120" y="7"/>
                  </a:lnTo>
                  <a:lnTo>
                    <a:pt x="129" y="7"/>
                  </a:lnTo>
                  <a:lnTo>
                    <a:pt x="140" y="7"/>
                  </a:lnTo>
                  <a:lnTo>
                    <a:pt x="151" y="7"/>
                  </a:lnTo>
                  <a:lnTo>
                    <a:pt x="165" y="6"/>
                  </a:lnTo>
                  <a:lnTo>
                    <a:pt x="179" y="6"/>
                  </a:lnTo>
                  <a:lnTo>
                    <a:pt x="195" y="6"/>
                  </a:lnTo>
                  <a:lnTo>
                    <a:pt x="212" y="5"/>
                  </a:lnTo>
                  <a:lnTo>
                    <a:pt x="229" y="5"/>
                  </a:lnTo>
                  <a:lnTo>
                    <a:pt x="248" y="5"/>
                  </a:lnTo>
                  <a:lnTo>
                    <a:pt x="268" y="5"/>
                  </a:lnTo>
                  <a:lnTo>
                    <a:pt x="287" y="4"/>
                  </a:lnTo>
                  <a:lnTo>
                    <a:pt x="308" y="4"/>
                  </a:lnTo>
                  <a:lnTo>
                    <a:pt x="328" y="4"/>
                  </a:lnTo>
                  <a:lnTo>
                    <a:pt x="350" y="4"/>
                  </a:lnTo>
                  <a:lnTo>
                    <a:pt x="372" y="3"/>
                  </a:lnTo>
                  <a:lnTo>
                    <a:pt x="392" y="3"/>
                  </a:lnTo>
                  <a:lnTo>
                    <a:pt x="413" y="3"/>
                  </a:lnTo>
                  <a:lnTo>
                    <a:pt x="435" y="3"/>
                  </a:lnTo>
                  <a:lnTo>
                    <a:pt x="455" y="1"/>
                  </a:lnTo>
                  <a:lnTo>
                    <a:pt x="475" y="1"/>
                  </a:lnTo>
                  <a:lnTo>
                    <a:pt x="494" y="1"/>
                  </a:lnTo>
                  <a:lnTo>
                    <a:pt x="512" y="1"/>
                  </a:lnTo>
                  <a:lnTo>
                    <a:pt x="530" y="1"/>
                  </a:lnTo>
                  <a:lnTo>
                    <a:pt x="547" y="1"/>
                  </a:lnTo>
                  <a:lnTo>
                    <a:pt x="562" y="0"/>
                  </a:lnTo>
                  <a:lnTo>
                    <a:pt x="576" y="0"/>
                  </a:lnTo>
                  <a:lnTo>
                    <a:pt x="589" y="0"/>
                  </a:lnTo>
                  <a:lnTo>
                    <a:pt x="600" y="0"/>
                  </a:lnTo>
                  <a:lnTo>
                    <a:pt x="611" y="0"/>
                  </a:lnTo>
                  <a:lnTo>
                    <a:pt x="618" y="0"/>
                  </a:lnTo>
                  <a:lnTo>
                    <a:pt x="624" y="0"/>
                  </a:lnTo>
                  <a:lnTo>
                    <a:pt x="624" y="0"/>
                  </a:lnTo>
                  <a:lnTo>
                    <a:pt x="624" y="0"/>
                  </a:lnTo>
                  <a:close/>
                  <a:moveTo>
                    <a:pt x="702" y="55"/>
                  </a:moveTo>
                  <a:lnTo>
                    <a:pt x="667" y="69"/>
                  </a:lnTo>
                  <a:lnTo>
                    <a:pt x="667" y="69"/>
                  </a:lnTo>
                  <a:lnTo>
                    <a:pt x="666" y="65"/>
                  </a:lnTo>
                  <a:lnTo>
                    <a:pt x="666" y="63"/>
                  </a:lnTo>
                  <a:lnTo>
                    <a:pt x="664" y="60"/>
                  </a:lnTo>
                  <a:lnTo>
                    <a:pt x="663" y="56"/>
                  </a:lnTo>
                  <a:lnTo>
                    <a:pt x="663" y="54"/>
                  </a:lnTo>
                  <a:lnTo>
                    <a:pt x="662" y="51"/>
                  </a:lnTo>
                  <a:lnTo>
                    <a:pt x="661" y="48"/>
                  </a:lnTo>
                  <a:lnTo>
                    <a:pt x="660" y="46"/>
                  </a:lnTo>
                  <a:lnTo>
                    <a:pt x="659" y="44"/>
                  </a:lnTo>
                  <a:lnTo>
                    <a:pt x="658" y="41"/>
                  </a:lnTo>
                  <a:lnTo>
                    <a:pt x="656" y="39"/>
                  </a:lnTo>
                  <a:lnTo>
                    <a:pt x="655" y="38"/>
                  </a:lnTo>
                  <a:lnTo>
                    <a:pt x="654" y="36"/>
                  </a:lnTo>
                  <a:lnTo>
                    <a:pt x="653" y="35"/>
                  </a:lnTo>
                  <a:lnTo>
                    <a:pt x="652" y="32"/>
                  </a:lnTo>
                  <a:lnTo>
                    <a:pt x="650" y="31"/>
                  </a:lnTo>
                  <a:lnTo>
                    <a:pt x="648" y="30"/>
                  </a:lnTo>
                  <a:lnTo>
                    <a:pt x="646" y="29"/>
                  </a:lnTo>
                  <a:lnTo>
                    <a:pt x="644" y="28"/>
                  </a:lnTo>
                  <a:lnTo>
                    <a:pt x="642" y="27"/>
                  </a:lnTo>
                  <a:lnTo>
                    <a:pt x="639" y="25"/>
                  </a:lnTo>
                  <a:lnTo>
                    <a:pt x="637" y="25"/>
                  </a:lnTo>
                  <a:lnTo>
                    <a:pt x="635" y="24"/>
                  </a:lnTo>
                  <a:lnTo>
                    <a:pt x="632" y="23"/>
                  </a:lnTo>
                  <a:lnTo>
                    <a:pt x="629" y="23"/>
                  </a:lnTo>
                  <a:lnTo>
                    <a:pt x="626" y="22"/>
                  </a:lnTo>
                  <a:lnTo>
                    <a:pt x="622" y="22"/>
                  </a:lnTo>
                  <a:lnTo>
                    <a:pt x="619" y="22"/>
                  </a:lnTo>
                  <a:lnTo>
                    <a:pt x="615" y="21"/>
                  </a:lnTo>
                  <a:lnTo>
                    <a:pt x="611" y="21"/>
                  </a:lnTo>
                  <a:lnTo>
                    <a:pt x="607" y="21"/>
                  </a:lnTo>
                  <a:lnTo>
                    <a:pt x="602" y="21"/>
                  </a:lnTo>
                  <a:lnTo>
                    <a:pt x="624" y="0"/>
                  </a:lnTo>
                  <a:lnTo>
                    <a:pt x="629" y="0"/>
                  </a:lnTo>
                  <a:lnTo>
                    <a:pt x="635" y="0"/>
                  </a:lnTo>
                  <a:lnTo>
                    <a:pt x="639" y="0"/>
                  </a:lnTo>
                  <a:lnTo>
                    <a:pt x="644" y="1"/>
                  </a:lnTo>
                  <a:lnTo>
                    <a:pt x="648" y="1"/>
                  </a:lnTo>
                  <a:lnTo>
                    <a:pt x="653" y="3"/>
                  </a:lnTo>
                  <a:lnTo>
                    <a:pt x="656" y="3"/>
                  </a:lnTo>
                  <a:lnTo>
                    <a:pt x="660" y="4"/>
                  </a:lnTo>
                  <a:lnTo>
                    <a:pt x="663" y="5"/>
                  </a:lnTo>
                  <a:lnTo>
                    <a:pt x="667" y="6"/>
                  </a:lnTo>
                  <a:lnTo>
                    <a:pt x="670" y="6"/>
                  </a:lnTo>
                  <a:lnTo>
                    <a:pt x="674" y="8"/>
                  </a:lnTo>
                  <a:lnTo>
                    <a:pt x="676" y="9"/>
                  </a:lnTo>
                  <a:lnTo>
                    <a:pt x="678" y="11"/>
                  </a:lnTo>
                  <a:lnTo>
                    <a:pt x="681" y="12"/>
                  </a:lnTo>
                  <a:lnTo>
                    <a:pt x="683" y="14"/>
                  </a:lnTo>
                  <a:lnTo>
                    <a:pt x="685" y="15"/>
                  </a:lnTo>
                  <a:lnTo>
                    <a:pt x="687" y="17"/>
                  </a:lnTo>
                  <a:lnTo>
                    <a:pt x="689" y="20"/>
                  </a:lnTo>
                  <a:lnTo>
                    <a:pt x="691" y="22"/>
                  </a:lnTo>
                  <a:lnTo>
                    <a:pt x="692" y="24"/>
                  </a:lnTo>
                  <a:lnTo>
                    <a:pt x="693" y="27"/>
                  </a:lnTo>
                  <a:lnTo>
                    <a:pt x="694" y="29"/>
                  </a:lnTo>
                  <a:lnTo>
                    <a:pt x="695" y="31"/>
                  </a:lnTo>
                  <a:lnTo>
                    <a:pt x="697" y="33"/>
                  </a:lnTo>
                  <a:lnTo>
                    <a:pt x="698" y="37"/>
                  </a:lnTo>
                  <a:lnTo>
                    <a:pt x="699" y="39"/>
                  </a:lnTo>
                  <a:lnTo>
                    <a:pt x="700" y="43"/>
                  </a:lnTo>
                  <a:lnTo>
                    <a:pt x="700" y="45"/>
                  </a:lnTo>
                  <a:lnTo>
                    <a:pt x="701" y="48"/>
                  </a:lnTo>
                  <a:lnTo>
                    <a:pt x="702" y="52"/>
                  </a:lnTo>
                  <a:lnTo>
                    <a:pt x="702" y="55"/>
                  </a:lnTo>
                  <a:lnTo>
                    <a:pt x="702" y="55"/>
                  </a:lnTo>
                  <a:lnTo>
                    <a:pt x="702" y="55"/>
                  </a:lnTo>
                  <a:close/>
                  <a:moveTo>
                    <a:pt x="725" y="179"/>
                  </a:moveTo>
                  <a:lnTo>
                    <a:pt x="689" y="192"/>
                  </a:lnTo>
                  <a:lnTo>
                    <a:pt x="689" y="192"/>
                  </a:lnTo>
                  <a:lnTo>
                    <a:pt x="689" y="189"/>
                  </a:lnTo>
                  <a:lnTo>
                    <a:pt x="689" y="186"/>
                  </a:lnTo>
                  <a:lnTo>
                    <a:pt x="687" y="182"/>
                  </a:lnTo>
                  <a:lnTo>
                    <a:pt x="687" y="179"/>
                  </a:lnTo>
                  <a:lnTo>
                    <a:pt x="687" y="175"/>
                  </a:lnTo>
                  <a:lnTo>
                    <a:pt x="686" y="172"/>
                  </a:lnTo>
                  <a:lnTo>
                    <a:pt x="686" y="168"/>
                  </a:lnTo>
                  <a:lnTo>
                    <a:pt x="685" y="165"/>
                  </a:lnTo>
                  <a:lnTo>
                    <a:pt x="685" y="160"/>
                  </a:lnTo>
                  <a:lnTo>
                    <a:pt x="684" y="157"/>
                  </a:lnTo>
                  <a:lnTo>
                    <a:pt x="684" y="154"/>
                  </a:lnTo>
                  <a:lnTo>
                    <a:pt x="683" y="149"/>
                  </a:lnTo>
                  <a:lnTo>
                    <a:pt x="682" y="146"/>
                  </a:lnTo>
                  <a:lnTo>
                    <a:pt x="682" y="141"/>
                  </a:lnTo>
                  <a:lnTo>
                    <a:pt x="681" y="136"/>
                  </a:lnTo>
                  <a:lnTo>
                    <a:pt x="679" y="133"/>
                  </a:lnTo>
                  <a:lnTo>
                    <a:pt x="679" y="128"/>
                  </a:lnTo>
                  <a:lnTo>
                    <a:pt x="678" y="124"/>
                  </a:lnTo>
                  <a:lnTo>
                    <a:pt x="677" y="120"/>
                  </a:lnTo>
                  <a:lnTo>
                    <a:pt x="676" y="116"/>
                  </a:lnTo>
                  <a:lnTo>
                    <a:pt x="676" y="112"/>
                  </a:lnTo>
                  <a:lnTo>
                    <a:pt x="675" y="108"/>
                  </a:lnTo>
                  <a:lnTo>
                    <a:pt x="674" y="103"/>
                  </a:lnTo>
                  <a:lnTo>
                    <a:pt x="672" y="100"/>
                  </a:lnTo>
                  <a:lnTo>
                    <a:pt x="672" y="95"/>
                  </a:lnTo>
                  <a:lnTo>
                    <a:pt x="671" y="92"/>
                  </a:lnTo>
                  <a:lnTo>
                    <a:pt x="670" y="87"/>
                  </a:lnTo>
                  <a:lnTo>
                    <a:pt x="670" y="84"/>
                  </a:lnTo>
                  <a:lnTo>
                    <a:pt x="669" y="80"/>
                  </a:lnTo>
                  <a:lnTo>
                    <a:pt x="668" y="77"/>
                  </a:lnTo>
                  <a:lnTo>
                    <a:pt x="668" y="72"/>
                  </a:lnTo>
                  <a:lnTo>
                    <a:pt x="667" y="69"/>
                  </a:lnTo>
                  <a:lnTo>
                    <a:pt x="702" y="55"/>
                  </a:lnTo>
                  <a:lnTo>
                    <a:pt x="703" y="59"/>
                  </a:lnTo>
                  <a:lnTo>
                    <a:pt x="703" y="62"/>
                  </a:lnTo>
                  <a:lnTo>
                    <a:pt x="705" y="67"/>
                  </a:lnTo>
                  <a:lnTo>
                    <a:pt x="706" y="70"/>
                  </a:lnTo>
                  <a:lnTo>
                    <a:pt x="706" y="73"/>
                  </a:lnTo>
                  <a:lnTo>
                    <a:pt x="707" y="78"/>
                  </a:lnTo>
                  <a:lnTo>
                    <a:pt x="708" y="81"/>
                  </a:lnTo>
                  <a:lnTo>
                    <a:pt x="709" y="86"/>
                  </a:lnTo>
                  <a:lnTo>
                    <a:pt x="709" y="90"/>
                  </a:lnTo>
                  <a:lnTo>
                    <a:pt x="710" y="94"/>
                  </a:lnTo>
                  <a:lnTo>
                    <a:pt x="711" y="98"/>
                  </a:lnTo>
                  <a:lnTo>
                    <a:pt x="713" y="102"/>
                  </a:lnTo>
                  <a:lnTo>
                    <a:pt x="713" y="107"/>
                  </a:lnTo>
                  <a:lnTo>
                    <a:pt x="714" y="110"/>
                  </a:lnTo>
                  <a:lnTo>
                    <a:pt x="715" y="115"/>
                  </a:lnTo>
                  <a:lnTo>
                    <a:pt x="715" y="119"/>
                  </a:lnTo>
                  <a:lnTo>
                    <a:pt x="716" y="123"/>
                  </a:lnTo>
                  <a:lnTo>
                    <a:pt x="717" y="127"/>
                  </a:lnTo>
                  <a:lnTo>
                    <a:pt x="718" y="131"/>
                  </a:lnTo>
                  <a:lnTo>
                    <a:pt x="718" y="135"/>
                  </a:lnTo>
                  <a:lnTo>
                    <a:pt x="719" y="139"/>
                  </a:lnTo>
                  <a:lnTo>
                    <a:pt x="719" y="143"/>
                  </a:lnTo>
                  <a:lnTo>
                    <a:pt x="721" y="147"/>
                  </a:lnTo>
                  <a:lnTo>
                    <a:pt x="722" y="151"/>
                  </a:lnTo>
                  <a:lnTo>
                    <a:pt x="722" y="155"/>
                  </a:lnTo>
                  <a:lnTo>
                    <a:pt x="723" y="158"/>
                  </a:lnTo>
                  <a:lnTo>
                    <a:pt x="723" y="162"/>
                  </a:lnTo>
                  <a:lnTo>
                    <a:pt x="723" y="166"/>
                  </a:lnTo>
                  <a:lnTo>
                    <a:pt x="724" y="170"/>
                  </a:lnTo>
                  <a:lnTo>
                    <a:pt x="724" y="173"/>
                  </a:lnTo>
                  <a:lnTo>
                    <a:pt x="724" y="175"/>
                  </a:lnTo>
                  <a:lnTo>
                    <a:pt x="725" y="179"/>
                  </a:lnTo>
                  <a:lnTo>
                    <a:pt x="725" y="179"/>
                  </a:lnTo>
                  <a:lnTo>
                    <a:pt x="725" y="179"/>
                  </a:lnTo>
                  <a:close/>
                  <a:moveTo>
                    <a:pt x="592" y="252"/>
                  </a:moveTo>
                  <a:lnTo>
                    <a:pt x="614" y="231"/>
                  </a:lnTo>
                  <a:lnTo>
                    <a:pt x="614" y="231"/>
                  </a:lnTo>
                  <a:lnTo>
                    <a:pt x="623" y="231"/>
                  </a:lnTo>
                  <a:lnTo>
                    <a:pt x="630" y="231"/>
                  </a:lnTo>
                  <a:lnTo>
                    <a:pt x="638" y="231"/>
                  </a:lnTo>
                  <a:lnTo>
                    <a:pt x="645" y="230"/>
                  </a:lnTo>
                  <a:lnTo>
                    <a:pt x="651" y="230"/>
                  </a:lnTo>
                  <a:lnTo>
                    <a:pt x="656" y="229"/>
                  </a:lnTo>
                  <a:lnTo>
                    <a:pt x="662" y="229"/>
                  </a:lnTo>
                  <a:lnTo>
                    <a:pt x="667" y="228"/>
                  </a:lnTo>
                  <a:lnTo>
                    <a:pt x="670" y="227"/>
                  </a:lnTo>
                  <a:lnTo>
                    <a:pt x="674" y="227"/>
                  </a:lnTo>
                  <a:lnTo>
                    <a:pt x="676" y="226"/>
                  </a:lnTo>
                  <a:lnTo>
                    <a:pt x="678" y="225"/>
                  </a:lnTo>
                  <a:lnTo>
                    <a:pt x="679" y="225"/>
                  </a:lnTo>
                  <a:lnTo>
                    <a:pt x="679" y="225"/>
                  </a:lnTo>
                  <a:lnTo>
                    <a:pt x="681" y="223"/>
                  </a:lnTo>
                  <a:lnTo>
                    <a:pt x="681" y="223"/>
                  </a:lnTo>
                  <a:lnTo>
                    <a:pt x="682" y="223"/>
                  </a:lnTo>
                  <a:lnTo>
                    <a:pt x="682" y="222"/>
                  </a:lnTo>
                  <a:lnTo>
                    <a:pt x="683" y="221"/>
                  </a:lnTo>
                  <a:lnTo>
                    <a:pt x="684" y="220"/>
                  </a:lnTo>
                  <a:lnTo>
                    <a:pt x="685" y="219"/>
                  </a:lnTo>
                  <a:lnTo>
                    <a:pt x="686" y="217"/>
                  </a:lnTo>
                  <a:lnTo>
                    <a:pt x="686" y="215"/>
                  </a:lnTo>
                  <a:lnTo>
                    <a:pt x="687" y="213"/>
                  </a:lnTo>
                  <a:lnTo>
                    <a:pt x="689" y="211"/>
                  </a:lnTo>
                  <a:lnTo>
                    <a:pt x="689" y="208"/>
                  </a:lnTo>
                  <a:lnTo>
                    <a:pt x="689" y="206"/>
                  </a:lnTo>
                  <a:lnTo>
                    <a:pt x="689" y="203"/>
                  </a:lnTo>
                  <a:lnTo>
                    <a:pt x="690" y="200"/>
                  </a:lnTo>
                  <a:lnTo>
                    <a:pt x="690" y="198"/>
                  </a:lnTo>
                  <a:lnTo>
                    <a:pt x="689" y="195"/>
                  </a:lnTo>
                  <a:lnTo>
                    <a:pt x="689" y="192"/>
                  </a:lnTo>
                  <a:lnTo>
                    <a:pt x="725" y="179"/>
                  </a:lnTo>
                  <a:lnTo>
                    <a:pt x="725" y="182"/>
                  </a:lnTo>
                  <a:lnTo>
                    <a:pt x="725" y="184"/>
                  </a:lnTo>
                  <a:lnTo>
                    <a:pt x="725" y="188"/>
                  </a:lnTo>
                  <a:lnTo>
                    <a:pt x="725" y="191"/>
                  </a:lnTo>
                  <a:lnTo>
                    <a:pt x="725" y="194"/>
                  </a:lnTo>
                  <a:lnTo>
                    <a:pt x="724" y="197"/>
                  </a:lnTo>
                  <a:lnTo>
                    <a:pt x="724" y="199"/>
                  </a:lnTo>
                  <a:lnTo>
                    <a:pt x="723" y="203"/>
                  </a:lnTo>
                  <a:lnTo>
                    <a:pt x="722" y="206"/>
                  </a:lnTo>
                  <a:lnTo>
                    <a:pt x="721" y="208"/>
                  </a:lnTo>
                  <a:lnTo>
                    <a:pt x="719" y="212"/>
                  </a:lnTo>
                  <a:lnTo>
                    <a:pt x="717" y="214"/>
                  </a:lnTo>
                  <a:lnTo>
                    <a:pt x="715" y="218"/>
                  </a:lnTo>
                  <a:lnTo>
                    <a:pt x="711" y="221"/>
                  </a:lnTo>
                  <a:lnTo>
                    <a:pt x="708" y="225"/>
                  </a:lnTo>
                  <a:lnTo>
                    <a:pt x="703" y="228"/>
                  </a:lnTo>
                  <a:lnTo>
                    <a:pt x="698" y="231"/>
                  </a:lnTo>
                  <a:lnTo>
                    <a:pt x="692" y="235"/>
                  </a:lnTo>
                  <a:lnTo>
                    <a:pt x="686" y="237"/>
                  </a:lnTo>
                  <a:lnTo>
                    <a:pt x="681" y="241"/>
                  </a:lnTo>
                  <a:lnTo>
                    <a:pt x="674" y="243"/>
                  </a:lnTo>
                  <a:lnTo>
                    <a:pt x="668" y="244"/>
                  </a:lnTo>
                  <a:lnTo>
                    <a:pt x="661" y="246"/>
                  </a:lnTo>
                  <a:lnTo>
                    <a:pt x="654" y="247"/>
                  </a:lnTo>
                  <a:lnTo>
                    <a:pt x="647" y="249"/>
                  </a:lnTo>
                  <a:lnTo>
                    <a:pt x="640" y="250"/>
                  </a:lnTo>
                  <a:lnTo>
                    <a:pt x="634" y="251"/>
                  </a:lnTo>
                  <a:lnTo>
                    <a:pt x="626" y="251"/>
                  </a:lnTo>
                  <a:lnTo>
                    <a:pt x="619" y="252"/>
                  </a:lnTo>
                  <a:lnTo>
                    <a:pt x="610" y="252"/>
                  </a:lnTo>
                  <a:lnTo>
                    <a:pt x="602" y="252"/>
                  </a:lnTo>
                  <a:lnTo>
                    <a:pt x="592" y="252"/>
                  </a:lnTo>
                  <a:lnTo>
                    <a:pt x="592" y="252"/>
                  </a:lnTo>
                  <a:lnTo>
                    <a:pt x="592" y="252"/>
                  </a:lnTo>
                  <a:close/>
                  <a:moveTo>
                    <a:pt x="71" y="247"/>
                  </a:moveTo>
                  <a:lnTo>
                    <a:pt x="93" y="227"/>
                  </a:lnTo>
                  <a:lnTo>
                    <a:pt x="93" y="227"/>
                  </a:lnTo>
                  <a:lnTo>
                    <a:pt x="100" y="227"/>
                  </a:lnTo>
                  <a:lnTo>
                    <a:pt x="108" y="227"/>
                  </a:lnTo>
                  <a:lnTo>
                    <a:pt x="118" y="227"/>
                  </a:lnTo>
                  <a:lnTo>
                    <a:pt x="129" y="227"/>
                  </a:lnTo>
                  <a:lnTo>
                    <a:pt x="142" y="227"/>
                  </a:lnTo>
                  <a:lnTo>
                    <a:pt x="156" y="227"/>
                  </a:lnTo>
                  <a:lnTo>
                    <a:pt x="171" y="228"/>
                  </a:lnTo>
                  <a:lnTo>
                    <a:pt x="187" y="228"/>
                  </a:lnTo>
                  <a:lnTo>
                    <a:pt x="204" y="228"/>
                  </a:lnTo>
                  <a:lnTo>
                    <a:pt x="222" y="228"/>
                  </a:lnTo>
                  <a:lnTo>
                    <a:pt x="240" y="228"/>
                  </a:lnTo>
                  <a:lnTo>
                    <a:pt x="260" y="228"/>
                  </a:lnTo>
                  <a:lnTo>
                    <a:pt x="279" y="229"/>
                  </a:lnTo>
                  <a:lnTo>
                    <a:pt x="300" y="229"/>
                  </a:lnTo>
                  <a:lnTo>
                    <a:pt x="320" y="229"/>
                  </a:lnTo>
                  <a:lnTo>
                    <a:pt x="341" y="229"/>
                  </a:lnTo>
                  <a:lnTo>
                    <a:pt x="362" y="229"/>
                  </a:lnTo>
                  <a:lnTo>
                    <a:pt x="382" y="230"/>
                  </a:lnTo>
                  <a:lnTo>
                    <a:pt x="403" y="230"/>
                  </a:lnTo>
                  <a:lnTo>
                    <a:pt x="423" y="230"/>
                  </a:lnTo>
                  <a:lnTo>
                    <a:pt x="444" y="230"/>
                  </a:lnTo>
                  <a:lnTo>
                    <a:pt x="463" y="230"/>
                  </a:lnTo>
                  <a:lnTo>
                    <a:pt x="483" y="231"/>
                  </a:lnTo>
                  <a:lnTo>
                    <a:pt x="501" y="231"/>
                  </a:lnTo>
                  <a:lnTo>
                    <a:pt x="519" y="231"/>
                  </a:lnTo>
                  <a:lnTo>
                    <a:pt x="536" y="231"/>
                  </a:lnTo>
                  <a:lnTo>
                    <a:pt x="552" y="231"/>
                  </a:lnTo>
                  <a:lnTo>
                    <a:pt x="567" y="231"/>
                  </a:lnTo>
                  <a:lnTo>
                    <a:pt x="581" y="231"/>
                  </a:lnTo>
                  <a:lnTo>
                    <a:pt x="594" y="231"/>
                  </a:lnTo>
                  <a:lnTo>
                    <a:pt x="605" y="231"/>
                  </a:lnTo>
                  <a:lnTo>
                    <a:pt x="614" y="231"/>
                  </a:lnTo>
                  <a:lnTo>
                    <a:pt x="592" y="252"/>
                  </a:lnTo>
                  <a:lnTo>
                    <a:pt x="582" y="252"/>
                  </a:lnTo>
                  <a:lnTo>
                    <a:pt x="571" y="252"/>
                  </a:lnTo>
                  <a:lnTo>
                    <a:pt x="558" y="252"/>
                  </a:lnTo>
                  <a:lnTo>
                    <a:pt x="544" y="252"/>
                  </a:lnTo>
                  <a:lnTo>
                    <a:pt x="530" y="252"/>
                  </a:lnTo>
                  <a:lnTo>
                    <a:pt x="514" y="252"/>
                  </a:lnTo>
                  <a:lnTo>
                    <a:pt x="496" y="252"/>
                  </a:lnTo>
                  <a:lnTo>
                    <a:pt x="479" y="252"/>
                  </a:lnTo>
                  <a:lnTo>
                    <a:pt x="460" y="251"/>
                  </a:lnTo>
                  <a:lnTo>
                    <a:pt x="442" y="251"/>
                  </a:lnTo>
                  <a:lnTo>
                    <a:pt x="421" y="251"/>
                  </a:lnTo>
                  <a:lnTo>
                    <a:pt x="402" y="251"/>
                  </a:lnTo>
                  <a:lnTo>
                    <a:pt x="381" y="251"/>
                  </a:lnTo>
                  <a:lnTo>
                    <a:pt x="360" y="251"/>
                  </a:lnTo>
                  <a:lnTo>
                    <a:pt x="339" y="250"/>
                  </a:lnTo>
                  <a:lnTo>
                    <a:pt x="318" y="250"/>
                  </a:lnTo>
                  <a:lnTo>
                    <a:pt x="298" y="250"/>
                  </a:lnTo>
                  <a:lnTo>
                    <a:pt x="277" y="250"/>
                  </a:lnTo>
                  <a:lnTo>
                    <a:pt x="257" y="250"/>
                  </a:lnTo>
                  <a:lnTo>
                    <a:pt x="237" y="249"/>
                  </a:lnTo>
                  <a:lnTo>
                    <a:pt x="219" y="249"/>
                  </a:lnTo>
                  <a:lnTo>
                    <a:pt x="199" y="249"/>
                  </a:lnTo>
                  <a:lnTo>
                    <a:pt x="182" y="249"/>
                  </a:lnTo>
                  <a:lnTo>
                    <a:pt x="165" y="249"/>
                  </a:lnTo>
                  <a:lnTo>
                    <a:pt x="149" y="247"/>
                  </a:lnTo>
                  <a:lnTo>
                    <a:pt x="133" y="247"/>
                  </a:lnTo>
                  <a:lnTo>
                    <a:pt x="119" y="247"/>
                  </a:lnTo>
                  <a:lnTo>
                    <a:pt x="107" y="247"/>
                  </a:lnTo>
                  <a:lnTo>
                    <a:pt x="95" y="247"/>
                  </a:lnTo>
                  <a:lnTo>
                    <a:pt x="86" y="247"/>
                  </a:lnTo>
                  <a:lnTo>
                    <a:pt x="77" y="247"/>
                  </a:lnTo>
                  <a:lnTo>
                    <a:pt x="71" y="247"/>
                  </a:lnTo>
                  <a:lnTo>
                    <a:pt x="71" y="247"/>
                  </a:lnTo>
                  <a:lnTo>
                    <a:pt x="71" y="247"/>
                  </a:lnTo>
                  <a:close/>
                  <a:moveTo>
                    <a:pt x="3" y="157"/>
                  </a:moveTo>
                  <a:lnTo>
                    <a:pt x="38" y="146"/>
                  </a:lnTo>
                  <a:lnTo>
                    <a:pt x="38" y="146"/>
                  </a:lnTo>
                  <a:lnTo>
                    <a:pt x="38" y="150"/>
                  </a:lnTo>
                  <a:lnTo>
                    <a:pt x="37" y="155"/>
                  </a:lnTo>
                  <a:lnTo>
                    <a:pt x="37" y="159"/>
                  </a:lnTo>
                  <a:lnTo>
                    <a:pt x="36" y="164"/>
                  </a:lnTo>
                  <a:lnTo>
                    <a:pt x="36" y="168"/>
                  </a:lnTo>
                  <a:lnTo>
                    <a:pt x="36" y="173"/>
                  </a:lnTo>
                  <a:lnTo>
                    <a:pt x="36" y="176"/>
                  </a:lnTo>
                  <a:lnTo>
                    <a:pt x="36" y="181"/>
                  </a:lnTo>
                  <a:lnTo>
                    <a:pt x="37" y="184"/>
                  </a:lnTo>
                  <a:lnTo>
                    <a:pt x="37" y="188"/>
                  </a:lnTo>
                  <a:lnTo>
                    <a:pt x="37" y="191"/>
                  </a:lnTo>
                  <a:lnTo>
                    <a:pt x="38" y="195"/>
                  </a:lnTo>
                  <a:lnTo>
                    <a:pt x="39" y="198"/>
                  </a:lnTo>
                  <a:lnTo>
                    <a:pt x="40" y="200"/>
                  </a:lnTo>
                  <a:lnTo>
                    <a:pt x="41" y="204"/>
                  </a:lnTo>
                  <a:lnTo>
                    <a:pt x="43" y="206"/>
                  </a:lnTo>
                  <a:lnTo>
                    <a:pt x="45" y="208"/>
                  </a:lnTo>
                  <a:lnTo>
                    <a:pt x="46" y="211"/>
                  </a:lnTo>
                  <a:lnTo>
                    <a:pt x="48" y="213"/>
                  </a:lnTo>
                  <a:lnTo>
                    <a:pt x="51" y="215"/>
                  </a:lnTo>
                  <a:lnTo>
                    <a:pt x="53" y="218"/>
                  </a:lnTo>
                  <a:lnTo>
                    <a:pt x="55" y="219"/>
                  </a:lnTo>
                  <a:lnTo>
                    <a:pt x="57" y="220"/>
                  </a:lnTo>
                  <a:lnTo>
                    <a:pt x="61" y="222"/>
                  </a:lnTo>
                  <a:lnTo>
                    <a:pt x="64" y="223"/>
                  </a:lnTo>
                  <a:lnTo>
                    <a:pt x="68" y="225"/>
                  </a:lnTo>
                  <a:lnTo>
                    <a:pt x="71" y="225"/>
                  </a:lnTo>
                  <a:lnTo>
                    <a:pt x="75" y="226"/>
                  </a:lnTo>
                  <a:lnTo>
                    <a:pt x="79" y="226"/>
                  </a:lnTo>
                  <a:lnTo>
                    <a:pt x="84" y="227"/>
                  </a:lnTo>
                  <a:lnTo>
                    <a:pt x="88" y="227"/>
                  </a:lnTo>
                  <a:lnTo>
                    <a:pt x="93" y="227"/>
                  </a:lnTo>
                  <a:lnTo>
                    <a:pt x="71" y="247"/>
                  </a:lnTo>
                  <a:lnTo>
                    <a:pt x="64" y="247"/>
                  </a:lnTo>
                  <a:lnTo>
                    <a:pt x="59" y="247"/>
                  </a:lnTo>
                  <a:lnTo>
                    <a:pt x="53" y="246"/>
                  </a:lnTo>
                  <a:lnTo>
                    <a:pt x="48" y="246"/>
                  </a:lnTo>
                  <a:lnTo>
                    <a:pt x="43" y="245"/>
                  </a:lnTo>
                  <a:lnTo>
                    <a:pt x="38" y="244"/>
                  </a:lnTo>
                  <a:lnTo>
                    <a:pt x="33" y="243"/>
                  </a:lnTo>
                  <a:lnTo>
                    <a:pt x="30" y="241"/>
                  </a:lnTo>
                  <a:lnTo>
                    <a:pt x="27" y="239"/>
                  </a:lnTo>
                  <a:lnTo>
                    <a:pt x="23" y="237"/>
                  </a:lnTo>
                  <a:lnTo>
                    <a:pt x="20" y="235"/>
                  </a:lnTo>
                  <a:lnTo>
                    <a:pt x="16" y="233"/>
                  </a:lnTo>
                  <a:lnTo>
                    <a:pt x="14" y="230"/>
                  </a:lnTo>
                  <a:lnTo>
                    <a:pt x="12" y="228"/>
                  </a:lnTo>
                  <a:lnTo>
                    <a:pt x="9" y="226"/>
                  </a:lnTo>
                  <a:lnTo>
                    <a:pt x="8" y="222"/>
                  </a:lnTo>
                  <a:lnTo>
                    <a:pt x="6" y="219"/>
                  </a:lnTo>
                  <a:lnTo>
                    <a:pt x="5" y="217"/>
                  </a:lnTo>
                  <a:lnTo>
                    <a:pt x="4" y="213"/>
                  </a:lnTo>
                  <a:lnTo>
                    <a:pt x="3" y="210"/>
                  </a:lnTo>
                  <a:lnTo>
                    <a:pt x="1" y="205"/>
                  </a:lnTo>
                  <a:lnTo>
                    <a:pt x="1" y="202"/>
                  </a:lnTo>
                  <a:lnTo>
                    <a:pt x="0" y="198"/>
                  </a:lnTo>
                  <a:lnTo>
                    <a:pt x="0" y="194"/>
                  </a:lnTo>
                  <a:lnTo>
                    <a:pt x="0" y="189"/>
                  </a:lnTo>
                  <a:lnTo>
                    <a:pt x="0" y="186"/>
                  </a:lnTo>
                  <a:lnTo>
                    <a:pt x="0" y="181"/>
                  </a:lnTo>
                  <a:lnTo>
                    <a:pt x="0" y="176"/>
                  </a:lnTo>
                  <a:lnTo>
                    <a:pt x="0" y="172"/>
                  </a:lnTo>
                  <a:lnTo>
                    <a:pt x="1" y="167"/>
                  </a:lnTo>
                  <a:lnTo>
                    <a:pt x="1" y="162"/>
                  </a:lnTo>
                  <a:lnTo>
                    <a:pt x="3" y="157"/>
                  </a:lnTo>
                  <a:lnTo>
                    <a:pt x="3" y="157"/>
                  </a:lnTo>
                  <a:lnTo>
                    <a:pt x="3" y="157"/>
                  </a:lnTo>
                  <a:close/>
                  <a:moveTo>
                    <a:pt x="24" y="60"/>
                  </a:moveTo>
                  <a:lnTo>
                    <a:pt x="60" y="49"/>
                  </a:lnTo>
                  <a:lnTo>
                    <a:pt x="60" y="49"/>
                  </a:lnTo>
                  <a:lnTo>
                    <a:pt x="60" y="53"/>
                  </a:lnTo>
                  <a:lnTo>
                    <a:pt x="59" y="55"/>
                  </a:lnTo>
                  <a:lnTo>
                    <a:pt x="59" y="59"/>
                  </a:lnTo>
                  <a:lnTo>
                    <a:pt x="57" y="61"/>
                  </a:lnTo>
                  <a:lnTo>
                    <a:pt x="56" y="63"/>
                  </a:lnTo>
                  <a:lnTo>
                    <a:pt x="56" y="65"/>
                  </a:lnTo>
                  <a:lnTo>
                    <a:pt x="55" y="68"/>
                  </a:lnTo>
                  <a:lnTo>
                    <a:pt x="55" y="71"/>
                  </a:lnTo>
                  <a:lnTo>
                    <a:pt x="54" y="73"/>
                  </a:lnTo>
                  <a:lnTo>
                    <a:pt x="53" y="76"/>
                  </a:lnTo>
                  <a:lnTo>
                    <a:pt x="53" y="78"/>
                  </a:lnTo>
                  <a:lnTo>
                    <a:pt x="52" y="80"/>
                  </a:lnTo>
                  <a:lnTo>
                    <a:pt x="52" y="83"/>
                  </a:lnTo>
                  <a:lnTo>
                    <a:pt x="51" y="85"/>
                  </a:lnTo>
                  <a:lnTo>
                    <a:pt x="49" y="87"/>
                  </a:lnTo>
                  <a:lnTo>
                    <a:pt x="49" y="90"/>
                  </a:lnTo>
                  <a:lnTo>
                    <a:pt x="48" y="92"/>
                  </a:lnTo>
                  <a:lnTo>
                    <a:pt x="48" y="94"/>
                  </a:lnTo>
                  <a:lnTo>
                    <a:pt x="47" y="98"/>
                  </a:lnTo>
                  <a:lnTo>
                    <a:pt x="46" y="100"/>
                  </a:lnTo>
                  <a:lnTo>
                    <a:pt x="46" y="103"/>
                  </a:lnTo>
                  <a:lnTo>
                    <a:pt x="45" y="106"/>
                  </a:lnTo>
                  <a:lnTo>
                    <a:pt x="45" y="109"/>
                  </a:lnTo>
                  <a:lnTo>
                    <a:pt x="44" y="112"/>
                  </a:lnTo>
                  <a:lnTo>
                    <a:pt x="43" y="116"/>
                  </a:lnTo>
                  <a:lnTo>
                    <a:pt x="43" y="119"/>
                  </a:lnTo>
                  <a:lnTo>
                    <a:pt x="41" y="123"/>
                  </a:lnTo>
                  <a:lnTo>
                    <a:pt x="41" y="127"/>
                  </a:lnTo>
                  <a:lnTo>
                    <a:pt x="40" y="131"/>
                  </a:lnTo>
                  <a:lnTo>
                    <a:pt x="39" y="135"/>
                  </a:lnTo>
                  <a:lnTo>
                    <a:pt x="39" y="140"/>
                  </a:lnTo>
                  <a:lnTo>
                    <a:pt x="38" y="146"/>
                  </a:lnTo>
                  <a:lnTo>
                    <a:pt x="3" y="157"/>
                  </a:lnTo>
                  <a:lnTo>
                    <a:pt x="4" y="151"/>
                  </a:lnTo>
                  <a:lnTo>
                    <a:pt x="4" y="147"/>
                  </a:lnTo>
                  <a:lnTo>
                    <a:pt x="5" y="142"/>
                  </a:lnTo>
                  <a:lnTo>
                    <a:pt x="5" y="139"/>
                  </a:lnTo>
                  <a:lnTo>
                    <a:pt x="6" y="134"/>
                  </a:lnTo>
                  <a:lnTo>
                    <a:pt x="7" y="131"/>
                  </a:lnTo>
                  <a:lnTo>
                    <a:pt x="7" y="126"/>
                  </a:lnTo>
                  <a:lnTo>
                    <a:pt x="8" y="123"/>
                  </a:lnTo>
                  <a:lnTo>
                    <a:pt x="8" y="119"/>
                  </a:lnTo>
                  <a:lnTo>
                    <a:pt x="9" y="117"/>
                  </a:lnTo>
                  <a:lnTo>
                    <a:pt x="11" y="114"/>
                  </a:lnTo>
                  <a:lnTo>
                    <a:pt x="11" y="110"/>
                  </a:lnTo>
                  <a:lnTo>
                    <a:pt x="12" y="108"/>
                  </a:lnTo>
                  <a:lnTo>
                    <a:pt x="12" y="106"/>
                  </a:lnTo>
                  <a:lnTo>
                    <a:pt x="13" y="102"/>
                  </a:lnTo>
                  <a:lnTo>
                    <a:pt x="14" y="100"/>
                  </a:lnTo>
                  <a:lnTo>
                    <a:pt x="14" y="98"/>
                  </a:lnTo>
                  <a:lnTo>
                    <a:pt x="15" y="95"/>
                  </a:lnTo>
                  <a:lnTo>
                    <a:pt x="16" y="93"/>
                  </a:lnTo>
                  <a:lnTo>
                    <a:pt x="16" y="91"/>
                  </a:lnTo>
                  <a:lnTo>
                    <a:pt x="17" y="88"/>
                  </a:lnTo>
                  <a:lnTo>
                    <a:pt x="17" y="86"/>
                  </a:lnTo>
                  <a:lnTo>
                    <a:pt x="19" y="83"/>
                  </a:lnTo>
                  <a:lnTo>
                    <a:pt x="20" y="80"/>
                  </a:lnTo>
                  <a:lnTo>
                    <a:pt x="20" y="78"/>
                  </a:lnTo>
                  <a:lnTo>
                    <a:pt x="21" y="76"/>
                  </a:lnTo>
                  <a:lnTo>
                    <a:pt x="21" y="73"/>
                  </a:lnTo>
                  <a:lnTo>
                    <a:pt x="22" y="71"/>
                  </a:lnTo>
                  <a:lnTo>
                    <a:pt x="23" y="69"/>
                  </a:lnTo>
                  <a:lnTo>
                    <a:pt x="23" y="65"/>
                  </a:lnTo>
                  <a:lnTo>
                    <a:pt x="24" y="63"/>
                  </a:lnTo>
                  <a:lnTo>
                    <a:pt x="24" y="60"/>
                  </a:lnTo>
                  <a:lnTo>
                    <a:pt x="24" y="60"/>
                  </a:lnTo>
                  <a:lnTo>
                    <a:pt x="24" y="60"/>
                  </a:lnTo>
                  <a:close/>
                  <a:moveTo>
                    <a:pt x="115" y="8"/>
                  </a:moveTo>
                  <a:lnTo>
                    <a:pt x="94" y="28"/>
                  </a:lnTo>
                  <a:lnTo>
                    <a:pt x="94" y="28"/>
                  </a:lnTo>
                  <a:lnTo>
                    <a:pt x="89" y="29"/>
                  </a:lnTo>
                  <a:lnTo>
                    <a:pt x="86" y="29"/>
                  </a:lnTo>
                  <a:lnTo>
                    <a:pt x="83" y="29"/>
                  </a:lnTo>
                  <a:lnTo>
                    <a:pt x="79" y="29"/>
                  </a:lnTo>
                  <a:lnTo>
                    <a:pt x="77" y="29"/>
                  </a:lnTo>
                  <a:lnTo>
                    <a:pt x="73" y="30"/>
                  </a:lnTo>
                  <a:lnTo>
                    <a:pt x="71" y="30"/>
                  </a:lnTo>
                  <a:lnTo>
                    <a:pt x="69" y="30"/>
                  </a:lnTo>
                  <a:lnTo>
                    <a:pt x="68" y="30"/>
                  </a:lnTo>
                  <a:lnTo>
                    <a:pt x="65" y="31"/>
                  </a:lnTo>
                  <a:lnTo>
                    <a:pt x="65" y="31"/>
                  </a:lnTo>
                  <a:lnTo>
                    <a:pt x="64" y="31"/>
                  </a:lnTo>
                  <a:lnTo>
                    <a:pt x="64" y="31"/>
                  </a:lnTo>
                  <a:lnTo>
                    <a:pt x="65" y="31"/>
                  </a:lnTo>
                  <a:lnTo>
                    <a:pt x="65" y="30"/>
                  </a:lnTo>
                  <a:lnTo>
                    <a:pt x="67" y="30"/>
                  </a:lnTo>
                  <a:lnTo>
                    <a:pt x="68" y="29"/>
                  </a:lnTo>
                  <a:lnTo>
                    <a:pt x="68" y="29"/>
                  </a:lnTo>
                  <a:lnTo>
                    <a:pt x="69" y="29"/>
                  </a:lnTo>
                  <a:lnTo>
                    <a:pt x="69" y="29"/>
                  </a:lnTo>
                  <a:lnTo>
                    <a:pt x="68" y="29"/>
                  </a:lnTo>
                  <a:lnTo>
                    <a:pt x="68" y="30"/>
                  </a:lnTo>
                  <a:lnTo>
                    <a:pt x="67" y="31"/>
                  </a:lnTo>
                  <a:lnTo>
                    <a:pt x="67" y="32"/>
                  </a:lnTo>
                  <a:lnTo>
                    <a:pt x="65" y="33"/>
                  </a:lnTo>
                  <a:lnTo>
                    <a:pt x="64" y="36"/>
                  </a:lnTo>
                  <a:lnTo>
                    <a:pt x="64" y="37"/>
                  </a:lnTo>
                  <a:lnTo>
                    <a:pt x="63" y="39"/>
                  </a:lnTo>
                  <a:lnTo>
                    <a:pt x="62" y="41"/>
                  </a:lnTo>
                  <a:lnTo>
                    <a:pt x="62" y="44"/>
                  </a:lnTo>
                  <a:lnTo>
                    <a:pt x="61" y="47"/>
                  </a:lnTo>
                  <a:lnTo>
                    <a:pt x="60" y="49"/>
                  </a:lnTo>
                  <a:lnTo>
                    <a:pt x="24" y="60"/>
                  </a:lnTo>
                  <a:lnTo>
                    <a:pt x="25" y="57"/>
                  </a:lnTo>
                  <a:lnTo>
                    <a:pt x="27" y="54"/>
                  </a:lnTo>
                  <a:lnTo>
                    <a:pt x="27" y="52"/>
                  </a:lnTo>
                  <a:lnTo>
                    <a:pt x="28" y="49"/>
                  </a:lnTo>
                  <a:lnTo>
                    <a:pt x="29" y="46"/>
                  </a:lnTo>
                  <a:lnTo>
                    <a:pt x="30" y="44"/>
                  </a:lnTo>
                  <a:lnTo>
                    <a:pt x="31" y="41"/>
                  </a:lnTo>
                  <a:lnTo>
                    <a:pt x="32" y="39"/>
                  </a:lnTo>
                  <a:lnTo>
                    <a:pt x="33" y="37"/>
                  </a:lnTo>
                  <a:lnTo>
                    <a:pt x="35" y="35"/>
                  </a:lnTo>
                  <a:lnTo>
                    <a:pt x="37" y="32"/>
                  </a:lnTo>
                  <a:lnTo>
                    <a:pt x="39" y="30"/>
                  </a:lnTo>
                  <a:lnTo>
                    <a:pt x="41" y="28"/>
                  </a:lnTo>
                  <a:lnTo>
                    <a:pt x="44" y="25"/>
                  </a:lnTo>
                  <a:lnTo>
                    <a:pt x="48" y="23"/>
                  </a:lnTo>
                  <a:lnTo>
                    <a:pt x="52" y="21"/>
                  </a:lnTo>
                  <a:lnTo>
                    <a:pt x="56" y="19"/>
                  </a:lnTo>
                  <a:lnTo>
                    <a:pt x="61" y="16"/>
                  </a:lnTo>
                  <a:lnTo>
                    <a:pt x="65" y="15"/>
                  </a:lnTo>
                  <a:lnTo>
                    <a:pt x="70" y="13"/>
                  </a:lnTo>
                  <a:lnTo>
                    <a:pt x="73" y="12"/>
                  </a:lnTo>
                  <a:lnTo>
                    <a:pt x="77" y="12"/>
                  </a:lnTo>
                  <a:lnTo>
                    <a:pt x="80" y="11"/>
                  </a:lnTo>
                  <a:lnTo>
                    <a:pt x="84" y="11"/>
                  </a:lnTo>
                  <a:lnTo>
                    <a:pt x="87" y="9"/>
                  </a:lnTo>
                  <a:lnTo>
                    <a:pt x="92" y="9"/>
                  </a:lnTo>
                  <a:lnTo>
                    <a:pt x="95" y="9"/>
                  </a:lnTo>
                  <a:lnTo>
                    <a:pt x="99" y="8"/>
                  </a:lnTo>
                  <a:lnTo>
                    <a:pt x="102" y="8"/>
                  </a:lnTo>
                  <a:lnTo>
                    <a:pt x="105" y="8"/>
                  </a:lnTo>
                  <a:lnTo>
                    <a:pt x="110" y="8"/>
                  </a:lnTo>
                  <a:lnTo>
                    <a:pt x="115" y="8"/>
                  </a:lnTo>
                  <a:lnTo>
                    <a:pt x="115" y="8"/>
                  </a:lnTo>
                  <a:close/>
                </a:path>
              </a:pathLst>
            </a:custGeom>
            <a:solidFill>
              <a:srgbClr val="6D6D6C"/>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15" name="Freeform 126"/>
            <p:cNvSpPr>
              <a:spLocks noEditPoints="1"/>
            </p:cNvSpPr>
            <p:nvPr/>
          </p:nvSpPr>
          <p:spPr bwMode="auto">
            <a:xfrm>
              <a:off x="2129172" y="4144882"/>
              <a:ext cx="2819598" cy="487578"/>
            </a:xfrm>
            <a:custGeom>
              <a:avLst/>
              <a:gdLst>
                <a:gd name="T0" fmla="*/ 86 w 1891"/>
                <a:gd name="T1" fmla="*/ 71 h 327"/>
                <a:gd name="T2" fmla="*/ 107 w 1891"/>
                <a:gd name="T3" fmla="*/ 46 h 327"/>
                <a:gd name="T4" fmla="*/ 142 w 1891"/>
                <a:gd name="T5" fmla="*/ 22 h 327"/>
                <a:gd name="T6" fmla="*/ 163 w 1891"/>
                <a:gd name="T7" fmla="*/ 35 h 327"/>
                <a:gd name="T8" fmla="*/ 145 w 1891"/>
                <a:gd name="T9" fmla="*/ 38 h 327"/>
                <a:gd name="T10" fmla="*/ 134 w 1891"/>
                <a:gd name="T11" fmla="*/ 46 h 327"/>
                <a:gd name="T12" fmla="*/ 118 w 1891"/>
                <a:gd name="T13" fmla="*/ 69 h 327"/>
                <a:gd name="T14" fmla="*/ 5 w 1891"/>
                <a:gd name="T15" fmla="*/ 262 h 327"/>
                <a:gd name="T16" fmla="*/ 18 w 1891"/>
                <a:gd name="T17" fmla="*/ 227 h 327"/>
                <a:gd name="T18" fmla="*/ 37 w 1891"/>
                <a:gd name="T19" fmla="*/ 173 h 327"/>
                <a:gd name="T20" fmla="*/ 59 w 1891"/>
                <a:gd name="T21" fmla="*/ 121 h 327"/>
                <a:gd name="T22" fmla="*/ 102 w 1891"/>
                <a:gd name="T23" fmla="*/ 93 h 327"/>
                <a:gd name="T24" fmla="*/ 82 w 1891"/>
                <a:gd name="T25" fmla="*/ 140 h 327"/>
                <a:gd name="T26" fmla="*/ 61 w 1891"/>
                <a:gd name="T27" fmla="*/ 195 h 327"/>
                <a:gd name="T28" fmla="*/ 44 w 1891"/>
                <a:gd name="T29" fmla="*/ 242 h 327"/>
                <a:gd name="T30" fmla="*/ 107 w 1891"/>
                <a:gd name="T31" fmla="*/ 315 h 327"/>
                <a:gd name="T32" fmla="*/ 44 w 1891"/>
                <a:gd name="T33" fmla="*/ 312 h 327"/>
                <a:gd name="T34" fmla="*/ 10 w 1891"/>
                <a:gd name="T35" fmla="*/ 299 h 327"/>
                <a:gd name="T36" fmla="*/ 0 w 1891"/>
                <a:gd name="T37" fmla="*/ 276 h 327"/>
                <a:gd name="T38" fmla="*/ 36 w 1891"/>
                <a:gd name="T39" fmla="*/ 265 h 327"/>
                <a:gd name="T40" fmla="*/ 43 w 1891"/>
                <a:gd name="T41" fmla="*/ 282 h 327"/>
                <a:gd name="T42" fmla="*/ 71 w 1891"/>
                <a:gd name="T43" fmla="*/ 291 h 327"/>
                <a:gd name="T44" fmla="*/ 129 w 1891"/>
                <a:gd name="T45" fmla="*/ 294 h 327"/>
                <a:gd name="T46" fmla="*/ 1707 w 1891"/>
                <a:gd name="T47" fmla="*/ 327 h 327"/>
                <a:gd name="T48" fmla="*/ 1234 w 1891"/>
                <a:gd name="T49" fmla="*/ 324 h 327"/>
                <a:gd name="T50" fmla="*/ 589 w 1891"/>
                <a:gd name="T51" fmla="*/ 318 h 327"/>
                <a:gd name="T52" fmla="*/ 148 w 1891"/>
                <a:gd name="T53" fmla="*/ 315 h 327"/>
                <a:gd name="T54" fmla="*/ 318 w 1891"/>
                <a:gd name="T55" fmla="*/ 296 h 327"/>
                <a:gd name="T56" fmla="*/ 896 w 1891"/>
                <a:gd name="T57" fmla="*/ 300 h 327"/>
                <a:gd name="T58" fmla="*/ 1510 w 1891"/>
                <a:gd name="T59" fmla="*/ 305 h 327"/>
                <a:gd name="T60" fmla="*/ 1783 w 1891"/>
                <a:gd name="T61" fmla="*/ 305 h 327"/>
                <a:gd name="T62" fmla="*/ 1891 w 1891"/>
                <a:gd name="T63" fmla="*/ 264 h 327"/>
                <a:gd name="T64" fmla="*/ 1874 w 1891"/>
                <a:gd name="T65" fmla="*/ 299 h 327"/>
                <a:gd name="T66" fmla="*/ 1819 w 1891"/>
                <a:gd name="T67" fmla="*/ 321 h 327"/>
                <a:gd name="T68" fmla="*/ 1763 w 1891"/>
                <a:gd name="T69" fmla="*/ 325 h 327"/>
                <a:gd name="T70" fmla="*/ 1829 w 1891"/>
                <a:gd name="T71" fmla="*/ 301 h 327"/>
                <a:gd name="T72" fmla="*/ 1849 w 1891"/>
                <a:gd name="T73" fmla="*/ 297 h 327"/>
                <a:gd name="T74" fmla="*/ 1855 w 1891"/>
                <a:gd name="T75" fmla="*/ 281 h 327"/>
                <a:gd name="T76" fmla="*/ 1770 w 1891"/>
                <a:gd name="T77" fmla="*/ 66 h 327"/>
                <a:gd name="T78" fmla="*/ 1822 w 1891"/>
                <a:gd name="T79" fmla="*/ 78 h 327"/>
                <a:gd name="T80" fmla="*/ 1845 w 1891"/>
                <a:gd name="T81" fmla="*/ 134 h 327"/>
                <a:gd name="T82" fmla="*/ 1867 w 1891"/>
                <a:gd name="T83" fmla="*/ 197 h 327"/>
                <a:gd name="T84" fmla="*/ 1847 w 1891"/>
                <a:gd name="T85" fmla="*/ 250 h 327"/>
                <a:gd name="T86" fmla="*/ 1824 w 1891"/>
                <a:gd name="T87" fmla="*/ 190 h 327"/>
                <a:gd name="T88" fmla="*/ 1801 w 1891"/>
                <a:gd name="T89" fmla="*/ 129 h 327"/>
                <a:gd name="T90" fmla="*/ 1779 w 1891"/>
                <a:gd name="T91" fmla="*/ 79 h 327"/>
                <a:gd name="T92" fmla="*/ 1619 w 1891"/>
                <a:gd name="T93" fmla="*/ 0 h 327"/>
                <a:gd name="T94" fmla="*/ 1689 w 1891"/>
                <a:gd name="T95" fmla="*/ 4 h 327"/>
                <a:gd name="T96" fmla="*/ 1746 w 1891"/>
                <a:gd name="T97" fmla="*/ 16 h 327"/>
                <a:gd name="T98" fmla="*/ 1789 w 1891"/>
                <a:gd name="T99" fmla="*/ 35 h 327"/>
                <a:gd name="T100" fmla="*/ 1762 w 1891"/>
                <a:gd name="T101" fmla="*/ 58 h 327"/>
                <a:gd name="T102" fmla="*/ 1727 w 1891"/>
                <a:gd name="T103" fmla="*/ 39 h 327"/>
                <a:gd name="T104" fmla="*/ 1675 w 1891"/>
                <a:gd name="T105" fmla="*/ 27 h 327"/>
                <a:gd name="T106" fmla="*/ 1612 w 1891"/>
                <a:gd name="T107" fmla="*/ 21 h 327"/>
                <a:gd name="T108" fmla="*/ 218 w 1891"/>
                <a:gd name="T109" fmla="*/ 13 h 327"/>
                <a:gd name="T110" fmla="*/ 609 w 1891"/>
                <a:gd name="T111" fmla="*/ 8 h 327"/>
                <a:gd name="T112" fmla="*/ 1159 w 1891"/>
                <a:gd name="T113" fmla="*/ 3 h 327"/>
                <a:gd name="T114" fmla="*/ 1567 w 1891"/>
                <a:gd name="T115" fmla="*/ 0 h 327"/>
                <a:gd name="T116" fmla="*/ 1481 w 1891"/>
                <a:gd name="T117" fmla="*/ 21 h 327"/>
                <a:gd name="T118" fmla="*/ 1016 w 1891"/>
                <a:gd name="T119" fmla="*/ 24 h 327"/>
                <a:gd name="T120" fmla="*/ 476 w 1891"/>
                <a:gd name="T121" fmla="*/ 30 h 327"/>
                <a:gd name="T122" fmla="*/ 163 w 1891"/>
                <a:gd name="T123" fmla="*/ 3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1" h="327">
                  <a:moveTo>
                    <a:pt x="107" y="86"/>
                  </a:moveTo>
                  <a:lnTo>
                    <a:pt x="74" y="92"/>
                  </a:lnTo>
                  <a:lnTo>
                    <a:pt x="74" y="92"/>
                  </a:lnTo>
                  <a:lnTo>
                    <a:pt x="76" y="89"/>
                  </a:lnTo>
                  <a:lnTo>
                    <a:pt x="78" y="85"/>
                  </a:lnTo>
                  <a:lnTo>
                    <a:pt x="80" y="82"/>
                  </a:lnTo>
                  <a:lnTo>
                    <a:pt x="83" y="78"/>
                  </a:lnTo>
                  <a:lnTo>
                    <a:pt x="84" y="75"/>
                  </a:lnTo>
                  <a:lnTo>
                    <a:pt x="86" y="71"/>
                  </a:lnTo>
                  <a:lnTo>
                    <a:pt x="88" y="69"/>
                  </a:lnTo>
                  <a:lnTo>
                    <a:pt x="91" y="66"/>
                  </a:lnTo>
                  <a:lnTo>
                    <a:pt x="93" y="62"/>
                  </a:lnTo>
                  <a:lnTo>
                    <a:pt x="94" y="60"/>
                  </a:lnTo>
                  <a:lnTo>
                    <a:pt x="96" y="56"/>
                  </a:lnTo>
                  <a:lnTo>
                    <a:pt x="99" y="54"/>
                  </a:lnTo>
                  <a:lnTo>
                    <a:pt x="101" y="51"/>
                  </a:lnTo>
                  <a:lnTo>
                    <a:pt x="103" y="48"/>
                  </a:lnTo>
                  <a:lnTo>
                    <a:pt x="107" y="46"/>
                  </a:lnTo>
                  <a:lnTo>
                    <a:pt x="109" y="43"/>
                  </a:lnTo>
                  <a:lnTo>
                    <a:pt x="113" y="40"/>
                  </a:lnTo>
                  <a:lnTo>
                    <a:pt x="116" y="38"/>
                  </a:lnTo>
                  <a:lnTo>
                    <a:pt x="119" y="35"/>
                  </a:lnTo>
                  <a:lnTo>
                    <a:pt x="123" y="32"/>
                  </a:lnTo>
                  <a:lnTo>
                    <a:pt x="127" y="29"/>
                  </a:lnTo>
                  <a:lnTo>
                    <a:pt x="132" y="27"/>
                  </a:lnTo>
                  <a:lnTo>
                    <a:pt x="138" y="24"/>
                  </a:lnTo>
                  <a:lnTo>
                    <a:pt x="142" y="22"/>
                  </a:lnTo>
                  <a:lnTo>
                    <a:pt x="148" y="21"/>
                  </a:lnTo>
                  <a:lnTo>
                    <a:pt x="153" y="19"/>
                  </a:lnTo>
                  <a:lnTo>
                    <a:pt x="158" y="18"/>
                  </a:lnTo>
                  <a:lnTo>
                    <a:pt x="163" y="16"/>
                  </a:lnTo>
                  <a:lnTo>
                    <a:pt x="169" y="15"/>
                  </a:lnTo>
                  <a:lnTo>
                    <a:pt x="173" y="15"/>
                  </a:lnTo>
                  <a:lnTo>
                    <a:pt x="178" y="15"/>
                  </a:lnTo>
                  <a:lnTo>
                    <a:pt x="183" y="14"/>
                  </a:lnTo>
                  <a:lnTo>
                    <a:pt x="163" y="35"/>
                  </a:lnTo>
                  <a:lnTo>
                    <a:pt x="159" y="35"/>
                  </a:lnTo>
                  <a:lnTo>
                    <a:pt x="156" y="36"/>
                  </a:lnTo>
                  <a:lnTo>
                    <a:pt x="153" y="36"/>
                  </a:lnTo>
                  <a:lnTo>
                    <a:pt x="150" y="36"/>
                  </a:lnTo>
                  <a:lnTo>
                    <a:pt x="149" y="37"/>
                  </a:lnTo>
                  <a:lnTo>
                    <a:pt x="147" y="37"/>
                  </a:lnTo>
                  <a:lnTo>
                    <a:pt x="146" y="37"/>
                  </a:lnTo>
                  <a:lnTo>
                    <a:pt x="145" y="38"/>
                  </a:lnTo>
                  <a:lnTo>
                    <a:pt x="145" y="38"/>
                  </a:lnTo>
                  <a:lnTo>
                    <a:pt x="143" y="38"/>
                  </a:lnTo>
                  <a:lnTo>
                    <a:pt x="143" y="38"/>
                  </a:lnTo>
                  <a:lnTo>
                    <a:pt x="142" y="39"/>
                  </a:lnTo>
                  <a:lnTo>
                    <a:pt x="141" y="39"/>
                  </a:lnTo>
                  <a:lnTo>
                    <a:pt x="140" y="40"/>
                  </a:lnTo>
                  <a:lnTo>
                    <a:pt x="139" y="42"/>
                  </a:lnTo>
                  <a:lnTo>
                    <a:pt x="138" y="43"/>
                  </a:lnTo>
                  <a:lnTo>
                    <a:pt x="137" y="44"/>
                  </a:lnTo>
                  <a:lnTo>
                    <a:pt x="134" y="46"/>
                  </a:lnTo>
                  <a:lnTo>
                    <a:pt x="133" y="48"/>
                  </a:lnTo>
                  <a:lnTo>
                    <a:pt x="131" y="50"/>
                  </a:lnTo>
                  <a:lnTo>
                    <a:pt x="130" y="52"/>
                  </a:lnTo>
                  <a:lnTo>
                    <a:pt x="127" y="54"/>
                  </a:lnTo>
                  <a:lnTo>
                    <a:pt x="125" y="58"/>
                  </a:lnTo>
                  <a:lnTo>
                    <a:pt x="124" y="60"/>
                  </a:lnTo>
                  <a:lnTo>
                    <a:pt x="122" y="63"/>
                  </a:lnTo>
                  <a:lnTo>
                    <a:pt x="119" y="66"/>
                  </a:lnTo>
                  <a:lnTo>
                    <a:pt x="118" y="69"/>
                  </a:lnTo>
                  <a:lnTo>
                    <a:pt x="116" y="73"/>
                  </a:lnTo>
                  <a:lnTo>
                    <a:pt x="114" y="76"/>
                  </a:lnTo>
                  <a:lnTo>
                    <a:pt x="111" y="79"/>
                  </a:lnTo>
                  <a:lnTo>
                    <a:pt x="109" y="83"/>
                  </a:lnTo>
                  <a:lnTo>
                    <a:pt x="107" y="86"/>
                  </a:lnTo>
                  <a:lnTo>
                    <a:pt x="107" y="86"/>
                  </a:lnTo>
                  <a:lnTo>
                    <a:pt x="107" y="86"/>
                  </a:lnTo>
                  <a:close/>
                  <a:moveTo>
                    <a:pt x="39" y="253"/>
                  </a:moveTo>
                  <a:lnTo>
                    <a:pt x="5" y="262"/>
                  </a:lnTo>
                  <a:lnTo>
                    <a:pt x="5" y="262"/>
                  </a:lnTo>
                  <a:lnTo>
                    <a:pt x="6" y="259"/>
                  </a:lnTo>
                  <a:lnTo>
                    <a:pt x="7" y="256"/>
                  </a:lnTo>
                  <a:lnTo>
                    <a:pt x="8" y="251"/>
                  </a:lnTo>
                  <a:lnTo>
                    <a:pt x="11" y="246"/>
                  </a:lnTo>
                  <a:lnTo>
                    <a:pt x="12" y="242"/>
                  </a:lnTo>
                  <a:lnTo>
                    <a:pt x="14" y="237"/>
                  </a:lnTo>
                  <a:lnTo>
                    <a:pt x="15" y="233"/>
                  </a:lnTo>
                  <a:lnTo>
                    <a:pt x="18" y="227"/>
                  </a:lnTo>
                  <a:lnTo>
                    <a:pt x="20" y="221"/>
                  </a:lnTo>
                  <a:lnTo>
                    <a:pt x="21" y="216"/>
                  </a:lnTo>
                  <a:lnTo>
                    <a:pt x="23" y="210"/>
                  </a:lnTo>
                  <a:lnTo>
                    <a:pt x="26" y="204"/>
                  </a:lnTo>
                  <a:lnTo>
                    <a:pt x="28" y="198"/>
                  </a:lnTo>
                  <a:lnTo>
                    <a:pt x="30" y="191"/>
                  </a:lnTo>
                  <a:lnTo>
                    <a:pt x="32" y="186"/>
                  </a:lnTo>
                  <a:lnTo>
                    <a:pt x="35" y="180"/>
                  </a:lnTo>
                  <a:lnTo>
                    <a:pt x="37" y="173"/>
                  </a:lnTo>
                  <a:lnTo>
                    <a:pt x="39" y="167"/>
                  </a:lnTo>
                  <a:lnTo>
                    <a:pt x="42" y="162"/>
                  </a:lnTo>
                  <a:lnTo>
                    <a:pt x="44" y="155"/>
                  </a:lnTo>
                  <a:lnTo>
                    <a:pt x="46" y="149"/>
                  </a:lnTo>
                  <a:lnTo>
                    <a:pt x="48" y="143"/>
                  </a:lnTo>
                  <a:lnTo>
                    <a:pt x="51" y="138"/>
                  </a:lnTo>
                  <a:lnTo>
                    <a:pt x="53" y="132"/>
                  </a:lnTo>
                  <a:lnTo>
                    <a:pt x="56" y="126"/>
                  </a:lnTo>
                  <a:lnTo>
                    <a:pt x="59" y="121"/>
                  </a:lnTo>
                  <a:lnTo>
                    <a:pt x="61" y="116"/>
                  </a:lnTo>
                  <a:lnTo>
                    <a:pt x="63" y="110"/>
                  </a:lnTo>
                  <a:lnTo>
                    <a:pt x="66" y="106"/>
                  </a:lnTo>
                  <a:lnTo>
                    <a:pt x="68" y="101"/>
                  </a:lnTo>
                  <a:lnTo>
                    <a:pt x="71" y="97"/>
                  </a:lnTo>
                  <a:lnTo>
                    <a:pt x="74" y="92"/>
                  </a:lnTo>
                  <a:lnTo>
                    <a:pt x="107" y="86"/>
                  </a:lnTo>
                  <a:lnTo>
                    <a:pt x="104" y="90"/>
                  </a:lnTo>
                  <a:lnTo>
                    <a:pt x="102" y="93"/>
                  </a:lnTo>
                  <a:lnTo>
                    <a:pt x="100" y="98"/>
                  </a:lnTo>
                  <a:lnTo>
                    <a:pt x="98" y="102"/>
                  </a:lnTo>
                  <a:lnTo>
                    <a:pt x="95" y="107"/>
                  </a:lnTo>
                  <a:lnTo>
                    <a:pt x="93" y="113"/>
                  </a:lnTo>
                  <a:lnTo>
                    <a:pt x="91" y="117"/>
                  </a:lnTo>
                  <a:lnTo>
                    <a:pt x="88" y="123"/>
                  </a:lnTo>
                  <a:lnTo>
                    <a:pt x="86" y="129"/>
                  </a:lnTo>
                  <a:lnTo>
                    <a:pt x="84" y="134"/>
                  </a:lnTo>
                  <a:lnTo>
                    <a:pt x="82" y="140"/>
                  </a:lnTo>
                  <a:lnTo>
                    <a:pt x="79" y="146"/>
                  </a:lnTo>
                  <a:lnTo>
                    <a:pt x="77" y="151"/>
                  </a:lnTo>
                  <a:lnTo>
                    <a:pt x="75" y="158"/>
                  </a:lnTo>
                  <a:lnTo>
                    <a:pt x="72" y="164"/>
                  </a:lnTo>
                  <a:lnTo>
                    <a:pt x="70" y="170"/>
                  </a:lnTo>
                  <a:lnTo>
                    <a:pt x="68" y="177"/>
                  </a:lnTo>
                  <a:lnTo>
                    <a:pt x="66" y="182"/>
                  </a:lnTo>
                  <a:lnTo>
                    <a:pt x="63" y="188"/>
                  </a:lnTo>
                  <a:lnTo>
                    <a:pt x="61" y="195"/>
                  </a:lnTo>
                  <a:lnTo>
                    <a:pt x="59" y="201"/>
                  </a:lnTo>
                  <a:lnTo>
                    <a:pt x="56" y="206"/>
                  </a:lnTo>
                  <a:lnTo>
                    <a:pt x="54" y="212"/>
                  </a:lnTo>
                  <a:lnTo>
                    <a:pt x="53" y="218"/>
                  </a:lnTo>
                  <a:lnTo>
                    <a:pt x="51" y="222"/>
                  </a:lnTo>
                  <a:lnTo>
                    <a:pt x="50" y="228"/>
                  </a:lnTo>
                  <a:lnTo>
                    <a:pt x="47" y="233"/>
                  </a:lnTo>
                  <a:lnTo>
                    <a:pt x="46" y="237"/>
                  </a:lnTo>
                  <a:lnTo>
                    <a:pt x="44" y="242"/>
                  </a:lnTo>
                  <a:lnTo>
                    <a:pt x="43" y="246"/>
                  </a:lnTo>
                  <a:lnTo>
                    <a:pt x="40" y="250"/>
                  </a:lnTo>
                  <a:lnTo>
                    <a:pt x="39" y="253"/>
                  </a:lnTo>
                  <a:lnTo>
                    <a:pt x="39" y="253"/>
                  </a:lnTo>
                  <a:lnTo>
                    <a:pt x="39" y="253"/>
                  </a:lnTo>
                  <a:close/>
                  <a:moveTo>
                    <a:pt x="138" y="294"/>
                  </a:moveTo>
                  <a:lnTo>
                    <a:pt x="115" y="315"/>
                  </a:lnTo>
                  <a:lnTo>
                    <a:pt x="115" y="315"/>
                  </a:lnTo>
                  <a:lnTo>
                    <a:pt x="107" y="315"/>
                  </a:lnTo>
                  <a:lnTo>
                    <a:pt x="98" y="315"/>
                  </a:lnTo>
                  <a:lnTo>
                    <a:pt x="90" y="315"/>
                  </a:lnTo>
                  <a:lnTo>
                    <a:pt x="83" y="314"/>
                  </a:lnTo>
                  <a:lnTo>
                    <a:pt x="75" y="314"/>
                  </a:lnTo>
                  <a:lnTo>
                    <a:pt x="68" y="314"/>
                  </a:lnTo>
                  <a:lnTo>
                    <a:pt x="62" y="313"/>
                  </a:lnTo>
                  <a:lnTo>
                    <a:pt x="55" y="313"/>
                  </a:lnTo>
                  <a:lnTo>
                    <a:pt x="50" y="312"/>
                  </a:lnTo>
                  <a:lnTo>
                    <a:pt x="44" y="312"/>
                  </a:lnTo>
                  <a:lnTo>
                    <a:pt x="39" y="310"/>
                  </a:lnTo>
                  <a:lnTo>
                    <a:pt x="35" y="309"/>
                  </a:lnTo>
                  <a:lnTo>
                    <a:pt x="30" y="308"/>
                  </a:lnTo>
                  <a:lnTo>
                    <a:pt x="26" y="307"/>
                  </a:lnTo>
                  <a:lnTo>
                    <a:pt x="22" y="306"/>
                  </a:lnTo>
                  <a:lnTo>
                    <a:pt x="18" y="305"/>
                  </a:lnTo>
                  <a:lnTo>
                    <a:pt x="15" y="302"/>
                  </a:lnTo>
                  <a:lnTo>
                    <a:pt x="12" y="301"/>
                  </a:lnTo>
                  <a:lnTo>
                    <a:pt x="10" y="299"/>
                  </a:lnTo>
                  <a:lnTo>
                    <a:pt x="7" y="297"/>
                  </a:lnTo>
                  <a:lnTo>
                    <a:pt x="5" y="294"/>
                  </a:lnTo>
                  <a:lnTo>
                    <a:pt x="4" y="292"/>
                  </a:lnTo>
                  <a:lnTo>
                    <a:pt x="3" y="290"/>
                  </a:lnTo>
                  <a:lnTo>
                    <a:pt x="2" y="288"/>
                  </a:lnTo>
                  <a:lnTo>
                    <a:pt x="0" y="285"/>
                  </a:lnTo>
                  <a:lnTo>
                    <a:pt x="0" y="282"/>
                  </a:lnTo>
                  <a:lnTo>
                    <a:pt x="0" y="280"/>
                  </a:lnTo>
                  <a:lnTo>
                    <a:pt x="0" y="276"/>
                  </a:lnTo>
                  <a:lnTo>
                    <a:pt x="2" y="273"/>
                  </a:lnTo>
                  <a:lnTo>
                    <a:pt x="2" y="269"/>
                  </a:lnTo>
                  <a:lnTo>
                    <a:pt x="3" y="266"/>
                  </a:lnTo>
                  <a:lnTo>
                    <a:pt x="5" y="262"/>
                  </a:lnTo>
                  <a:lnTo>
                    <a:pt x="39" y="253"/>
                  </a:lnTo>
                  <a:lnTo>
                    <a:pt x="38" y="257"/>
                  </a:lnTo>
                  <a:lnTo>
                    <a:pt x="37" y="259"/>
                  </a:lnTo>
                  <a:lnTo>
                    <a:pt x="37" y="262"/>
                  </a:lnTo>
                  <a:lnTo>
                    <a:pt x="36" y="265"/>
                  </a:lnTo>
                  <a:lnTo>
                    <a:pt x="36" y="267"/>
                  </a:lnTo>
                  <a:lnTo>
                    <a:pt x="36" y="269"/>
                  </a:lnTo>
                  <a:lnTo>
                    <a:pt x="36" y="272"/>
                  </a:lnTo>
                  <a:lnTo>
                    <a:pt x="37" y="273"/>
                  </a:lnTo>
                  <a:lnTo>
                    <a:pt x="37" y="275"/>
                  </a:lnTo>
                  <a:lnTo>
                    <a:pt x="38" y="277"/>
                  </a:lnTo>
                  <a:lnTo>
                    <a:pt x="39" y="278"/>
                  </a:lnTo>
                  <a:lnTo>
                    <a:pt x="40" y="280"/>
                  </a:lnTo>
                  <a:lnTo>
                    <a:pt x="43" y="282"/>
                  </a:lnTo>
                  <a:lnTo>
                    <a:pt x="45" y="283"/>
                  </a:lnTo>
                  <a:lnTo>
                    <a:pt x="47" y="284"/>
                  </a:lnTo>
                  <a:lnTo>
                    <a:pt x="50" y="285"/>
                  </a:lnTo>
                  <a:lnTo>
                    <a:pt x="52" y="286"/>
                  </a:lnTo>
                  <a:lnTo>
                    <a:pt x="55" y="288"/>
                  </a:lnTo>
                  <a:lnTo>
                    <a:pt x="59" y="289"/>
                  </a:lnTo>
                  <a:lnTo>
                    <a:pt x="62" y="290"/>
                  </a:lnTo>
                  <a:lnTo>
                    <a:pt x="67" y="290"/>
                  </a:lnTo>
                  <a:lnTo>
                    <a:pt x="71" y="291"/>
                  </a:lnTo>
                  <a:lnTo>
                    <a:pt x="76" y="292"/>
                  </a:lnTo>
                  <a:lnTo>
                    <a:pt x="82" y="292"/>
                  </a:lnTo>
                  <a:lnTo>
                    <a:pt x="87" y="293"/>
                  </a:lnTo>
                  <a:lnTo>
                    <a:pt x="93" y="293"/>
                  </a:lnTo>
                  <a:lnTo>
                    <a:pt x="99" y="293"/>
                  </a:lnTo>
                  <a:lnTo>
                    <a:pt x="106" y="294"/>
                  </a:lnTo>
                  <a:lnTo>
                    <a:pt x="114" y="294"/>
                  </a:lnTo>
                  <a:lnTo>
                    <a:pt x="121" y="294"/>
                  </a:lnTo>
                  <a:lnTo>
                    <a:pt x="129" y="294"/>
                  </a:lnTo>
                  <a:lnTo>
                    <a:pt x="138" y="294"/>
                  </a:lnTo>
                  <a:lnTo>
                    <a:pt x="138" y="294"/>
                  </a:lnTo>
                  <a:lnTo>
                    <a:pt x="138" y="294"/>
                  </a:lnTo>
                  <a:close/>
                  <a:moveTo>
                    <a:pt x="1783" y="305"/>
                  </a:moveTo>
                  <a:lnTo>
                    <a:pt x="1763" y="325"/>
                  </a:lnTo>
                  <a:lnTo>
                    <a:pt x="1763" y="325"/>
                  </a:lnTo>
                  <a:lnTo>
                    <a:pt x="1752" y="327"/>
                  </a:lnTo>
                  <a:lnTo>
                    <a:pt x="1733" y="327"/>
                  </a:lnTo>
                  <a:lnTo>
                    <a:pt x="1707" y="327"/>
                  </a:lnTo>
                  <a:lnTo>
                    <a:pt x="1674" y="327"/>
                  </a:lnTo>
                  <a:lnTo>
                    <a:pt x="1635" y="327"/>
                  </a:lnTo>
                  <a:lnTo>
                    <a:pt x="1591" y="327"/>
                  </a:lnTo>
                  <a:lnTo>
                    <a:pt x="1542" y="325"/>
                  </a:lnTo>
                  <a:lnTo>
                    <a:pt x="1488" y="325"/>
                  </a:lnTo>
                  <a:lnTo>
                    <a:pt x="1428" y="325"/>
                  </a:lnTo>
                  <a:lnTo>
                    <a:pt x="1367" y="325"/>
                  </a:lnTo>
                  <a:lnTo>
                    <a:pt x="1302" y="324"/>
                  </a:lnTo>
                  <a:lnTo>
                    <a:pt x="1234" y="324"/>
                  </a:lnTo>
                  <a:lnTo>
                    <a:pt x="1164" y="323"/>
                  </a:lnTo>
                  <a:lnTo>
                    <a:pt x="1092" y="323"/>
                  </a:lnTo>
                  <a:lnTo>
                    <a:pt x="1019" y="322"/>
                  </a:lnTo>
                  <a:lnTo>
                    <a:pt x="946" y="322"/>
                  </a:lnTo>
                  <a:lnTo>
                    <a:pt x="873" y="321"/>
                  </a:lnTo>
                  <a:lnTo>
                    <a:pt x="801" y="321"/>
                  </a:lnTo>
                  <a:lnTo>
                    <a:pt x="729" y="320"/>
                  </a:lnTo>
                  <a:lnTo>
                    <a:pt x="658" y="320"/>
                  </a:lnTo>
                  <a:lnTo>
                    <a:pt x="589" y="318"/>
                  </a:lnTo>
                  <a:lnTo>
                    <a:pt x="524" y="318"/>
                  </a:lnTo>
                  <a:lnTo>
                    <a:pt x="461" y="317"/>
                  </a:lnTo>
                  <a:lnTo>
                    <a:pt x="402" y="317"/>
                  </a:lnTo>
                  <a:lnTo>
                    <a:pt x="346" y="316"/>
                  </a:lnTo>
                  <a:lnTo>
                    <a:pt x="295" y="316"/>
                  </a:lnTo>
                  <a:lnTo>
                    <a:pt x="250" y="316"/>
                  </a:lnTo>
                  <a:lnTo>
                    <a:pt x="210" y="315"/>
                  </a:lnTo>
                  <a:lnTo>
                    <a:pt x="175" y="315"/>
                  </a:lnTo>
                  <a:lnTo>
                    <a:pt x="148" y="315"/>
                  </a:lnTo>
                  <a:lnTo>
                    <a:pt x="127" y="315"/>
                  </a:lnTo>
                  <a:lnTo>
                    <a:pt x="115" y="315"/>
                  </a:lnTo>
                  <a:lnTo>
                    <a:pt x="138" y="294"/>
                  </a:lnTo>
                  <a:lnTo>
                    <a:pt x="150" y="294"/>
                  </a:lnTo>
                  <a:lnTo>
                    <a:pt x="171" y="294"/>
                  </a:lnTo>
                  <a:lnTo>
                    <a:pt x="198" y="294"/>
                  </a:lnTo>
                  <a:lnTo>
                    <a:pt x="231" y="296"/>
                  </a:lnTo>
                  <a:lnTo>
                    <a:pt x="273" y="296"/>
                  </a:lnTo>
                  <a:lnTo>
                    <a:pt x="318" y="296"/>
                  </a:lnTo>
                  <a:lnTo>
                    <a:pt x="369" y="297"/>
                  </a:lnTo>
                  <a:lnTo>
                    <a:pt x="423" y="297"/>
                  </a:lnTo>
                  <a:lnTo>
                    <a:pt x="483" y="297"/>
                  </a:lnTo>
                  <a:lnTo>
                    <a:pt x="546" y="298"/>
                  </a:lnTo>
                  <a:lnTo>
                    <a:pt x="612" y="298"/>
                  </a:lnTo>
                  <a:lnTo>
                    <a:pt x="681" y="299"/>
                  </a:lnTo>
                  <a:lnTo>
                    <a:pt x="750" y="299"/>
                  </a:lnTo>
                  <a:lnTo>
                    <a:pt x="822" y="300"/>
                  </a:lnTo>
                  <a:lnTo>
                    <a:pt x="896" y="300"/>
                  </a:lnTo>
                  <a:lnTo>
                    <a:pt x="969" y="301"/>
                  </a:lnTo>
                  <a:lnTo>
                    <a:pt x="1042" y="301"/>
                  </a:lnTo>
                  <a:lnTo>
                    <a:pt x="1115" y="302"/>
                  </a:lnTo>
                  <a:lnTo>
                    <a:pt x="1186" y="302"/>
                  </a:lnTo>
                  <a:lnTo>
                    <a:pt x="1256" y="304"/>
                  </a:lnTo>
                  <a:lnTo>
                    <a:pt x="1324" y="304"/>
                  </a:lnTo>
                  <a:lnTo>
                    <a:pt x="1390" y="305"/>
                  </a:lnTo>
                  <a:lnTo>
                    <a:pt x="1451" y="305"/>
                  </a:lnTo>
                  <a:lnTo>
                    <a:pt x="1510" y="305"/>
                  </a:lnTo>
                  <a:lnTo>
                    <a:pt x="1564" y="306"/>
                  </a:lnTo>
                  <a:lnTo>
                    <a:pt x="1614" y="306"/>
                  </a:lnTo>
                  <a:lnTo>
                    <a:pt x="1658" y="306"/>
                  </a:lnTo>
                  <a:lnTo>
                    <a:pt x="1697" y="306"/>
                  </a:lnTo>
                  <a:lnTo>
                    <a:pt x="1729" y="306"/>
                  </a:lnTo>
                  <a:lnTo>
                    <a:pt x="1754" y="306"/>
                  </a:lnTo>
                  <a:lnTo>
                    <a:pt x="1773" y="306"/>
                  </a:lnTo>
                  <a:lnTo>
                    <a:pt x="1783" y="305"/>
                  </a:lnTo>
                  <a:lnTo>
                    <a:pt x="1783" y="305"/>
                  </a:lnTo>
                  <a:lnTo>
                    <a:pt x="1783" y="305"/>
                  </a:lnTo>
                  <a:close/>
                  <a:moveTo>
                    <a:pt x="1849" y="254"/>
                  </a:moveTo>
                  <a:lnTo>
                    <a:pt x="1883" y="240"/>
                  </a:lnTo>
                  <a:lnTo>
                    <a:pt x="1883" y="240"/>
                  </a:lnTo>
                  <a:lnTo>
                    <a:pt x="1886" y="245"/>
                  </a:lnTo>
                  <a:lnTo>
                    <a:pt x="1888" y="250"/>
                  </a:lnTo>
                  <a:lnTo>
                    <a:pt x="1889" y="256"/>
                  </a:lnTo>
                  <a:lnTo>
                    <a:pt x="1890" y="260"/>
                  </a:lnTo>
                  <a:lnTo>
                    <a:pt x="1891" y="264"/>
                  </a:lnTo>
                  <a:lnTo>
                    <a:pt x="1891" y="268"/>
                  </a:lnTo>
                  <a:lnTo>
                    <a:pt x="1890" y="273"/>
                  </a:lnTo>
                  <a:lnTo>
                    <a:pt x="1890" y="276"/>
                  </a:lnTo>
                  <a:lnTo>
                    <a:pt x="1889" y="280"/>
                  </a:lnTo>
                  <a:lnTo>
                    <a:pt x="1888" y="284"/>
                  </a:lnTo>
                  <a:lnTo>
                    <a:pt x="1886" y="288"/>
                  </a:lnTo>
                  <a:lnTo>
                    <a:pt x="1882" y="291"/>
                  </a:lnTo>
                  <a:lnTo>
                    <a:pt x="1879" y="296"/>
                  </a:lnTo>
                  <a:lnTo>
                    <a:pt x="1874" y="299"/>
                  </a:lnTo>
                  <a:lnTo>
                    <a:pt x="1869" y="302"/>
                  </a:lnTo>
                  <a:lnTo>
                    <a:pt x="1863" y="307"/>
                  </a:lnTo>
                  <a:lnTo>
                    <a:pt x="1856" y="309"/>
                  </a:lnTo>
                  <a:lnTo>
                    <a:pt x="1850" y="313"/>
                  </a:lnTo>
                  <a:lnTo>
                    <a:pt x="1843" y="315"/>
                  </a:lnTo>
                  <a:lnTo>
                    <a:pt x="1838" y="316"/>
                  </a:lnTo>
                  <a:lnTo>
                    <a:pt x="1832" y="318"/>
                  </a:lnTo>
                  <a:lnTo>
                    <a:pt x="1826" y="320"/>
                  </a:lnTo>
                  <a:lnTo>
                    <a:pt x="1819" y="321"/>
                  </a:lnTo>
                  <a:lnTo>
                    <a:pt x="1814" y="322"/>
                  </a:lnTo>
                  <a:lnTo>
                    <a:pt x="1808" y="322"/>
                  </a:lnTo>
                  <a:lnTo>
                    <a:pt x="1802" y="323"/>
                  </a:lnTo>
                  <a:lnTo>
                    <a:pt x="1795" y="323"/>
                  </a:lnTo>
                  <a:lnTo>
                    <a:pt x="1790" y="324"/>
                  </a:lnTo>
                  <a:lnTo>
                    <a:pt x="1783" y="324"/>
                  </a:lnTo>
                  <a:lnTo>
                    <a:pt x="1776" y="325"/>
                  </a:lnTo>
                  <a:lnTo>
                    <a:pt x="1770" y="325"/>
                  </a:lnTo>
                  <a:lnTo>
                    <a:pt x="1763" y="325"/>
                  </a:lnTo>
                  <a:lnTo>
                    <a:pt x="1783" y="305"/>
                  </a:lnTo>
                  <a:lnTo>
                    <a:pt x="1790" y="305"/>
                  </a:lnTo>
                  <a:lnTo>
                    <a:pt x="1795" y="305"/>
                  </a:lnTo>
                  <a:lnTo>
                    <a:pt x="1802" y="304"/>
                  </a:lnTo>
                  <a:lnTo>
                    <a:pt x="1808" y="304"/>
                  </a:lnTo>
                  <a:lnTo>
                    <a:pt x="1814" y="304"/>
                  </a:lnTo>
                  <a:lnTo>
                    <a:pt x="1819" y="302"/>
                  </a:lnTo>
                  <a:lnTo>
                    <a:pt x="1824" y="302"/>
                  </a:lnTo>
                  <a:lnTo>
                    <a:pt x="1829" y="301"/>
                  </a:lnTo>
                  <a:lnTo>
                    <a:pt x="1833" y="301"/>
                  </a:lnTo>
                  <a:lnTo>
                    <a:pt x="1838" y="300"/>
                  </a:lnTo>
                  <a:lnTo>
                    <a:pt x="1841" y="299"/>
                  </a:lnTo>
                  <a:lnTo>
                    <a:pt x="1843" y="299"/>
                  </a:lnTo>
                  <a:lnTo>
                    <a:pt x="1846" y="298"/>
                  </a:lnTo>
                  <a:lnTo>
                    <a:pt x="1848" y="297"/>
                  </a:lnTo>
                  <a:lnTo>
                    <a:pt x="1849" y="297"/>
                  </a:lnTo>
                  <a:lnTo>
                    <a:pt x="1849" y="297"/>
                  </a:lnTo>
                  <a:lnTo>
                    <a:pt x="1849" y="297"/>
                  </a:lnTo>
                  <a:lnTo>
                    <a:pt x="1849" y="297"/>
                  </a:lnTo>
                  <a:lnTo>
                    <a:pt x="1850" y="296"/>
                  </a:lnTo>
                  <a:lnTo>
                    <a:pt x="1851" y="294"/>
                  </a:lnTo>
                  <a:lnTo>
                    <a:pt x="1851" y="293"/>
                  </a:lnTo>
                  <a:lnTo>
                    <a:pt x="1853" y="292"/>
                  </a:lnTo>
                  <a:lnTo>
                    <a:pt x="1854" y="290"/>
                  </a:lnTo>
                  <a:lnTo>
                    <a:pt x="1855" y="288"/>
                  </a:lnTo>
                  <a:lnTo>
                    <a:pt x="1855" y="284"/>
                  </a:lnTo>
                  <a:lnTo>
                    <a:pt x="1855" y="281"/>
                  </a:lnTo>
                  <a:lnTo>
                    <a:pt x="1855" y="277"/>
                  </a:lnTo>
                  <a:lnTo>
                    <a:pt x="1855" y="274"/>
                  </a:lnTo>
                  <a:lnTo>
                    <a:pt x="1854" y="269"/>
                  </a:lnTo>
                  <a:lnTo>
                    <a:pt x="1853" y="265"/>
                  </a:lnTo>
                  <a:lnTo>
                    <a:pt x="1850" y="260"/>
                  </a:lnTo>
                  <a:lnTo>
                    <a:pt x="1849" y="254"/>
                  </a:lnTo>
                  <a:lnTo>
                    <a:pt x="1849" y="254"/>
                  </a:lnTo>
                  <a:lnTo>
                    <a:pt x="1849" y="254"/>
                  </a:lnTo>
                  <a:close/>
                  <a:moveTo>
                    <a:pt x="1770" y="66"/>
                  </a:moveTo>
                  <a:lnTo>
                    <a:pt x="1805" y="48"/>
                  </a:lnTo>
                  <a:lnTo>
                    <a:pt x="1805" y="48"/>
                  </a:lnTo>
                  <a:lnTo>
                    <a:pt x="1807" y="52"/>
                  </a:lnTo>
                  <a:lnTo>
                    <a:pt x="1809" y="55"/>
                  </a:lnTo>
                  <a:lnTo>
                    <a:pt x="1811" y="59"/>
                  </a:lnTo>
                  <a:lnTo>
                    <a:pt x="1815" y="63"/>
                  </a:lnTo>
                  <a:lnTo>
                    <a:pt x="1817" y="68"/>
                  </a:lnTo>
                  <a:lnTo>
                    <a:pt x="1819" y="73"/>
                  </a:lnTo>
                  <a:lnTo>
                    <a:pt x="1822" y="78"/>
                  </a:lnTo>
                  <a:lnTo>
                    <a:pt x="1824" y="83"/>
                  </a:lnTo>
                  <a:lnTo>
                    <a:pt x="1827" y="89"/>
                  </a:lnTo>
                  <a:lnTo>
                    <a:pt x="1830" y="94"/>
                  </a:lnTo>
                  <a:lnTo>
                    <a:pt x="1832" y="101"/>
                  </a:lnTo>
                  <a:lnTo>
                    <a:pt x="1834" y="107"/>
                  </a:lnTo>
                  <a:lnTo>
                    <a:pt x="1837" y="114"/>
                  </a:lnTo>
                  <a:lnTo>
                    <a:pt x="1840" y="121"/>
                  </a:lnTo>
                  <a:lnTo>
                    <a:pt x="1842" y="127"/>
                  </a:lnTo>
                  <a:lnTo>
                    <a:pt x="1845" y="134"/>
                  </a:lnTo>
                  <a:lnTo>
                    <a:pt x="1847" y="141"/>
                  </a:lnTo>
                  <a:lnTo>
                    <a:pt x="1849" y="148"/>
                  </a:lnTo>
                  <a:lnTo>
                    <a:pt x="1853" y="155"/>
                  </a:lnTo>
                  <a:lnTo>
                    <a:pt x="1855" y="162"/>
                  </a:lnTo>
                  <a:lnTo>
                    <a:pt x="1857" y="169"/>
                  </a:lnTo>
                  <a:lnTo>
                    <a:pt x="1859" y="177"/>
                  </a:lnTo>
                  <a:lnTo>
                    <a:pt x="1862" y="183"/>
                  </a:lnTo>
                  <a:lnTo>
                    <a:pt x="1865" y="190"/>
                  </a:lnTo>
                  <a:lnTo>
                    <a:pt x="1867" y="197"/>
                  </a:lnTo>
                  <a:lnTo>
                    <a:pt x="1870" y="203"/>
                  </a:lnTo>
                  <a:lnTo>
                    <a:pt x="1872" y="210"/>
                  </a:lnTo>
                  <a:lnTo>
                    <a:pt x="1874" y="217"/>
                  </a:lnTo>
                  <a:lnTo>
                    <a:pt x="1877" y="222"/>
                  </a:lnTo>
                  <a:lnTo>
                    <a:pt x="1879" y="228"/>
                  </a:lnTo>
                  <a:lnTo>
                    <a:pt x="1881" y="234"/>
                  </a:lnTo>
                  <a:lnTo>
                    <a:pt x="1883" y="240"/>
                  </a:lnTo>
                  <a:lnTo>
                    <a:pt x="1849" y="254"/>
                  </a:lnTo>
                  <a:lnTo>
                    <a:pt x="1847" y="250"/>
                  </a:lnTo>
                  <a:lnTo>
                    <a:pt x="1843" y="243"/>
                  </a:lnTo>
                  <a:lnTo>
                    <a:pt x="1841" y="237"/>
                  </a:lnTo>
                  <a:lnTo>
                    <a:pt x="1839" y="232"/>
                  </a:lnTo>
                  <a:lnTo>
                    <a:pt x="1837" y="225"/>
                  </a:lnTo>
                  <a:lnTo>
                    <a:pt x="1834" y="218"/>
                  </a:lnTo>
                  <a:lnTo>
                    <a:pt x="1832" y="212"/>
                  </a:lnTo>
                  <a:lnTo>
                    <a:pt x="1830" y="205"/>
                  </a:lnTo>
                  <a:lnTo>
                    <a:pt x="1826" y="198"/>
                  </a:lnTo>
                  <a:lnTo>
                    <a:pt x="1824" y="190"/>
                  </a:lnTo>
                  <a:lnTo>
                    <a:pt x="1822" y="183"/>
                  </a:lnTo>
                  <a:lnTo>
                    <a:pt x="1819" y="177"/>
                  </a:lnTo>
                  <a:lnTo>
                    <a:pt x="1817" y="170"/>
                  </a:lnTo>
                  <a:lnTo>
                    <a:pt x="1814" y="163"/>
                  </a:lnTo>
                  <a:lnTo>
                    <a:pt x="1811" y="156"/>
                  </a:lnTo>
                  <a:lnTo>
                    <a:pt x="1809" y="149"/>
                  </a:lnTo>
                  <a:lnTo>
                    <a:pt x="1807" y="142"/>
                  </a:lnTo>
                  <a:lnTo>
                    <a:pt x="1805" y="135"/>
                  </a:lnTo>
                  <a:lnTo>
                    <a:pt x="1801" y="129"/>
                  </a:lnTo>
                  <a:lnTo>
                    <a:pt x="1799" y="122"/>
                  </a:lnTo>
                  <a:lnTo>
                    <a:pt x="1797" y="116"/>
                  </a:lnTo>
                  <a:lnTo>
                    <a:pt x="1794" y="110"/>
                  </a:lnTo>
                  <a:lnTo>
                    <a:pt x="1792" y="105"/>
                  </a:lnTo>
                  <a:lnTo>
                    <a:pt x="1790" y="99"/>
                  </a:lnTo>
                  <a:lnTo>
                    <a:pt x="1786" y="93"/>
                  </a:lnTo>
                  <a:lnTo>
                    <a:pt x="1784" y="89"/>
                  </a:lnTo>
                  <a:lnTo>
                    <a:pt x="1782" y="83"/>
                  </a:lnTo>
                  <a:lnTo>
                    <a:pt x="1779" y="79"/>
                  </a:lnTo>
                  <a:lnTo>
                    <a:pt x="1777" y="75"/>
                  </a:lnTo>
                  <a:lnTo>
                    <a:pt x="1775" y="71"/>
                  </a:lnTo>
                  <a:lnTo>
                    <a:pt x="1773" y="68"/>
                  </a:lnTo>
                  <a:lnTo>
                    <a:pt x="1770" y="66"/>
                  </a:lnTo>
                  <a:lnTo>
                    <a:pt x="1770" y="66"/>
                  </a:lnTo>
                  <a:lnTo>
                    <a:pt x="1770" y="66"/>
                  </a:lnTo>
                  <a:close/>
                  <a:moveTo>
                    <a:pt x="1596" y="21"/>
                  </a:moveTo>
                  <a:lnTo>
                    <a:pt x="1619" y="0"/>
                  </a:lnTo>
                  <a:lnTo>
                    <a:pt x="1619" y="0"/>
                  </a:lnTo>
                  <a:lnTo>
                    <a:pt x="1627" y="0"/>
                  </a:lnTo>
                  <a:lnTo>
                    <a:pt x="1635" y="0"/>
                  </a:lnTo>
                  <a:lnTo>
                    <a:pt x="1643" y="0"/>
                  </a:lnTo>
                  <a:lnTo>
                    <a:pt x="1651" y="0"/>
                  </a:lnTo>
                  <a:lnTo>
                    <a:pt x="1659" y="2"/>
                  </a:lnTo>
                  <a:lnTo>
                    <a:pt x="1667" y="2"/>
                  </a:lnTo>
                  <a:lnTo>
                    <a:pt x="1674" y="3"/>
                  </a:lnTo>
                  <a:lnTo>
                    <a:pt x="1682" y="4"/>
                  </a:lnTo>
                  <a:lnTo>
                    <a:pt x="1689" y="4"/>
                  </a:lnTo>
                  <a:lnTo>
                    <a:pt x="1696" y="5"/>
                  </a:lnTo>
                  <a:lnTo>
                    <a:pt x="1703" y="6"/>
                  </a:lnTo>
                  <a:lnTo>
                    <a:pt x="1710" y="7"/>
                  </a:lnTo>
                  <a:lnTo>
                    <a:pt x="1717" y="8"/>
                  </a:lnTo>
                  <a:lnTo>
                    <a:pt x="1722" y="10"/>
                  </a:lnTo>
                  <a:lnTo>
                    <a:pt x="1729" y="12"/>
                  </a:lnTo>
                  <a:lnTo>
                    <a:pt x="1735" y="13"/>
                  </a:lnTo>
                  <a:lnTo>
                    <a:pt x="1741" y="14"/>
                  </a:lnTo>
                  <a:lnTo>
                    <a:pt x="1746" y="16"/>
                  </a:lnTo>
                  <a:lnTo>
                    <a:pt x="1752" y="18"/>
                  </a:lnTo>
                  <a:lnTo>
                    <a:pt x="1758" y="20"/>
                  </a:lnTo>
                  <a:lnTo>
                    <a:pt x="1762" y="22"/>
                  </a:lnTo>
                  <a:lnTo>
                    <a:pt x="1768" y="24"/>
                  </a:lnTo>
                  <a:lnTo>
                    <a:pt x="1773" y="26"/>
                  </a:lnTo>
                  <a:lnTo>
                    <a:pt x="1777" y="28"/>
                  </a:lnTo>
                  <a:lnTo>
                    <a:pt x="1781" y="30"/>
                  </a:lnTo>
                  <a:lnTo>
                    <a:pt x="1785" y="32"/>
                  </a:lnTo>
                  <a:lnTo>
                    <a:pt x="1789" y="35"/>
                  </a:lnTo>
                  <a:lnTo>
                    <a:pt x="1792" y="38"/>
                  </a:lnTo>
                  <a:lnTo>
                    <a:pt x="1795" y="40"/>
                  </a:lnTo>
                  <a:lnTo>
                    <a:pt x="1799" y="43"/>
                  </a:lnTo>
                  <a:lnTo>
                    <a:pt x="1802" y="46"/>
                  </a:lnTo>
                  <a:lnTo>
                    <a:pt x="1805" y="48"/>
                  </a:lnTo>
                  <a:lnTo>
                    <a:pt x="1770" y="66"/>
                  </a:lnTo>
                  <a:lnTo>
                    <a:pt x="1768" y="63"/>
                  </a:lnTo>
                  <a:lnTo>
                    <a:pt x="1766" y="60"/>
                  </a:lnTo>
                  <a:lnTo>
                    <a:pt x="1762" y="58"/>
                  </a:lnTo>
                  <a:lnTo>
                    <a:pt x="1760" y="55"/>
                  </a:lnTo>
                  <a:lnTo>
                    <a:pt x="1757" y="53"/>
                  </a:lnTo>
                  <a:lnTo>
                    <a:pt x="1753" y="51"/>
                  </a:lnTo>
                  <a:lnTo>
                    <a:pt x="1749" y="48"/>
                  </a:lnTo>
                  <a:lnTo>
                    <a:pt x="1745" y="47"/>
                  </a:lnTo>
                  <a:lnTo>
                    <a:pt x="1741" y="45"/>
                  </a:lnTo>
                  <a:lnTo>
                    <a:pt x="1736" y="43"/>
                  </a:lnTo>
                  <a:lnTo>
                    <a:pt x="1731" y="40"/>
                  </a:lnTo>
                  <a:lnTo>
                    <a:pt x="1727" y="39"/>
                  </a:lnTo>
                  <a:lnTo>
                    <a:pt x="1722" y="37"/>
                  </a:lnTo>
                  <a:lnTo>
                    <a:pt x="1717" y="36"/>
                  </a:lnTo>
                  <a:lnTo>
                    <a:pt x="1712" y="35"/>
                  </a:lnTo>
                  <a:lnTo>
                    <a:pt x="1706" y="32"/>
                  </a:lnTo>
                  <a:lnTo>
                    <a:pt x="1701" y="31"/>
                  </a:lnTo>
                  <a:lnTo>
                    <a:pt x="1695" y="30"/>
                  </a:lnTo>
                  <a:lnTo>
                    <a:pt x="1688" y="29"/>
                  </a:lnTo>
                  <a:lnTo>
                    <a:pt x="1682" y="28"/>
                  </a:lnTo>
                  <a:lnTo>
                    <a:pt x="1675" y="27"/>
                  </a:lnTo>
                  <a:lnTo>
                    <a:pt x="1670" y="26"/>
                  </a:lnTo>
                  <a:lnTo>
                    <a:pt x="1663" y="24"/>
                  </a:lnTo>
                  <a:lnTo>
                    <a:pt x="1656" y="23"/>
                  </a:lnTo>
                  <a:lnTo>
                    <a:pt x="1649" y="23"/>
                  </a:lnTo>
                  <a:lnTo>
                    <a:pt x="1642" y="22"/>
                  </a:lnTo>
                  <a:lnTo>
                    <a:pt x="1634" y="22"/>
                  </a:lnTo>
                  <a:lnTo>
                    <a:pt x="1627" y="21"/>
                  </a:lnTo>
                  <a:lnTo>
                    <a:pt x="1619" y="21"/>
                  </a:lnTo>
                  <a:lnTo>
                    <a:pt x="1612" y="21"/>
                  </a:lnTo>
                  <a:lnTo>
                    <a:pt x="1604" y="21"/>
                  </a:lnTo>
                  <a:lnTo>
                    <a:pt x="1596" y="21"/>
                  </a:lnTo>
                  <a:lnTo>
                    <a:pt x="1596" y="21"/>
                  </a:lnTo>
                  <a:lnTo>
                    <a:pt x="1596" y="21"/>
                  </a:lnTo>
                  <a:close/>
                  <a:moveTo>
                    <a:pt x="163" y="35"/>
                  </a:moveTo>
                  <a:lnTo>
                    <a:pt x="183" y="14"/>
                  </a:lnTo>
                  <a:lnTo>
                    <a:pt x="183" y="14"/>
                  </a:lnTo>
                  <a:lnTo>
                    <a:pt x="197" y="14"/>
                  </a:lnTo>
                  <a:lnTo>
                    <a:pt x="218" y="13"/>
                  </a:lnTo>
                  <a:lnTo>
                    <a:pt x="244" y="13"/>
                  </a:lnTo>
                  <a:lnTo>
                    <a:pt x="276" y="12"/>
                  </a:lnTo>
                  <a:lnTo>
                    <a:pt x="311" y="12"/>
                  </a:lnTo>
                  <a:lnTo>
                    <a:pt x="353" y="11"/>
                  </a:lnTo>
                  <a:lnTo>
                    <a:pt x="397" y="11"/>
                  </a:lnTo>
                  <a:lnTo>
                    <a:pt x="445" y="10"/>
                  </a:lnTo>
                  <a:lnTo>
                    <a:pt x="497" y="10"/>
                  </a:lnTo>
                  <a:lnTo>
                    <a:pt x="552" y="8"/>
                  </a:lnTo>
                  <a:lnTo>
                    <a:pt x="609" y="8"/>
                  </a:lnTo>
                  <a:lnTo>
                    <a:pt x="667" y="7"/>
                  </a:lnTo>
                  <a:lnTo>
                    <a:pt x="728" y="7"/>
                  </a:lnTo>
                  <a:lnTo>
                    <a:pt x="788" y="6"/>
                  </a:lnTo>
                  <a:lnTo>
                    <a:pt x="851" y="6"/>
                  </a:lnTo>
                  <a:lnTo>
                    <a:pt x="913" y="5"/>
                  </a:lnTo>
                  <a:lnTo>
                    <a:pt x="976" y="5"/>
                  </a:lnTo>
                  <a:lnTo>
                    <a:pt x="1037" y="4"/>
                  </a:lnTo>
                  <a:lnTo>
                    <a:pt x="1098" y="4"/>
                  </a:lnTo>
                  <a:lnTo>
                    <a:pt x="1159" y="3"/>
                  </a:lnTo>
                  <a:lnTo>
                    <a:pt x="1216" y="3"/>
                  </a:lnTo>
                  <a:lnTo>
                    <a:pt x="1272" y="3"/>
                  </a:lnTo>
                  <a:lnTo>
                    <a:pt x="1324" y="2"/>
                  </a:lnTo>
                  <a:lnTo>
                    <a:pt x="1375" y="2"/>
                  </a:lnTo>
                  <a:lnTo>
                    <a:pt x="1422" y="2"/>
                  </a:lnTo>
                  <a:lnTo>
                    <a:pt x="1465" y="0"/>
                  </a:lnTo>
                  <a:lnTo>
                    <a:pt x="1504" y="0"/>
                  </a:lnTo>
                  <a:lnTo>
                    <a:pt x="1537" y="0"/>
                  </a:lnTo>
                  <a:lnTo>
                    <a:pt x="1567" y="0"/>
                  </a:lnTo>
                  <a:lnTo>
                    <a:pt x="1590" y="0"/>
                  </a:lnTo>
                  <a:lnTo>
                    <a:pt x="1608" y="0"/>
                  </a:lnTo>
                  <a:lnTo>
                    <a:pt x="1619" y="0"/>
                  </a:lnTo>
                  <a:lnTo>
                    <a:pt x="1596" y="21"/>
                  </a:lnTo>
                  <a:lnTo>
                    <a:pt x="1585" y="21"/>
                  </a:lnTo>
                  <a:lnTo>
                    <a:pt x="1568" y="21"/>
                  </a:lnTo>
                  <a:lnTo>
                    <a:pt x="1545" y="21"/>
                  </a:lnTo>
                  <a:lnTo>
                    <a:pt x="1515" y="21"/>
                  </a:lnTo>
                  <a:lnTo>
                    <a:pt x="1481" y="21"/>
                  </a:lnTo>
                  <a:lnTo>
                    <a:pt x="1443" y="21"/>
                  </a:lnTo>
                  <a:lnTo>
                    <a:pt x="1400" y="22"/>
                  </a:lnTo>
                  <a:lnTo>
                    <a:pt x="1353" y="22"/>
                  </a:lnTo>
                  <a:lnTo>
                    <a:pt x="1303" y="22"/>
                  </a:lnTo>
                  <a:lnTo>
                    <a:pt x="1250" y="23"/>
                  </a:lnTo>
                  <a:lnTo>
                    <a:pt x="1194" y="23"/>
                  </a:lnTo>
                  <a:lnTo>
                    <a:pt x="1136" y="23"/>
                  </a:lnTo>
                  <a:lnTo>
                    <a:pt x="1076" y="24"/>
                  </a:lnTo>
                  <a:lnTo>
                    <a:pt x="1016" y="24"/>
                  </a:lnTo>
                  <a:lnTo>
                    <a:pt x="954" y="26"/>
                  </a:lnTo>
                  <a:lnTo>
                    <a:pt x="891" y="26"/>
                  </a:lnTo>
                  <a:lnTo>
                    <a:pt x="829" y="27"/>
                  </a:lnTo>
                  <a:lnTo>
                    <a:pt x="766" y="27"/>
                  </a:lnTo>
                  <a:lnTo>
                    <a:pt x="706" y="28"/>
                  </a:lnTo>
                  <a:lnTo>
                    <a:pt x="645" y="28"/>
                  </a:lnTo>
                  <a:lnTo>
                    <a:pt x="587" y="29"/>
                  </a:lnTo>
                  <a:lnTo>
                    <a:pt x="530" y="29"/>
                  </a:lnTo>
                  <a:lnTo>
                    <a:pt x="476" y="30"/>
                  </a:lnTo>
                  <a:lnTo>
                    <a:pt x="423" y="30"/>
                  </a:lnTo>
                  <a:lnTo>
                    <a:pt x="375" y="31"/>
                  </a:lnTo>
                  <a:lnTo>
                    <a:pt x="331" y="31"/>
                  </a:lnTo>
                  <a:lnTo>
                    <a:pt x="291" y="32"/>
                  </a:lnTo>
                  <a:lnTo>
                    <a:pt x="254" y="32"/>
                  </a:lnTo>
                  <a:lnTo>
                    <a:pt x="222" y="34"/>
                  </a:lnTo>
                  <a:lnTo>
                    <a:pt x="197" y="34"/>
                  </a:lnTo>
                  <a:lnTo>
                    <a:pt x="177" y="35"/>
                  </a:lnTo>
                  <a:lnTo>
                    <a:pt x="163" y="35"/>
                  </a:lnTo>
                  <a:lnTo>
                    <a:pt x="163" y="3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16" name="Freeform 127"/>
            <p:cNvSpPr>
              <a:spLocks noEditPoints="1"/>
            </p:cNvSpPr>
            <p:nvPr/>
          </p:nvSpPr>
          <p:spPr bwMode="auto">
            <a:xfrm>
              <a:off x="2290205" y="4164266"/>
              <a:ext cx="231115" cy="450300"/>
            </a:xfrm>
            <a:custGeom>
              <a:avLst/>
              <a:gdLst>
                <a:gd name="T0" fmla="*/ 120 w 155"/>
                <a:gd name="T1" fmla="*/ 14 h 302"/>
                <a:gd name="T2" fmla="*/ 122 w 155"/>
                <a:gd name="T3" fmla="*/ 11 h 302"/>
                <a:gd name="T4" fmla="*/ 123 w 155"/>
                <a:gd name="T5" fmla="*/ 10 h 302"/>
                <a:gd name="T6" fmla="*/ 127 w 155"/>
                <a:gd name="T7" fmla="*/ 8 h 302"/>
                <a:gd name="T8" fmla="*/ 129 w 155"/>
                <a:gd name="T9" fmla="*/ 6 h 302"/>
                <a:gd name="T10" fmla="*/ 133 w 155"/>
                <a:gd name="T11" fmla="*/ 5 h 302"/>
                <a:gd name="T12" fmla="*/ 136 w 155"/>
                <a:gd name="T13" fmla="*/ 2 h 302"/>
                <a:gd name="T14" fmla="*/ 139 w 155"/>
                <a:gd name="T15" fmla="*/ 1 h 302"/>
                <a:gd name="T16" fmla="*/ 143 w 155"/>
                <a:gd name="T17" fmla="*/ 1 h 302"/>
                <a:gd name="T18" fmla="*/ 146 w 155"/>
                <a:gd name="T19" fmla="*/ 0 h 302"/>
                <a:gd name="T20" fmla="*/ 149 w 155"/>
                <a:gd name="T21" fmla="*/ 0 h 302"/>
                <a:gd name="T22" fmla="*/ 152 w 155"/>
                <a:gd name="T23" fmla="*/ 0 h 302"/>
                <a:gd name="T24" fmla="*/ 153 w 155"/>
                <a:gd name="T25" fmla="*/ 1 h 302"/>
                <a:gd name="T26" fmla="*/ 154 w 155"/>
                <a:gd name="T27" fmla="*/ 2 h 302"/>
                <a:gd name="T28" fmla="*/ 155 w 155"/>
                <a:gd name="T29" fmla="*/ 3 h 302"/>
                <a:gd name="T30" fmla="*/ 155 w 155"/>
                <a:gd name="T31" fmla="*/ 5 h 302"/>
                <a:gd name="T32" fmla="*/ 35 w 155"/>
                <a:gd name="T33" fmla="*/ 287 h 302"/>
                <a:gd name="T34" fmla="*/ 10 w 155"/>
                <a:gd name="T35" fmla="*/ 276 h 302"/>
                <a:gd name="T36" fmla="*/ 25 w 155"/>
                <a:gd name="T37" fmla="*/ 241 h 302"/>
                <a:gd name="T38" fmla="*/ 41 w 155"/>
                <a:gd name="T39" fmla="*/ 204 h 302"/>
                <a:gd name="T40" fmla="*/ 58 w 155"/>
                <a:gd name="T41" fmla="*/ 162 h 302"/>
                <a:gd name="T42" fmla="*/ 75 w 155"/>
                <a:gd name="T43" fmla="*/ 121 h 302"/>
                <a:gd name="T44" fmla="*/ 91 w 155"/>
                <a:gd name="T45" fmla="*/ 82 h 302"/>
                <a:gd name="T46" fmla="*/ 106 w 155"/>
                <a:gd name="T47" fmla="*/ 48 h 302"/>
                <a:gd name="T48" fmla="*/ 118 w 155"/>
                <a:gd name="T49" fmla="*/ 21 h 302"/>
                <a:gd name="T50" fmla="*/ 150 w 155"/>
                <a:gd name="T51" fmla="*/ 17 h 302"/>
                <a:gd name="T52" fmla="*/ 137 w 155"/>
                <a:gd name="T53" fmla="*/ 47 h 302"/>
                <a:gd name="T54" fmla="*/ 122 w 155"/>
                <a:gd name="T55" fmla="*/ 84 h 302"/>
                <a:gd name="T56" fmla="*/ 106 w 155"/>
                <a:gd name="T57" fmla="*/ 122 h 302"/>
                <a:gd name="T58" fmla="*/ 89 w 155"/>
                <a:gd name="T59" fmla="*/ 164 h 302"/>
                <a:gd name="T60" fmla="*/ 72 w 155"/>
                <a:gd name="T61" fmla="*/ 205 h 302"/>
                <a:gd name="T62" fmla="*/ 56 w 155"/>
                <a:gd name="T63" fmla="*/ 243 h 302"/>
                <a:gd name="T64" fmla="*/ 41 w 155"/>
                <a:gd name="T65" fmla="*/ 275 h 302"/>
                <a:gd name="T66" fmla="*/ 1 w 155"/>
                <a:gd name="T67" fmla="*/ 296 h 302"/>
                <a:gd name="T68" fmla="*/ 34 w 155"/>
                <a:gd name="T69" fmla="*/ 289 h 302"/>
                <a:gd name="T70" fmla="*/ 33 w 155"/>
                <a:gd name="T71" fmla="*/ 291 h 302"/>
                <a:gd name="T72" fmla="*/ 31 w 155"/>
                <a:gd name="T73" fmla="*/ 293 h 302"/>
                <a:gd name="T74" fmla="*/ 29 w 155"/>
                <a:gd name="T75" fmla="*/ 295 h 302"/>
                <a:gd name="T76" fmla="*/ 25 w 155"/>
                <a:gd name="T77" fmla="*/ 296 h 302"/>
                <a:gd name="T78" fmla="*/ 22 w 155"/>
                <a:gd name="T79" fmla="*/ 299 h 302"/>
                <a:gd name="T80" fmla="*/ 18 w 155"/>
                <a:gd name="T81" fmla="*/ 300 h 302"/>
                <a:gd name="T82" fmla="*/ 15 w 155"/>
                <a:gd name="T83" fmla="*/ 301 h 302"/>
                <a:gd name="T84" fmla="*/ 11 w 155"/>
                <a:gd name="T85" fmla="*/ 302 h 302"/>
                <a:gd name="T86" fmla="*/ 8 w 155"/>
                <a:gd name="T87" fmla="*/ 302 h 302"/>
                <a:gd name="T88" fmla="*/ 6 w 155"/>
                <a:gd name="T89" fmla="*/ 302 h 302"/>
                <a:gd name="T90" fmla="*/ 3 w 155"/>
                <a:gd name="T91" fmla="*/ 301 h 302"/>
                <a:gd name="T92" fmla="*/ 1 w 155"/>
                <a:gd name="T93" fmla="*/ 301 h 302"/>
                <a:gd name="T94" fmla="*/ 1 w 155"/>
                <a:gd name="T95" fmla="*/ 300 h 302"/>
                <a:gd name="T96" fmla="*/ 0 w 155"/>
                <a:gd name="T97" fmla="*/ 299 h 302"/>
                <a:gd name="T98" fmla="*/ 1 w 155"/>
                <a:gd name="T99" fmla="*/ 2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302">
                  <a:moveTo>
                    <a:pt x="154" y="6"/>
                  </a:moveTo>
                  <a:lnTo>
                    <a:pt x="120" y="15"/>
                  </a:lnTo>
                  <a:lnTo>
                    <a:pt x="120" y="14"/>
                  </a:lnTo>
                  <a:lnTo>
                    <a:pt x="120" y="14"/>
                  </a:lnTo>
                  <a:lnTo>
                    <a:pt x="121" y="14"/>
                  </a:lnTo>
                  <a:lnTo>
                    <a:pt x="121" y="13"/>
                  </a:lnTo>
                  <a:lnTo>
                    <a:pt x="121" y="13"/>
                  </a:lnTo>
                  <a:lnTo>
                    <a:pt x="122" y="11"/>
                  </a:lnTo>
                  <a:lnTo>
                    <a:pt x="122" y="11"/>
                  </a:lnTo>
                  <a:lnTo>
                    <a:pt x="122" y="10"/>
                  </a:lnTo>
                  <a:lnTo>
                    <a:pt x="123" y="10"/>
                  </a:lnTo>
                  <a:lnTo>
                    <a:pt x="123" y="10"/>
                  </a:lnTo>
                  <a:lnTo>
                    <a:pt x="125" y="9"/>
                  </a:lnTo>
                  <a:lnTo>
                    <a:pt x="125" y="9"/>
                  </a:lnTo>
                  <a:lnTo>
                    <a:pt x="126" y="8"/>
                  </a:lnTo>
                  <a:lnTo>
                    <a:pt x="127" y="8"/>
                  </a:lnTo>
                  <a:lnTo>
                    <a:pt x="127" y="7"/>
                  </a:lnTo>
                  <a:lnTo>
                    <a:pt x="128" y="7"/>
                  </a:lnTo>
                  <a:lnTo>
                    <a:pt x="128" y="7"/>
                  </a:lnTo>
                  <a:lnTo>
                    <a:pt x="129" y="6"/>
                  </a:lnTo>
                  <a:lnTo>
                    <a:pt x="130" y="6"/>
                  </a:lnTo>
                  <a:lnTo>
                    <a:pt x="130" y="5"/>
                  </a:lnTo>
                  <a:lnTo>
                    <a:pt x="131" y="5"/>
                  </a:lnTo>
                  <a:lnTo>
                    <a:pt x="133" y="5"/>
                  </a:lnTo>
                  <a:lnTo>
                    <a:pt x="134" y="3"/>
                  </a:lnTo>
                  <a:lnTo>
                    <a:pt x="134" y="3"/>
                  </a:lnTo>
                  <a:lnTo>
                    <a:pt x="135" y="3"/>
                  </a:lnTo>
                  <a:lnTo>
                    <a:pt x="136" y="2"/>
                  </a:lnTo>
                  <a:lnTo>
                    <a:pt x="137" y="2"/>
                  </a:lnTo>
                  <a:lnTo>
                    <a:pt x="137" y="2"/>
                  </a:lnTo>
                  <a:lnTo>
                    <a:pt x="138" y="2"/>
                  </a:lnTo>
                  <a:lnTo>
                    <a:pt x="139" y="1"/>
                  </a:lnTo>
                  <a:lnTo>
                    <a:pt x="141" y="1"/>
                  </a:lnTo>
                  <a:lnTo>
                    <a:pt x="142" y="1"/>
                  </a:lnTo>
                  <a:lnTo>
                    <a:pt x="142" y="1"/>
                  </a:lnTo>
                  <a:lnTo>
                    <a:pt x="143" y="1"/>
                  </a:lnTo>
                  <a:lnTo>
                    <a:pt x="144" y="0"/>
                  </a:lnTo>
                  <a:lnTo>
                    <a:pt x="145" y="0"/>
                  </a:lnTo>
                  <a:lnTo>
                    <a:pt x="145" y="0"/>
                  </a:lnTo>
                  <a:lnTo>
                    <a:pt x="146" y="0"/>
                  </a:lnTo>
                  <a:lnTo>
                    <a:pt x="147" y="0"/>
                  </a:lnTo>
                  <a:lnTo>
                    <a:pt x="147" y="0"/>
                  </a:lnTo>
                  <a:lnTo>
                    <a:pt x="149" y="0"/>
                  </a:lnTo>
                  <a:lnTo>
                    <a:pt x="149" y="0"/>
                  </a:lnTo>
                  <a:lnTo>
                    <a:pt x="150" y="0"/>
                  </a:lnTo>
                  <a:lnTo>
                    <a:pt x="151" y="0"/>
                  </a:lnTo>
                  <a:lnTo>
                    <a:pt x="151" y="0"/>
                  </a:lnTo>
                  <a:lnTo>
                    <a:pt x="152" y="0"/>
                  </a:lnTo>
                  <a:lnTo>
                    <a:pt x="152" y="0"/>
                  </a:lnTo>
                  <a:lnTo>
                    <a:pt x="152" y="1"/>
                  </a:lnTo>
                  <a:lnTo>
                    <a:pt x="153" y="1"/>
                  </a:lnTo>
                  <a:lnTo>
                    <a:pt x="153" y="1"/>
                  </a:lnTo>
                  <a:lnTo>
                    <a:pt x="153" y="1"/>
                  </a:lnTo>
                  <a:lnTo>
                    <a:pt x="154" y="1"/>
                  </a:lnTo>
                  <a:lnTo>
                    <a:pt x="154" y="2"/>
                  </a:lnTo>
                  <a:lnTo>
                    <a:pt x="154" y="2"/>
                  </a:lnTo>
                  <a:lnTo>
                    <a:pt x="154" y="2"/>
                  </a:lnTo>
                  <a:lnTo>
                    <a:pt x="155" y="2"/>
                  </a:lnTo>
                  <a:lnTo>
                    <a:pt x="155" y="3"/>
                  </a:lnTo>
                  <a:lnTo>
                    <a:pt x="155" y="3"/>
                  </a:lnTo>
                  <a:lnTo>
                    <a:pt x="155" y="3"/>
                  </a:lnTo>
                  <a:lnTo>
                    <a:pt x="155" y="5"/>
                  </a:lnTo>
                  <a:lnTo>
                    <a:pt x="155" y="5"/>
                  </a:lnTo>
                  <a:lnTo>
                    <a:pt x="155" y="5"/>
                  </a:lnTo>
                  <a:lnTo>
                    <a:pt x="155" y="6"/>
                  </a:lnTo>
                  <a:lnTo>
                    <a:pt x="154" y="6"/>
                  </a:lnTo>
                  <a:lnTo>
                    <a:pt x="154" y="6"/>
                  </a:lnTo>
                  <a:close/>
                  <a:moveTo>
                    <a:pt x="35" y="287"/>
                  </a:moveTo>
                  <a:lnTo>
                    <a:pt x="1" y="296"/>
                  </a:lnTo>
                  <a:lnTo>
                    <a:pt x="3" y="289"/>
                  </a:lnTo>
                  <a:lnTo>
                    <a:pt x="7" y="283"/>
                  </a:lnTo>
                  <a:lnTo>
                    <a:pt x="10" y="276"/>
                  </a:lnTo>
                  <a:lnTo>
                    <a:pt x="14" y="268"/>
                  </a:lnTo>
                  <a:lnTo>
                    <a:pt x="17" y="260"/>
                  </a:lnTo>
                  <a:lnTo>
                    <a:pt x="21" y="251"/>
                  </a:lnTo>
                  <a:lnTo>
                    <a:pt x="25" y="241"/>
                  </a:lnTo>
                  <a:lnTo>
                    <a:pt x="29" y="232"/>
                  </a:lnTo>
                  <a:lnTo>
                    <a:pt x="33" y="223"/>
                  </a:lnTo>
                  <a:lnTo>
                    <a:pt x="37" y="214"/>
                  </a:lnTo>
                  <a:lnTo>
                    <a:pt x="41" y="204"/>
                  </a:lnTo>
                  <a:lnTo>
                    <a:pt x="46" y="193"/>
                  </a:lnTo>
                  <a:lnTo>
                    <a:pt x="49" y="183"/>
                  </a:lnTo>
                  <a:lnTo>
                    <a:pt x="54" y="173"/>
                  </a:lnTo>
                  <a:lnTo>
                    <a:pt x="58" y="162"/>
                  </a:lnTo>
                  <a:lnTo>
                    <a:pt x="63" y="152"/>
                  </a:lnTo>
                  <a:lnTo>
                    <a:pt x="67" y="142"/>
                  </a:lnTo>
                  <a:lnTo>
                    <a:pt x="71" y="132"/>
                  </a:lnTo>
                  <a:lnTo>
                    <a:pt x="75" y="121"/>
                  </a:lnTo>
                  <a:lnTo>
                    <a:pt x="80" y="112"/>
                  </a:lnTo>
                  <a:lnTo>
                    <a:pt x="83" y="102"/>
                  </a:lnTo>
                  <a:lnTo>
                    <a:pt x="88" y="92"/>
                  </a:lnTo>
                  <a:lnTo>
                    <a:pt x="91" y="82"/>
                  </a:lnTo>
                  <a:lnTo>
                    <a:pt x="95" y="73"/>
                  </a:lnTo>
                  <a:lnTo>
                    <a:pt x="99" y="65"/>
                  </a:lnTo>
                  <a:lnTo>
                    <a:pt x="103" y="56"/>
                  </a:lnTo>
                  <a:lnTo>
                    <a:pt x="106" y="48"/>
                  </a:lnTo>
                  <a:lnTo>
                    <a:pt x="109" y="40"/>
                  </a:lnTo>
                  <a:lnTo>
                    <a:pt x="112" y="33"/>
                  </a:lnTo>
                  <a:lnTo>
                    <a:pt x="115" y="26"/>
                  </a:lnTo>
                  <a:lnTo>
                    <a:pt x="118" y="21"/>
                  </a:lnTo>
                  <a:lnTo>
                    <a:pt x="120" y="15"/>
                  </a:lnTo>
                  <a:lnTo>
                    <a:pt x="154" y="6"/>
                  </a:lnTo>
                  <a:lnTo>
                    <a:pt x="152" y="11"/>
                  </a:lnTo>
                  <a:lnTo>
                    <a:pt x="150" y="17"/>
                  </a:lnTo>
                  <a:lnTo>
                    <a:pt x="147" y="24"/>
                  </a:lnTo>
                  <a:lnTo>
                    <a:pt x="144" y="32"/>
                  </a:lnTo>
                  <a:lnTo>
                    <a:pt x="141" y="39"/>
                  </a:lnTo>
                  <a:lnTo>
                    <a:pt x="137" y="47"/>
                  </a:lnTo>
                  <a:lnTo>
                    <a:pt x="134" y="56"/>
                  </a:lnTo>
                  <a:lnTo>
                    <a:pt x="130" y="64"/>
                  </a:lnTo>
                  <a:lnTo>
                    <a:pt x="127" y="73"/>
                  </a:lnTo>
                  <a:lnTo>
                    <a:pt x="122" y="84"/>
                  </a:lnTo>
                  <a:lnTo>
                    <a:pt x="119" y="93"/>
                  </a:lnTo>
                  <a:lnTo>
                    <a:pt x="114" y="103"/>
                  </a:lnTo>
                  <a:lnTo>
                    <a:pt x="111" y="113"/>
                  </a:lnTo>
                  <a:lnTo>
                    <a:pt x="106" y="122"/>
                  </a:lnTo>
                  <a:lnTo>
                    <a:pt x="102" y="133"/>
                  </a:lnTo>
                  <a:lnTo>
                    <a:pt x="97" y="143"/>
                  </a:lnTo>
                  <a:lnTo>
                    <a:pt x="94" y="153"/>
                  </a:lnTo>
                  <a:lnTo>
                    <a:pt x="89" y="164"/>
                  </a:lnTo>
                  <a:lnTo>
                    <a:pt x="85" y="174"/>
                  </a:lnTo>
                  <a:lnTo>
                    <a:pt x="80" y="184"/>
                  </a:lnTo>
                  <a:lnTo>
                    <a:pt x="75" y="195"/>
                  </a:lnTo>
                  <a:lnTo>
                    <a:pt x="72" y="205"/>
                  </a:lnTo>
                  <a:lnTo>
                    <a:pt x="67" y="214"/>
                  </a:lnTo>
                  <a:lnTo>
                    <a:pt x="64" y="224"/>
                  </a:lnTo>
                  <a:lnTo>
                    <a:pt x="59" y="233"/>
                  </a:lnTo>
                  <a:lnTo>
                    <a:pt x="56" y="243"/>
                  </a:lnTo>
                  <a:lnTo>
                    <a:pt x="51" y="251"/>
                  </a:lnTo>
                  <a:lnTo>
                    <a:pt x="48" y="259"/>
                  </a:lnTo>
                  <a:lnTo>
                    <a:pt x="45" y="267"/>
                  </a:lnTo>
                  <a:lnTo>
                    <a:pt x="41" y="275"/>
                  </a:lnTo>
                  <a:lnTo>
                    <a:pt x="39" y="281"/>
                  </a:lnTo>
                  <a:lnTo>
                    <a:pt x="35" y="287"/>
                  </a:lnTo>
                  <a:lnTo>
                    <a:pt x="35" y="287"/>
                  </a:lnTo>
                  <a:close/>
                  <a:moveTo>
                    <a:pt x="1" y="296"/>
                  </a:moveTo>
                  <a:lnTo>
                    <a:pt x="35" y="287"/>
                  </a:lnTo>
                  <a:lnTo>
                    <a:pt x="35" y="288"/>
                  </a:lnTo>
                  <a:lnTo>
                    <a:pt x="35" y="288"/>
                  </a:lnTo>
                  <a:lnTo>
                    <a:pt x="34" y="289"/>
                  </a:lnTo>
                  <a:lnTo>
                    <a:pt x="34" y="289"/>
                  </a:lnTo>
                  <a:lnTo>
                    <a:pt x="34" y="289"/>
                  </a:lnTo>
                  <a:lnTo>
                    <a:pt x="33" y="291"/>
                  </a:lnTo>
                  <a:lnTo>
                    <a:pt x="33" y="291"/>
                  </a:lnTo>
                  <a:lnTo>
                    <a:pt x="32" y="292"/>
                  </a:lnTo>
                  <a:lnTo>
                    <a:pt x="32" y="292"/>
                  </a:lnTo>
                  <a:lnTo>
                    <a:pt x="31" y="293"/>
                  </a:lnTo>
                  <a:lnTo>
                    <a:pt x="31" y="293"/>
                  </a:lnTo>
                  <a:lnTo>
                    <a:pt x="30" y="294"/>
                  </a:lnTo>
                  <a:lnTo>
                    <a:pt x="30" y="294"/>
                  </a:lnTo>
                  <a:lnTo>
                    <a:pt x="29" y="294"/>
                  </a:lnTo>
                  <a:lnTo>
                    <a:pt x="29" y="295"/>
                  </a:lnTo>
                  <a:lnTo>
                    <a:pt x="27" y="295"/>
                  </a:lnTo>
                  <a:lnTo>
                    <a:pt x="26" y="296"/>
                  </a:lnTo>
                  <a:lnTo>
                    <a:pt x="26" y="296"/>
                  </a:lnTo>
                  <a:lnTo>
                    <a:pt x="25" y="296"/>
                  </a:lnTo>
                  <a:lnTo>
                    <a:pt x="24" y="297"/>
                  </a:lnTo>
                  <a:lnTo>
                    <a:pt x="24" y="297"/>
                  </a:lnTo>
                  <a:lnTo>
                    <a:pt x="23" y="297"/>
                  </a:lnTo>
                  <a:lnTo>
                    <a:pt x="22" y="299"/>
                  </a:lnTo>
                  <a:lnTo>
                    <a:pt x="21" y="299"/>
                  </a:lnTo>
                  <a:lnTo>
                    <a:pt x="21" y="299"/>
                  </a:lnTo>
                  <a:lnTo>
                    <a:pt x="19" y="300"/>
                  </a:lnTo>
                  <a:lnTo>
                    <a:pt x="18" y="300"/>
                  </a:lnTo>
                  <a:lnTo>
                    <a:pt x="17" y="300"/>
                  </a:lnTo>
                  <a:lnTo>
                    <a:pt x="16" y="300"/>
                  </a:lnTo>
                  <a:lnTo>
                    <a:pt x="16" y="301"/>
                  </a:lnTo>
                  <a:lnTo>
                    <a:pt x="15" y="301"/>
                  </a:lnTo>
                  <a:lnTo>
                    <a:pt x="14" y="301"/>
                  </a:lnTo>
                  <a:lnTo>
                    <a:pt x="13" y="301"/>
                  </a:lnTo>
                  <a:lnTo>
                    <a:pt x="13" y="301"/>
                  </a:lnTo>
                  <a:lnTo>
                    <a:pt x="11" y="302"/>
                  </a:lnTo>
                  <a:lnTo>
                    <a:pt x="10" y="302"/>
                  </a:lnTo>
                  <a:lnTo>
                    <a:pt x="9" y="302"/>
                  </a:lnTo>
                  <a:lnTo>
                    <a:pt x="9" y="302"/>
                  </a:lnTo>
                  <a:lnTo>
                    <a:pt x="8" y="302"/>
                  </a:lnTo>
                  <a:lnTo>
                    <a:pt x="7" y="302"/>
                  </a:lnTo>
                  <a:lnTo>
                    <a:pt x="7" y="302"/>
                  </a:lnTo>
                  <a:lnTo>
                    <a:pt x="6" y="302"/>
                  </a:lnTo>
                  <a:lnTo>
                    <a:pt x="6" y="302"/>
                  </a:lnTo>
                  <a:lnTo>
                    <a:pt x="5" y="302"/>
                  </a:lnTo>
                  <a:lnTo>
                    <a:pt x="5" y="302"/>
                  </a:lnTo>
                  <a:lnTo>
                    <a:pt x="3" y="302"/>
                  </a:lnTo>
                  <a:lnTo>
                    <a:pt x="3" y="301"/>
                  </a:lnTo>
                  <a:lnTo>
                    <a:pt x="2" y="301"/>
                  </a:lnTo>
                  <a:lnTo>
                    <a:pt x="2" y="301"/>
                  </a:lnTo>
                  <a:lnTo>
                    <a:pt x="2" y="301"/>
                  </a:lnTo>
                  <a:lnTo>
                    <a:pt x="1" y="301"/>
                  </a:lnTo>
                  <a:lnTo>
                    <a:pt x="1" y="301"/>
                  </a:lnTo>
                  <a:lnTo>
                    <a:pt x="1" y="300"/>
                  </a:lnTo>
                  <a:lnTo>
                    <a:pt x="1" y="300"/>
                  </a:lnTo>
                  <a:lnTo>
                    <a:pt x="1" y="300"/>
                  </a:lnTo>
                  <a:lnTo>
                    <a:pt x="0" y="300"/>
                  </a:lnTo>
                  <a:lnTo>
                    <a:pt x="0" y="299"/>
                  </a:lnTo>
                  <a:lnTo>
                    <a:pt x="0" y="299"/>
                  </a:lnTo>
                  <a:lnTo>
                    <a:pt x="0" y="299"/>
                  </a:lnTo>
                  <a:lnTo>
                    <a:pt x="0" y="297"/>
                  </a:lnTo>
                  <a:lnTo>
                    <a:pt x="0" y="297"/>
                  </a:lnTo>
                  <a:lnTo>
                    <a:pt x="0" y="296"/>
                  </a:lnTo>
                  <a:lnTo>
                    <a:pt x="1" y="296"/>
                  </a:lnTo>
                  <a:lnTo>
                    <a:pt x="1" y="296"/>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17" name="Freeform 128"/>
            <p:cNvSpPr>
              <a:spLocks noEditPoints="1"/>
            </p:cNvSpPr>
            <p:nvPr/>
          </p:nvSpPr>
          <p:spPr bwMode="auto">
            <a:xfrm>
              <a:off x="2583946" y="4161284"/>
              <a:ext cx="161035" cy="454774"/>
            </a:xfrm>
            <a:custGeom>
              <a:avLst/>
              <a:gdLst>
                <a:gd name="T0" fmla="*/ 73 w 108"/>
                <a:gd name="T1" fmla="*/ 15 h 305"/>
                <a:gd name="T2" fmla="*/ 74 w 108"/>
                <a:gd name="T3" fmla="*/ 12 h 305"/>
                <a:gd name="T4" fmla="*/ 76 w 108"/>
                <a:gd name="T5" fmla="*/ 10 h 305"/>
                <a:gd name="T6" fmla="*/ 78 w 108"/>
                <a:gd name="T7" fmla="*/ 9 h 305"/>
                <a:gd name="T8" fmla="*/ 82 w 108"/>
                <a:gd name="T9" fmla="*/ 7 h 305"/>
                <a:gd name="T10" fmla="*/ 84 w 108"/>
                <a:gd name="T11" fmla="*/ 4 h 305"/>
                <a:gd name="T12" fmla="*/ 88 w 108"/>
                <a:gd name="T13" fmla="*/ 3 h 305"/>
                <a:gd name="T14" fmla="*/ 91 w 108"/>
                <a:gd name="T15" fmla="*/ 2 h 305"/>
                <a:gd name="T16" fmla="*/ 96 w 108"/>
                <a:gd name="T17" fmla="*/ 1 h 305"/>
                <a:gd name="T18" fmla="*/ 99 w 108"/>
                <a:gd name="T19" fmla="*/ 1 h 305"/>
                <a:gd name="T20" fmla="*/ 101 w 108"/>
                <a:gd name="T21" fmla="*/ 0 h 305"/>
                <a:gd name="T22" fmla="*/ 104 w 108"/>
                <a:gd name="T23" fmla="*/ 1 h 305"/>
                <a:gd name="T24" fmla="*/ 106 w 108"/>
                <a:gd name="T25" fmla="*/ 1 h 305"/>
                <a:gd name="T26" fmla="*/ 107 w 108"/>
                <a:gd name="T27" fmla="*/ 2 h 305"/>
                <a:gd name="T28" fmla="*/ 108 w 108"/>
                <a:gd name="T29" fmla="*/ 3 h 305"/>
                <a:gd name="T30" fmla="*/ 108 w 108"/>
                <a:gd name="T31" fmla="*/ 4 h 305"/>
                <a:gd name="T32" fmla="*/ 35 w 108"/>
                <a:gd name="T33" fmla="*/ 289 h 305"/>
                <a:gd name="T34" fmla="*/ 3 w 108"/>
                <a:gd name="T35" fmla="*/ 280 h 305"/>
                <a:gd name="T36" fmla="*/ 11 w 108"/>
                <a:gd name="T37" fmla="*/ 246 h 305"/>
                <a:gd name="T38" fmla="*/ 20 w 108"/>
                <a:gd name="T39" fmla="*/ 206 h 305"/>
                <a:gd name="T40" fmla="*/ 30 w 108"/>
                <a:gd name="T41" fmla="*/ 163 h 305"/>
                <a:gd name="T42" fmla="*/ 42 w 108"/>
                <a:gd name="T43" fmla="*/ 121 h 305"/>
                <a:gd name="T44" fmla="*/ 52 w 108"/>
                <a:gd name="T45" fmla="*/ 81 h 305"/>
                <a:gd name="T46" fmla="*/ 62 w 108"/>
                <a:gd name="T47" fmla="*/ 47 h 305"/>
                <a:gd name="T48" fmla="*/ 70 w 108"/>
                <a:gd name="T49" fmla="*/ 20 h 305"/>
                <a:gd name="T50" fmla="*/ 105 w 108"/>
                <a:gd name="T51" fmla="*/ 16 h 305"/>
                <a:gd name="T52" fmla="*/ 96 w 108"/>
                <a:gd name="T53" fmla="*/ 44 h 305"/>
                <a:gd name="T54" fmla="*/ 85 w 108"/>
                <a:gd name="T55" fmla="*/ 81 h 305"/>
                <a:gd name="T56" fmla="*/ 74 w 108"/>
                <a:gd name="T57" fmla="*/ 121 h 305"/>
                <a:gd name="T58" fmla="*/ 64 w 108"/>
                <a:gd name="T59" fmla="*/ 163 h 305"/>
                <a:gd name="T60" fmla="*/ 53 w 108"/>
                <a:gd name="T61" fmla="*/ 206 h 305"/>
                <a:gd name="T62" fmla="*/ 44 w 108"/>
                <a:gd name="T63" fmla="*/ 243 h 305"/>
                <a:gd name="T64" fmla="*/ 37 w 108"/>
                <a:gd name="T65" fmla="*/ 277 h 305"/>
                <a:gd name="T66" fmla="*/ 0 w 108"/>
                <a:gd name="T67" fmla="*/ 301 h 305"/>
                <a:gd name="T68" fmla="*/ 35 w 108"/>
                <a:gd name="T69" fmla="*/ 290 h 305"/>
                <a:gd name="T70" fmla="*/ 34 w 108"/>
                <a:gd name="T71" fmla="*/ 293 h 305"/>
                <a:gd name="T72" fmla="*/ 32 w 108"/>
                <a:gd name="T73" fmla="*/ 295 h 305"/>
                <a:gd name="T74" fmla="*/ 29 w 108"/>
                <a:gd name="T75" fmla="*/ 296 h 305"/>
                <a:gd name="T76" fmla="*/ 27 w 108"/>
                <a:gd name="T77" fmla="*/ 298 h 305"/>
                <a:gd name="T78" fmla="*/ 24 w 108"/>
                <a:gd name="T79" fmla="*/ 301 h 305"/>
                <a:gd name="T80" fmla="*/ 20 w 108"/>
                <a:gd name="T81" fmla="*/ 302 h 305"/>
                <a:gd name="T82" fmla="*/ 17 w 108"/>
                <a:gd name="T83" fmla="*/ 303 h 305"/>
                <a:gd name="T84" fmla="*/ 13 w 108"/>
                <a:gd name="T85" fmla="*/ 304 h 305"/>
                <a:gd name="T86" fmla="*/ 10 w 108"/>
                <a:gd name="T87" fmla="*/ 305 h 305"/>
                <a:gd name="T88" fmla="*/ 6 w 108"/>
                <a:gd name="T89" fmla="*/ 305 h 305"/>
                <a:gd name="T90" fmla="*/ 4 w 108"/>
                <a:gd name="T91" fmla="*/ 305 h 305"/>
                <a:gd name="T92" fmla="*/ 2 w 108"/>
                <a:gd name="T93" fmla="*/ 304 h 305"/>
                <a:gd name="T94" fmla="*/ 1 w 108"/>
                <a:gd name="T95" fmla="*/ 304 h 305"/>
                <a:gd name="T96" fmla="*/ 0 w 108"/>
                <a:gd name="T97" fmla="*/ 303 h 305"/>
                <a:gd name="T98" fmla="*/ 0 w 108"/>
                <a:gd name="T99" fmla="*/ 30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305">
                  <a:moveTo>
                    <a:pt x="108" y="5"/>
                  </a:moveTo>
                  <a:lnTo>
                    <a:pt x="73" y="16"/>
                  </a:lnTo>
                  <a:lnTo>
                    <a:pt x="73" y="15"/>
                  </a:lnTo>
                  <a:lnTo>
                    <a:pt x="73" y="15"/>
                  </a:lnTo>
                  <a:lnTo>
                    <a:pt x="73" y="13"/>
                  </a:lnTo>
                  <a:lnTo>
                    <a:pt x="74" y="13"/>
                  </a:lnTo>
                  <a:lnTo>
                    <a:pt x="74" y="12"/>
                  </a:lnTo>
                  <a:lnTo>
                    <a:pt x="74" y="12"/>
                  </a:lnTo>
                  <a:lnTo>
                    <a:pt x="75" y="12"/>
                  </a:lnTo>
                  <a:lnTo>
                    <a:pt x="75" y="11"/>
                  </a:lnTo>
                  <a:lnTo>
                    <a:pt x="76" y="11"/>
                  </a:lnTo>
                  <a:lnTo>
                    <a:pt x="76" y="10"/>
                  </a:lnTo>
                  <a:lnTo>
                    <a:pt x="77" y="10"/>
                  </a:lnTo>
                  <a:lnTo>
                    <a:pt x="77" y="9"/>
                  </a:lnTo>
                  <a:lnTo>
                    <a:pt x="78" y="9"/>
                  </a:lnTo>
                  <a:lnTo>
                    <a:pt x="78" y="9"/>
                  </a:lnTo>
                  <a:lnTo>
                    <a:pt x="80" y="8"/>
                  </a:lnTo>
                  <a:lnTo>
                    <a:pt x="80" y="8"/>
                  </a:lnTo>
                  <a:lnTo>
                    <a:pt x="81" y="7"/>
                  </a:lnTo>
                  <a:lnTo>
                    <a:pt x="82" y="7"/>
                  </a:lnTo>
                  <a:lnTo>
                    <a:pt x="82" y="7"/>
                  </a:lnTo>
                  <a:lnTo>
                    <a:pt x="83" y="5"/>
                  </a:lnTo>
                  <a:lnTo>
                    <a:pt x="84" y="5"/>
                  </a:lnTo>
                  <a:lnTo>
                    <a:pt x="84" y="4"/>
                  </a:lnTo>
                  <a:lnTo>
                    <a:pt x="85" y="4"/>
                  </a:lnTo>
                  <a:lnTo>
                    <a:pt x="86" y="4"/>
                  </a:lnTo>
                  <a:lnTo>
                    <a:pt x="88" y="3"/>
                  </a:lnTo>
                  <a:lnTo>
                    <a:pt x="88" y="3"/>
                  </a:lnTo>
                  <a:lnTo>
                    <a:pt x="89" y="3"/>
                  </a:lnTo>
                  <a:lnTo>
                    <a:pt x="90" y="2"/>
                  </a:lnTo>
                  <a:lnTo>
                    <a:pt x="91" y="2"/>
                  </a:lnTo>
                  <a:lnTo>
                    <a:pt x="91" y="2"/>
                  </a:lnTo>
                  <a:lnTo>
                    <a:pt x="92" y="2"/>
                  </a:lnTo>
                  <a:lnTo>
                    <a:pt x="93" y="1"/>
                  </a:lnTo>
                  <a:lnTo>
                    <a:pt x="94" y="1"/>
                  </a:lnTo>
                  <a:lnTo>
                    <a:pt x="96" y="1"/>
                  </a:lnTo>
                  <a:lnTo>
                    <a:pt x="96" y="1"/>
                  </a:lnTo>
                  <a:lnTo>
                    <a:pt x="97" y="1"/>
                  </a:lnTo>
                  <a:lnTo>
                    <a:pt x="98" y="1"/>
                  </a:lnTo>
                  <a:lnTo>
                    <a:pt x="99" y="1"/>
                  </a:lnTo>
                  <a:lnTo>
                    <a:pt x="99" y="0"/>
                  </a:lnTo>
                  <a:lnTo>
                    <a:pt x="100" y="0"/>
                  </a:lnTo>
                  <a:lnTo>
                    <a:pt x="100" y="0"/>
                  </a:lnTo>
                  <a:lnTo>
                    <a:pt x="101" y="0"/>
                  </a:lnTo>
                  <a:lnTo>
                    <a:pt x="102" y="0"/>
                  </a:lnTo>
                  <a:lnTo>
                    <a:pt x="102" y="0"/>
                  </a:lnTo>
                  <a:lnTo>
                    <a:pt x="104" y="0"/>
                  </a:lnTo>
                  <a:lnTo>
                    <a:pt x="104" y="1"/>
                  </a:lnTo>
                  <a:lnTo>
                    <a:pt x="105" y="1"/>
                  </a:lnTo>
                  <a:lnTo>
                    <a:pt x="105" y="1"/>
                  </a:lnTo>
                  <a:lnTo>
                    <a:pt x="106" y="1"/>
                  </a:lnTo>
                  <a:lnTo>
                    <a:pt x="106" y="1"/>
                  </a:lnTo>
                  <a:lnTo>
                    <a:pt x="106" y="1"/>
                  </a:lnTo>
                  <a:lnTo>
                    <a:pt x="107" y="1"/>
                  </a:lnTo>
                  <a:lnTo>
                    <a:pt x="107" y="2"/>
                  </a:lnTo>
                  <a:lnTo>
                    <a:pt x="107" y="2"/>
                  </a:lnTo>
                  <a:lnTo>
                    <a:pt x="107" y="2"/>
                  </a:lnTo>
                  <a:lnTo>
                    <a:pt x="108" y="2"/>
                  </a:lnTo>
                  <a:lnTo>
                    <a:pt x="108" y="3"/>
                  </a:lnTo>
                  <a:lnTo>
                    <a:pt x="108" y="3"/>
                  </a:lnTo>
                  <a:lnTo>
                    <a:pt x="108" y="3"/>
                  </a:lnTo>
                  <a:lnTo>
                    <a:pt x="108" y="4"/>
                  </a:lnTo>
                  <a:lnTo>
                    <a:pt x="108" y="4"/>
                  </a:lnTo>
                  <a:lnTo>
                    <a:pt x="108" y="4"/>
                  </a:lnTo>
                  <a:lnTo>
                    <a:pt x="108" y="5"/>
                  </a:lnTo>
                  <a:lnTo>
                    <a:pt x="108" y="5"/>
                  </a:lnTo>
                  <a:lnTo>
                    <a:pt x="108" y="5"/>
                  </a:lnTo>
                  <a:close/>
                  <a:moveTo>
                    <a:pt x="35" y="289"/>
                  </a:moveTo>
                  <a:lnTo>
                    <a:pt x="0" y="301"/>
                  </a:lnTo>
                  <a:lnTo>
                    <a:pt x="1" y="294"/>
                  </a:lnTo>
                  <a:lnTo>
                    <a:pt x="2" y="287"/>
                  </a:lnTo>
                  <a:lnTo>
                    <a:pt x="3" y="280"/>
                  </a:lnTo>
                  <a:lnTo>
                    <a:pt x="5" y="272"/>
                  </a:lnTo>
                  <a:lnTo>
                    <a:pt x="6" y="264"/>
                  </a:lnTo>
                  <a:lnTo>
                    <a:pt x="9" y="255"/>
                  </a:lnTo>
                  <a:lnTo>
                    <a:pt x="11" y="246"/>
                  </a:lnTo>
                  <a:lnTo>
                    <a:pt x="13" y="235"/>
                  </a:lnTo>
                  <a:lnTo>
                    <a:pt x="16" y="226"/>
                  </a:lnTo>
                  <a:lnTo>
                    <a:pt x="18" y="216"/>
                  </a:lnTo>
                  <a:lnTo>
                    <a:pt x="20" y="206"/>
                  </a:lnTo>
                  <a:lnTo>
                    <a:pt x="22" y="195"/>
                  </a:lnTo>
                  <a:lnTo>
                    <a:pt x="25" y="185"/>
                  </a:lnTo>
                  <a:lnTo>
                    <a:pt x="28" y="174"/>
                  </a:lnTo>
                  <a:lnTo>
                    <a:pt x="30" y="163"/>
                  </a:lnTo>
                  <a:lnTo>
                    <a:pt x="34" y="153"/>
                  </a:lnTo>
                  <a:lnTo>
                    <a:pt x="36" y="142"/>
                  </a:lnTo>
                  <a:lnTo>
                    <a:pt x="38" y="131"/>
                  </a:lnTo>
                  <a:lnTo>
                    <a:pt x="42" y="121"/>
                  </a:lnTo>
                  <a:lnTo>
                    <a:pt x="44" y="111"/>
                  </a:lnTo>
                  <a:lnTo>
                    <a:pt x="48" y="100"/>
                  </a:lnTo>
                  <a:lnTo>
                    <a:pt x="50" y="91"/>
                  </a:lnTo>
                  <a:lnTo>
                    <a:pt x="52" y="81"/>
                  </a:lnTo>
                  <a:lnTo>
                    <a:pt x="56" y="72"/>
                  </a:lnTo>
                  <a:lnTo>
                    <a:pt x="58" y="64"/>
                  </a:lnTo>
                  <a:lnTo>
                    <a:pt x="60" y="55"/>
                  </a:lnTo>
                  <a:lnTo>
                    <a:pt x="62" y="47"/>
                  </a:lnTo>
                  <a:lnTo>
                    <a:pt x="65" y="40"/>
                  </a:lnTo>
                  <a:lnTo>
                    <a:pt x="67" y="33"/>
                  </a:lnTo>
                  <a:lnTo>
                    <a:pt x="69" y="26"/>
                  </a:lnTo>
                  <a:lnTo>
                    <a:pt x="70" y="20"/>
                  </a:lnTo>
                  <a:lnTo>
                    <a:pt x="73" y="16"/>
                  </a:lnTo>
                  <a:lnTo>
                    <a:pt x="108" y="5"/>
                  </a:lnTo>
                  <a:lnTo>
                    <a:pt x="106" y="10"/>
                  </a:lnTo>
                  <a:lnTo>
                    <a:pt x="105" y="16"/>
                  </a:lnTo>
                  <a:lnTo>
                    <a:pt x="102" y="23"/>
                  </a:lnTo>
                  <a:lnTo>
                    <a:pt x="100" y="29"/>
                  </a:lnTo>
                  <a:lnTo>
                    <a:pt x="98" y="36"/>
                  </a:lnTo>
                  <a:lnTo>
                    <a:pt x="96" y="44"/>
                  </a:lnTo>
                  <a:lnTo>
                    <a:pt x="93" y="53"/>
                  </a:lnTo>
                  <a:lnTo>
                    <a:pt x="91" y="62"/>
                  </a:lnTo>
                  <a:lnTo>
                    <a:pt x="88" y="71"/>
                  </a:lnTo>
                  <a:lnTo>
                    <a:pt x="85" y="81"/>
                  </a:lnTo>
                  <a:lnTo>
                    <a:pt x="83" y="90"/>
                  </a:lnTo>
                  <a:lnTo>
                    <a:pt x="80" y="100"/>
                  </a:lnTo>
                  <a:lnTo>
                    <a:pt x="77" y="111"/>
                  </a:lnTo>
                  <a:lnTo>
                    <a:pt x="74" y="121"/>
                  </a:lnTo>
                  <a:lnTo>
                    <a:pt x="72" y="131"/>
                  </a:lnTo>
                  <a:lnTo>
                    <a:pt x="69" y="143"/>
                  </a:lnTo>
                  <a:lnTo>
                    <a:pt x="66" y="153"/>
                  </a:lnTo>
                  <a:lnTo>
                    <a:pt x="64" y="163"/>
                  </a:lnTo>
                  <a:lnTo>
                    <a:pt x="60" y="174"/>
                  </a:lnTo>
                  <a:lnTo>
                    <a:pt x="58" y="185"/>
                  </a:lnTo>
                  <a:lnTo>
                    <a:pt x="56" y="195"/>
                  </a:lnTo>
                  <a:lnTo>
                    <a:pt x="53" y="206"/>
                  </a:lnTo>
                  <a:lnTo>
                    <a:pt x="51" y="215"/>
                  </a:lnTo>
                  <a:lnTo>
                    <a:pt x="49" y="225"/>
                  </a:lnTo>
                  <a:lnTo>
                    <a:pt x="46" y="234"/>
                  </a:lnTo>
                  <a:lnTo>
                    <a:pt x="44" y="243"/>
                  </a:lnTo>
                  <a:lnTo>
                    <a:pt x="42" y="253"/>
                  </a:lnTo>
                  <a:lnTo>
                    <a:pt x="41" y="261"/>
                  </a:lnTo>
                  <a:lnTo>
                    <a:pt x="38" y="269"/>
                  </a:lnTo>
                  <a:lnTo>
                    <a:pt x="37" y="277"/>
                  </a:lnTo>
                  <a:lnTo>
                    <a:pt x="36" y="283"/>
                  </a:lnTo>
                  <a:lnTo>
                    <a:pt x="35" y="289"/>
                  </a:lnTo>
                  <a:lnTo>
                    <a:pt x="35" y="289"/>
                  </a:lnTo>
                  <a:close/>
                  <a:moveTo>
                    <a:pt x="0" y="301"/>
                  </a:moveTo>
                  <a:lnTo>
                    <a:pt x="35" y="289"/>
                  </a:lnTo>
                  <a:lnTo>
                    <a:pt x="35" y="289"/>
                  </a:lnTo>
                  <a:lnTo>
                    <a:pt x="35" y="290"/>
                  </a:lnTo>
                  <a:lnTo>
                    <a:pt x="35" y="290"/>
                  </a:lnTo>
                  <a:lnTo>
                    <a:pt x="34" y="291"/>
                  </a:lnTo>
                  <a:lnTo>
                    <a:pt x="34" y="291"/>
                  </a:lnTo>
                  <a:lnTo>
                    <a:pt x="34" y="291"/>
                  </a:lnTo>
                  <a:lnTo>
                    <a:pt x="34" y="293"/>
                  </a:lnTo>
                  <a:lnTo>
                    <a:pt x="33" y="293"/>
                  </a:lnTo>
                  <a:lnTo>
                    <a:pt x="33" y="294"/>
                  </a:lnTo>
                  <a:lnTo>
                    <a:pt x="33" y="294"/>
                  </a:lnTo>
                  <a:lnTo>
                    <a:pt x="32" y="295"/>
                  </a:lnTo>
                  <a:lnTo>
                    <a:pt x="32" y="295"/>
                  </a:lnTo>
                  <a:lnTo>
                    <a:pt x="30" y="295"/>
                  </a:lnTo>
                  <a:lnTo>
                    <a:pt x="30" y="296"/>
                  </a:lnTo>
                  <a:lnTo>
                    <a:pt x="29" y="296"/>
                  </a:lnTo>
                  <a:lnTo>
                    <a:pt x="29" y="297"/>
                  </a:lnTo>
                  <a:lnTo>
                    <a:pt x="28" y="297"/>
                  </a:lnTo>
                  <a:lnTo>
                    <a:pt x="27" y="298"/>
                  </a:lnTo>
                  <a:lnTo>
                    <a:pt x="27" y="298"/>
                  </a:lnTo>
                  <a:lnTo>
                    <a:pt x="26" y="298"/>
                  </a:lnTo>
                  <a:lnTo>
                    <a:pt x="25" y="299"/>
                  </a:lnTo>
                  <a:lnTo>
                    <a:pt x="25" y="299"/>
                  </a:lnTo>
                  <a:lnTo>
                    <a:pt x="24" y="301"/>
                  </a:lnTo>
                  <a:lnTo>
                    <a:pt x="22" y="301"/>
                  </a:lnTo>
                  <a:lnTo>
                    <a:pt x="22" y="301"/>
                  </a:lnTo>
                  <a:lnTo>
                    <a:pt x="21" y="302"/>
                  </a:lnTo>
                  <a:lnTo>
                    <a:pt x="20" y="302"/>
                  </a:lnTo>
                  <a:lnTo>
                    <a:pt x="19" y="302"/>
                  </a:lnTo>
                  <a:lnTo>
                    <a:pt x="19" y="303"/>
                  </a:lnTo>
                  <a:lnTo>
                    <a:pt x="18" y="303"/>
                  </a:lnTo>
                  <a:lnTo>
                    <a:pt x="17" y="303"/>
                  </a:lnTo>
                  <a:lnTo>
                    <a:pt x="16" y="303"/>
                  </a:lnTo>
                  <a:lnTo>
                    <a:pt x="14" y="304"/>
                  </a:lnTo>
                  <a:lnTo>
                    <a:pt x="14" y="304"/>
                  </a:lnTo>
                  <a:lnTo>
                    <a:pt x="13" y="304"/>
                  </a:lnTo>
                  <a:lnTo>
                    <a:pt x="12" y="304"/>
                  </a:lnTo>
                  <a:lnTo>
                    <a:pt x="11" y="304"/>
                  </a:lnTo>
                  <a:lnTo>
                    <a:pt x="11" y="305"/>
                  </a:lnTo>
                  <a:lnTo>
                    <a:pt x="10" y="305"/>
                  </a:lnTo>
                  <a:lnTo>
                    <a:pt x="9" y="305"/>
                  </a:lnTo>
                  <a:lnTo>
                    <a:pt x="9" y="305"/>
                  </a:lnTo>
                  <a:lnTo>
                    <a:pt x="8" y="305"/>
                  </a:lnTo>
                  <a:lnTo>
                    <a:pt x="6" y="305"/>
                  </a:lnTo>
                  <a:lnTo>
                    <a:pt x="6" y="305"/>
                  </a:lnTo>
                  <a:lnTo>
                    <a:pt x="5" y="305"/>
                  </a:lnTo>
                  <a:lnTo>
                    <a:pt x="5" y="305"/>
                  </a:lnTo>
                  <a:lnTo>
                    <a:pt x="4" y="305"/>
                  </a:lnTo>
                  <a:lnTo>
                    <a:pt x="3" y="305"/>
                  </a:lnTo>
                  <a:lnTo>
                    <a:pt x="3" y="305"/>
                  </a:lnTo>
                  <a:lnTo>
                    <a:pt x="3" y="305"/>
                  </a:lnTo>
                  <a:lnTo>
                    <a:pt x="2" y="304"/>
                  </a:lnTo>
                  <a:lnTo>
                    <a:pt x="2" y="304"/>
                  </a:lnTo>
                  <a:lnTo>
                    <a:pt x="1" y="304"/>
                  </a:lnTo>
                  <a:lnTo>
                    <a:pt x="1" y="304"/>
                  </a:lnTo>
                  <a:lnTo>
                    <a:pt x="1" y="304"/>
                  </a:lnTo>
                  <a:lnTo>
                    <a:pt x="1" y="303"/>
                  </a:lnTo>
                  <a:lnTo>
                    <a:pt x="0" y="303"/>
                  </a:lnTo>
                  <a:lnTo>
                    <a:pt x="0" y="303"/>
                  </a:lnTo>
                  <a:lnTo>
                    <a:pt x="0" y="303"/>
                  </a:lnTo>
                  <a:lnTo>
                    <a:pt x="0" y="302"/>
                  </a:lnTo>
                  <a:lnTo>
                    <a:pt x="0" y="302"/>
                  </a:lnTo>
                  <a:lnTo>
                    <a:pt x="0" y="302"/>
                  </a:lnTo>
                  <a:lnTo>
                    <a:pt x="0" y="301"/>
                  </a:lnTo>
                  <a:lnTo>
                    <a:pt x="0" y="30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18" name="Freeform 129"/>
            <p:cNvSpPr>
              <a:spLocks noEditPoints="1"/>
            </p:cNvSpPr>
            <p:nvPr/>
          </p:nvSpPr>
          <p:spPr bwMode="auto">
            <a:xfrm>
              <a:off x="2828479" y="4156810"/>
              <a:ext cx="129723" cy="460738"/>
            </a:xfrm>
            <a:custGeom>
              <a:avLst/>
              <a:gdLst>
                <a:gd name="T0" fmla="*/ 53 w 87"/>
                <a:gd name="T1" fmla="*/ 15 h 309"/>
                <a:gd name="T2" fmla="*/ 54 w 87"/>
                <a:gd name="T3" fmla="*/ 13 h 309"/>
                <a:gd name="T4" fmla="*/ 55 w 87"/>
                <a:gd name="T5" fmla="*/ 11 h 309"/>
                <a:gd name="T6" fmla="*/ 59 w 87"/>
                <a:gd name="T7" fmla="*/ 10 h 309"/>
                <a:gd name="T8" fmla="*/ 61 w 87"/>
                <a:gd name="T9" fmla="*/ 7 h 309"/>
                <a:gd name="T10" fmla="*/ 64 w 87"/>
                <a:gd name="T11" fmla="*/ 5 h 309"/>
                <a:gd name="T12" fmla="*/ 68 w 87"/>
                <a:gd name="T13" fmla="*/ 4 h 309"/>
                <a:gd name="T14" fmla="*/ 71 w 87"/>
                <a:gd name="T15" fmla="*/ 3 h 309"/>
                <a:gd name="T16" fmla="*/ 75 w 87"/>
                <a:gd name="T17" fmla="*/ 2 h 309"/>
                <a:gd name="T18" fmla="*/ 78 w 87"/>
                <a:gd name="T19" fmla="*/ 2 h 309"/>
                <a:gd name="T20" fmla="*/ 80 w 87"/>
                <a:gd name="T21" fmla="*/ 0 h 309"/>
                <a:gd name="T22" fmla="*/ 84 w 87"/>
                <a:gd name="T23" fmla="*/ 2 h 309"/>
                <a:gd name="T24" fmla="*/ 85 w 87"/>
                <a:gd name="T25" fmla="*/ 2 h 309"/>
                <a:gd name="T26" fmla="*/ 87 w 87"/>
                <a:gd name="T27" fmla="*/ 3 h 309"/>
                <a:gd name="T28" fmla="*/ 87 w 87"/>
                <a:gd name="T29" fmla="*/ 4 h 309"/>
                <a:gd name="T30" fmla="*/ 87 w 87"/>
                <a:gd name="T31" fmla="*/ 5 h 309"/>
                <a:gd name="T32" fmla="*/ 37 w 87"/>
                <a:gd name="T33" fmla="*/ 293 h 309"/>
                <a:gd name="T34" fmla="*/ 4 w 87"/>
                <a:gd name="T35" fmla="*/ 284 h 309"/>
                <a:gd name="T36" fmla="*/ 9 w 87"/>
                <a:gd name="T37" fmla="*/ 250 h 309"/>
                <a:gd name="T38" fmla="*/ 15 w 87"/>
                <a:gd name="T39" fmla="*/ 210 h 309"/>
                <a:gd name="T40" fmla="*/ 22 w 87"/>
                <a:gd name="T41" fmla="*/ 166 h 309"/>
                <a:gd name="T42" fmla="*/ 29 w 87"/>
                <a:gd name="T43" fmla="*/ 124 h 309"/>
                <a:gd name="T44" fmla="*/ 36 w 87"/>
                <a:gd name="T45" fmla="*/ 83 h 309"/>
                <a:gd name="T46" fmla="*/ 44 w 87"/>
                <a:gd name="T47" fmla="*/ 48 h 309"/>
                <a:gd name="T48" fmla="*/ 51 w 87"/>
                <a:gd name="T49" fmla="*/ 21 h 309"/>
                <a:gd name="T50" fmla="*/ 84 w 87"/>
                <a:gd name="T51" fmla="*/ 16 h 309"/>
                <a:gd name="T52" fmla="*/ 77 w 87"/>
                <a:gd name="T53" fmla="*/ 45 h 309"/>
                <a:gd name="T54" fmla="*/ 70 w 87"/>
                <a:gd name="T55" fmla="*/ 82 h 309"/>
                <a:gd name="T56" fmla="*/ 63 w 87"/>
                <a:gd name="T57" fmla="*/ 123 h 309"/>
                <a:gd name="T58" fmla="*/ 56 w 87"/>
                <a:gd name="T59" fmla="*/ 166 h 309"/>
                <a:gd name="T60" fmla="*/ 49 w 87"/>
                <a:gd name="T61" fmla="*/ 209 h 309"/>
                <a:gd name="T62" fmla="*/ 44 w 87"/>
                <a:gd name="T63" fmla="*/ 248 h 309"/>
                <a:gd name="T64" fmla="*/ 39 w 87"/>
                <a:gd name="T65" fmla="*/ 281 h 309"/>
                <a:gd name="T66" fmla="*/ 0 w 87"/>
                <a:gd name="T67" fmla="*/ 305 h 309"/>
                <a:gd name="T68" fmla="*/ 36 w 87"/>
                <a:gd name="T69" fmla="*/ 296 h 309"/>
                <a:gd name="T70" fmla="*/ 35 w 87"/>
                <a:gd name="T71" fmla="*/ 297 h 309"/>
                <a:gd name="T72" fmla="*/ 33 w 87"/>
                <a:gd name="T73" fmla="*/ 299 h 309"/>
                <a:gd name="T74" fmla="*/ 31 w 87"/>
                <a:gd name="T75" fmla="*/ 301 h 309"/>
                <a:gd name="T76" fmla="*/ 28 w 87"/>
                <a:gd name="T77" fmla="*/ 302 h 309"/>
                <a:gd name="T78" fmla="*/ 25 w 87"/>
                <a:gd name="T79" fmla="*/ 305 h 309"/>
                <a:gd name="T80" fmla="*/ 22 w 87"/>
                <a:gd name="T81" fmla="*/ 306 h 309"/>
                <a:gd name="T82" fmla="*/ 18 w 87"/>
                <a:gd name="T83" fmla="*/ 308 h 309"/>
                <a:gd name="T84" fmla="*/ 14 w 87"/>
                <a:gd name="T85" fmla="*/ 309 h 309"/>
                <a:gd name="T86" fmla="*/ 12 w 87"/>
                <a:gd name="T87" fmla="*/ 309 h 309"/>
                <a:gd name="T88" fmla="*/ 8 w 87"/>
                <a:gd name="T89" fmla="*/ 309 h 309"/>
                <a:gd name="T90" fmla="*/ 6 w 87"/>
                <a:gd name="T91" fmla="*/ 309 h 309"/>
                <a:gd name="T92" fmla="*/ 4 w 87"/>
                <a:gd name="T93" fmla="*/ 309 h 309"/>
                <a:gd name="T94" fmla="*/ 1 w 87"/>
                <a:gd name="T95" fmla="*/ 308 h 309"/>
                <a:gd name="T96" fmla="*/ 1 w 87"/>
                <a:gd name="T97" fmla="*/ 307 h 309"/>
                <a:gd name="T98" fmla="*/ 0 w 87"/>
                <a:gd name="T99" fmla="*/ 30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309">
                  <a:moveTo>
                    <a:pt x="87" y="6"/>
                  </a:moveTo>
                  <a:lnTo>
                    <a:pt x="52" y="16"/>
                  </a:lnTo>
                  <a:lnTo>
                    <a:pt x="52" y="15"/>
                  </a:lnTo>
                  <a:lnTo>
                    <a:pt x="53" y="15"/>
                  </a:lnTo>
                  <a:lnTo>
                    <a:pt x="53" y="14"/>
                  </a:lnTo>
                  <a:lnTo>
                    <a:pt x="53" y="14"/>
                  </a:lnTo>
                  <a:lnTo>
                    <a:pt x="53" y="13"/>
                  </a:lnTo>
                  <a:lnTo>
                    <a:pt x="54" y="13"/>
                  </a:lnTo>
                  <a:lnTo>
                    <a:pt x="54" y="13"/>
                  </a:lnTo>
                  <a:lnTo>
                    <a:pt x="55" y="12"/>
                  </a:lnTo>
                  <a:lnTo>
                    <a:pt x="55" y="12"/>
                  </a:lnTo>
                  <a:lnTo>
                    <a:pt x="55" y="11"/>
                  </a:lnTo>
                  <a:lnTo>
                    <a:pt x="56" y="11"/>
                  </a:lnTo>
                  <a:lnTo>
                    <a:pt x="56" y="10"/>
                  </a:lnTo>
                  <a:lnTo>
                    <a:pt x="57" y="10"/>
                  </a:lnTo>
                  <a:lnTo>
                    <a:pt x="59" y="10"/>
                  </a:lnTo>
                  <a:lnTo>
                    <a:pt x="59" y="8"/>
                  </a:lnTo>
                  <a:lnTo>
                    <a:pt x="60" y="8"/>
                  </a:lnTo>
                  <a:lnTo>
                    <a:pt x="60" y="7"/>
                  </a:lnTo>
                  <a:lnTo>
                    <a:pt x="61" y="7"/>
                  </a:lnTo>
                  <a:lnTo>
                    <a:pt x="62" y="6"/>
                  </a:lnTo>
                  <a:lnTo>
                    <a:pt x="62" y="6"/>
                  </a:lnTo>
                  <a:lnTo>
                    <a:pt x="63" y="6"/>
                  </a:lnTo>
                  <a:lnTo>
                    <a:pt x="64" y="5"/>
                  </a:lnTo>
                  <a:lnTo>
                    <a:pt x="64" y="5"/>
                  </a:lnTo>
                  <a:lnTo>
                    <a:pt x="65" y="5"/>
                  </a:lnTo>
                  <a:lnTo>
                    <a:pt x="67" y="4"/>
                  </a:lnTo>
                  <a:lnTo>
                    <a:pt x="68" y="4"/>
                  </a:lnTo>
                  <a:lnTo>
                    <a:pt x="68" y="4"/>
                  </a:lnTo>
                  <a:lnTo>
                    <a:pt x="69" y="3"/>
                  </a:lnTo>
                  <a:lnTo>
                    <a:pt x="70" y="3"/>
                  </a:lnTo>
                  <a:lnTo>
                    <a:pt x="71" y="3"/>
                  </a:lnTo>
                  <a:lnTo>
                    <a:pt x="72" y="3"/>
                  </a:lnTo>
                  <a:lnTo>
                    <a:pt x="72" y="2"/>
                  </a:lnTo>
                  <a:lnTo>
                    <a:pt x="73" y="2"/>
                  </a:lnTo>
                  <a:lnTo>
                    <a:pt x="75" y="2"/>
                  </a:lnTo>
                  <a:lnTo>
                    <a:pt x="76" y="2"/>
                  </a:lnTo>
                  <a:lnTo>
                    <a:pt x="76" y="2"/>
                  </a:lnTo>
                  <a:lnTo>
                    <a:pt x="77" y="2"/>
                  </a:lnTo>
                  <a:lnTo>
                    <a:pt x="78" y="2"/>
                  </a:lnTo>
                  <a:lnTo>
                    <a:pt x="79" y="0"/>
                  </a:lnTo>
                  <a:lnTo>
                    <a:pt x="79" y="0"/>
                  </a:lnTo>
                  <a:lnTo>
                    <a:pt x="80" y="0"/>
                  </a:lnTo>
                  <a:lnTo>
                    <a:pt x="80" y="0"/>
                  </a:lnTo>
                  <a:lnTo>
                    <a:pt x="81" y="0"/>
                  </a:lnTo>
                  <a:lnTo>
                    <a:pt x="83" y="0"/>
                  </a:lnTo>
                  <a:lnTo>
                    <a:pt x="83" y="0"/>
                  </a:lnTo>
                  <a:lnTo>
                    <a:pt x="84" y="2"/>
                  </a:lnTo>
                  <a:lnTo>
                    <a:pt x="84" y="2"/>
                  </a:lnTo>
                  <a:lnTo>
                    <a:pt x="84" y="2"/>
                  </a:lnTo>
                  <a:lnTo>
                    <a:pt x="85" y="2"/>
                  </a:lnTo>
                  <a:lnTo>
                    <a:pt x="85" y="2"/>
                  </a:lnTo>
                  <a:lnTo>
                    <a:pt x="86" y="2"/>
                  </a:lnTo>
                  <a:lnTo>
                    <a:pt x="86" y="2"/>
                  </a:lnTo>
                  <a:lnTo>
                    <a:pt x="86" y="3"/>
                  </a:lnTo>
                  <a:lnTo>
                    <a:pt x="87" y="3"/>
                  </a:lnTo>
                  <a:lnTo>
                    <a:pt x="87" y="3"/>
                  </a:lnTo>
                  <a:lnTo>
                    <a:pt x="87" y="3"/>
                  </a:lnTo>
                  <a:lnTo>
                    <a:pt x="87" y="4"/>
                  </a:lnTo>
                  <a:lnTo>
                    <a:pt x="87" y="4"/>
                  </a:lnTo>
                  <a:lnTo>
                    <a:pt x="87" y="4"/>
                  </a:lnTo>
                  <a:lnTo>
                    <a:pt x="87" y="5"/>
                  </a:lnTo>
                  <a:lnTo>
                    <a:pt x="87" y="5"/>
                  </a:lnTo>
                  <a:lnTo>
                    <a:pt x="87" y="5"/>
                  </a:lnTo>
                  <a:lnTo>
                    <a:pt x="87" y="6"/>
                  </a:lnTo>
                  <a:lnTo>
                    <a:pt x="87" y="6"/>
                  </a:lnTo>
                  <a:lnTo>
                    <a:pt x="87" y="6"/>
                  </a:lnTo>
                  <a:close/>
                  <a:moveTo>
                    <a:pt x="37" y="293"/>
                  </a:moveTo>
                  <a:lnTo>
                    <a:pt x="0" y="305"/>
                  </a:lnTo>
                  <a:lnTo>
                    <a:pt x="1" y="299"/>
                  </a:lnTo>
                  <a:lnTo>
                    <a:pt x="2" y="292"/>
                  </a:lnTo>
                  <a:lnTo>
                    <a:pt x="4" y="284"/>
                  </a:lnTo>
                  <a:lnTo>
                    <a:pt x="5" y="276"/>
                  </a:lnTo>
                  <a:lnTo>
                    <a:pt x="6" y="268"/>
                  </a:lnTo>
                  <a:lnTo>
                    <a:pt x="8" y="259"/>
                  </a:lnTo>
                  <a:lnTo>
                    <a:pt x="9" y="250"/>
                  </a:lnTo>
                  <a:lnTo>
                    <a:pt x="10" y="241"/>
                  </a:lnTo>
                  <a:lnTo>
                    <a:pt x="12" y="230"/>
                  </a:lnTo>
                  <a:lnTo>
                    <a:pt x="14" y="220"/>
                  </a:lnTo>
                  <a:lnTo>
                    <a:pt x="15" y="210"/>
                  </a:lnTo>
                  <a:lnTo>
                    <a:pt x="17" y="200"/>
                  </a:lnTo>
                  <a:lnTo>
                    <a:pt x="18" y="188"/>
                  </a:lnTo>
                  <a:lnTo>
                    <a:pt x="20" y="178"/>
                  </a:lnTo>
                  <a:lnTo>
                    <a:pt x="22" y="166"/>
                  </a:lnTo>
                  <a:lnTo>
                    <a:pt x="23" y="156"/>
                  </a:lnTo>
                  <a:lnTo>
                    <a:pt x="25" y="145"/>
                  </a:lnTo>
                  <a:lnTo>
                    <a:pt x="28" y="134"/>
                  </a:lnTo>
                  <a:lnTo>
                    <a:pt x="29" y="124"/>
                  </a:lnTo>
                  <a:lnTo>
                    <a:pt x="31" y="114"/>
                  </a:lnTo>
                  <a:lnTo>
                    <a:pt x="32" y="103"/>
                  </a:lnTo>
                  <a:lnTo>
                    <a:pt x="35" y="93"/>
                  </a:lnTo>
                  <a:lnTo>
                    <a:pt x="36" y="83"/>
                  </a:lnTo>
                  <a:lnTo>
                    <a:pt x="38" y="74"/>
                  </a:lnTo>
                  <a:lnTo>
                    <a:pt x="40" y="65"/>
                  </a:lnTo>
                  <a:lnTo>
                    <a:pt x="41" y="56"/>
                  </a:lnTo>
                  <a:lnTo>
                    <a:pt x="44" y="48"/>
                  </a:lnTo>
                  <a:lnTo>
                    <a:pt x="45" y="40"/>
                  </a:lnTo>
                  <a:lnTo>
                    <a:pt x="47" y="34"/>
                  </a:lnTo>
                  <a:lnTo>
                    <a:pt x="48" y="27"/>
                  </a:lnTo>
                  <a:lnTo>
                    <a:pt x="51" y="21"/>
                  </a:lnTo>
                  <a:lnTo>
                    <a:pt x="52" y="16"/>
                  </a:lnTo>
                  <a:lnTo>
                    <a:pt x="87" y="6"/>
                  </a:lnTo>
                  <a:lnTo>
                    <a:pt x="86" y="11"/>
                  </a:lnTo>
                  <a:lnTo>
                    <a:pt x="84" y="16"/>
                  </a:lnTo>
                  <a:lnTo>
                    <a:pt x="83" y="23"/>
                  </a:lnTo>
                  <a:lnTo>
                    <a:pt x="80" y="30"/>
                  </a:lnTo>
                  <a:lnTo>
                    <a:pt x="79" y="37"/>
                  </a:lnTo>
                  <a:lnTo>
                    <a:pt x="77" y="45"/>
                  </a:lnTo>
                  <a:lnTo>
                    <a:pt x="76" y="54"/>
                  </a:lnTo>
                  <a:lnTo>
                    <a:pt x="73" y="62"/>
                  </a:lnTo>
                  <a:lnTo>
                    <a:pt x="72" y="73"/>
                  </a:lnTo>
                  <a:lnTo>
                    <a:pt x="70" y="82"/>
                  </a:lnTo>
                  <a:lnTo>
                    <a:pt x="68" y="92"/>
                  </a:lnTo>
                  <a:lnTo>
                    <a:pt x="67" y="102"/>
                  </a:lnTo>
                  <a:lnTo>
                    <a:pt x="64" y="113"/>
                  </a:lnTo>
                  <a:lnTo>
                    <a:pt x="63" y="123"/>
                  </a:lnTo>
                  <a:lnTo>
                    <a:pt x="61" y="133"/>
                  </a:lnTo>
                  <a:lnTo>
                    <a:pt x="60" y="145"/>
                  </a:lnTo>
                  <a:lnTo>
                    <a:pt x="57" y="155"/>
                  </a:lnTo>
                  <a:lnTo>
                    <a:pt x="56" y="166"/>
                  </a:lnTo>
                  <a:lnTo>
                    <a:pt x="54" y="177"/>
                  </a:lnTo>
                  <a:lnTo>
                    <a:pt x="53" y="188"/>
                  </a:lnTo>
                  <a:lnTo>
                    <a:pt x="51" y="198"/>
                  </a:lnTo>
                  <a:lnTo>
                    <a:pt x="49" y="209"/>
                  </a:lnTo>
                  <a:lnTo>
                    <a:pt x="48" y="219"/>
                  </a:lnTo>
                  <a:lnTo>
                    <a:pt x="46" y="229"/>
                  </a:lnTo>
                  <a:lnTo>
                    <a:pt x="45" y="238"/>
                  </a:lnTo>
                  <a:lnTo>
                    <a:pt x="44" y="248"/>
                  </a:lnTo>
                  <a:lnTo>
                    <a:pt x="43" y="257"/>
                  </a:lnTo>
                  <a:lnTo>
                    <a:pt x="41" y="265"/>
                  </a:lnTo>
                  <a:lnTo>
                    <a:pt x="40" y="273"/>
                  </a:lnTo>
                  <a:lnTo>
                    <a:pt x="39" y="281"/>
                  </a:lnTo>
                  <a:lnTo>
                    <a:pt x="38" y="288"/>
                  </a:lnTo>
                  <a:lnTo>
                    <a:pt x="37" y="293"/>
                  </a:lnTo>
                  <a:lnTo>
                    <a:pt x="37" y="293"/>
                  </a:lnTo>
                  <a:close/>
                  <a:moveTo>
                    <a:pt x="0" y="305"/>
                  </a:moveTo>
                  <a:lnTo>
                    <a:pt x="37" y="293"/>
                  </a:lnTo>
                  <a:lnTo>
                    <a:pt x="37" y="294"/>
                  </a:lnTo>
                  <a:lnTo>
                    <a:pt x="36" y="294"/>
                  </a:lnTo>
                  <a:lnTo>
                    <a:pt x="36" y="296"/>
                  </a:lnTo>
                  <a:lnTo>
                    <a:pt x="36" y="296"/>
                  </a:lnTo>
                  <a:lnTo>
                    <a:pt x="36" y="296"/>
                  </a:lnTo>
                  <a:lnTo>
                    <a:pt x="36" y="297"/>
                  </a:lnTo>
                  <a:lnTo>
                    <a:pt x="35" y="297"/>
                  </a:lnTo>
                  <a:lnTo>
                    <a:pt x="35" y="298"/>
                  </a:lnTo>
                  <a:lnTo>
                    <a:pt x="35" y="298"/>
                  </a:lnTo>
                  <a:lnTo>
                    <a:pt x="33" y="299"/>
                  </a:lnTo>
                  <a:lnTo>
                    <a:pt x="33" y="299"/>
                  </a:lnTo>
                  <a:lnTo>
                    <a:pt x="32" y="299"/>
                  </a:lnTo>
                  <a:lnTo>
                    <a:pt x="32" y="300"/>
                  </a:lnTo>
                  <a:lnTo>
                    <a:pt x="31" y="300"/>
                  </a:lnTo>
                  <a:lnTo>
                    <a:pt x="31" y="301"/>
                  </a:lnTo>
                  <a:lnTo>
                    <a:pt x="30" y="301"/>
                  </a:lnTo>
                  <a:lnTo>
                    <a:pt x="30" y="302"/>
                  </a:lnTo>
                  <a:lnTo>
                    <a:pt x="29" y="302"/>
                  </a:lnTo>
                  <a:lnTo>
                    <a:pt x="28" y="302"/>
                  </a:lnTo>
                  <a:lnTo>
                    <a:pt x="28" y="304"/>
                  </a:lnTo>
                  <a:lnTo>
                    <a:pt x="27" y="304"/>
                  </a:lnTo>
                  <a:lnTo>
                    <a:pt x="25" y="305"/>
                  </a:lnTo>
                  <a:lnTo>
                    <a:pt x="25" y="305"/>
                  </a:lnTo>
                  <a:lnTo>
                    <a:pt x="24" y="305"/>
                  </a:lnTo>
                  <a:lnTo>
                    <a:pt x="23" y="306"/>
                  </a:lnTo>
                  <a:lnTo>
                    <a:pt x="23" y="306"/>
                  </a:lnTo>
                  <a:lnTo>
                    <a:pt x="22" y="306"/>
                  </a:lnTo>
                  <a:lnTo>
                    <a:pt x="21" y="307"/>
                  </a:lnTo>
                  <a:lnTo>
                    <a:pt x="20" y="307"/>
                  </a:lnTo>
                  <a:lnTo>
                    <a:pt x="18" y="307"/>
                  </a:lnTo>
                  <a:lnTo>
                    <a:pt x="18" y="308"/>
                  </a:lnTo>
                  <a:lnTo>
                    <a:pt x="17" y="308"/>
                  </a:lnTo>
                  <a:lnTo>
                    <a:pt x="16" y="308"/>
                  </a:lnTo>
                  <a:lnTo>
                    <a:pt x="15" y="308"/>
                  </a:lnTo>
                  <a:lnTo>
                    <a:pt x="14" y="309"/>
                  </a:lnTo>
                  <a:lnTo>
                    <a:pt x="14" y="309"/>
                  </a:lnTo>
                  <a:lnTo>
                    <a:pt x="13" y="309"/>
                  </a:lnTo>
                  <a:lnTo>
                    <a:pt x="12" y="309"/>
                  </a:lnTo>
                  <a:lnTo>
                    <a:pt x="12" y="309"/>
                  </a:lnTo>
                  <a:lnTo>
                    <a:pt x="10" y="309"/>
                  </a:lnTo>
                  <a:lnTo>
                    <a:pt x="9" y="309"/>
                  </a:lnTo>
                  <a:lnTo>
                    <a:pt x="9" y="309"/>
                  </a:lnTo>
                  <a:lnTo>
                    <a:pt x="8" y="309"/>
                  </a:lnTo>
                  <a:lnTo>
                    <a:pt x="7" y="309"/>
                  </a:lnTo>
                  <a:lnTo>
                    <a:pt x="7" y="309"/>
                  </a:lnTo>
                  <a:lnTo>
                    <a:pt x="6" y="309"/>
                  </a:lnTo>
                  <a:lnTo>
                    <a:pt x="6" y="309"/>
                  </a:lnTo>
                  <a:lnTo>
                    <a:pt x="5" y="309"/>
                  </a:lnTo>
                  <a:lnTo>
                    <a:pt x="5" y="309"/>
                  </a:lnTo>
                  <a:lnTo>
                    <a:pt x="4" y="309"/>
                  </a:lnTo>
                  <a:lnTo>
                    <a:pt x="4" y="309"/>
                  </a:lnTo>
                  <a:lnTo>
                    <a:pt x="2" y="309"/>
                  </a:lnTo>
                  <a:lnTo>
                    <a:pt x="2" y="309"/>
                  </a:lnTo>
                  <a:lnTo>
                    <a:pt x="2" y="308"/>
                  </a:lnTo>
                  <a:lnTo>
                    <a:pt x="1" y="308"/>
                  </a:lnTo>
                  <a:lnTo>
                    <a:pt x="1" y="308"/>
                  </a:lnTo>
                  <a:lnTo>
                    <a:pt x="1" y="308"/>
                  </a:lnTo>
                  <a:lnTo>
                    <a:pt x="1" y="307"/>
                  </a:lnTo>
                  <a:lnTo>
                    <a:pt x="1" y="307"/>
                  </a:lnTo>
                  <a:lnTo>
                    <a:pt x="1" y="307"/>
                  </a:lnTo>
                  <a:lnTo>
                    <a:pt x="0" y="306"/>
                  </a:lnTo>
                  <a:lnTo>
                    <a:pt x="0" y="306"/>
                  </a:lnTo>
                  <a:lnTo>
                    <a:pt x="0" y="306"/>
                  </a:lnTo>
                  <a:lnTo>
                    <a:pt x="0" y="30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19" name="Freeform 130"/>
            <p:cNvSpPr>
              <a:spLocks noEditPoints="1"/>
            </p:cNvSpPr>
            <p:nvPr/>
          </p:nvSpPr>
          <p:spPr bwMode="auto">
            <a:xfrm>
              <a:off x="3049157" y="4155320"/>
              <a:ext cx="86482" cy="463721"/>
            </a:xfrm>
            <a:custGeom>
              <a:avLst/>
              <a:gdLst>
                <a:gd name="T0" fmla="*/ 23 w 58"/>
                <a:gd name="T1" fmla="*/ 16 h 311"/>
                <a:gd name="T2" fmla="*/ 24 w 58"/>
                <a:gd name="T3" fmla="*/ 14 h 311"/>
                <a:gd name="T4" fmla="*/ 25 w 58"/>
                <a:gd name="T5" fmla="*/ 12 h 311"/>
                <a:gd name="T6" fmla="*/ 27 w 58"/>
                <a:gd name="T7" fmla="*/ 11 h 311"/>
                <a:gd name="T8" fmla="*/ 29 w 58"/>
                <a:gd name="T9" fmla="*/ 8 h 311"/>
                <a:gd name="T10" fmla="*/ 33 w 58"/>
                <a:gd name="T11" fmla="*/ 6 h 311"/>
                <a:gd name="T12" fmla="*/ 36 w 58"/>
                <a:gd name="T13" fmla="*/ 5 h 311"/>
                <a:gd name="T14" fmla="*/ 40 w 58"/>
                <a:gd name="T15" fmla="*/ 3 h 311"/>
                <a:gd name="T16" fmla="*/ 43 w 58"/>
                <a:gd name="T17" fmla="*/ 1 h 311"/>
                <a:gd name="T18" fmla="*/ 47 w 58"/>
                <a:gd name="T19" fmla="*/ 1 h 311"/>
                <a:gd name="T20" fmla="*/ 50 w 58"/>
                <a:gd name="T21" fmla="*/ 0 h 311"/>
                <a:gd name="T22" fmla="*/ 52 w 58"/>
                <a:gd name="T23" fmla="*/ 0 h 311"/>
                <a:gd name="T24" fmla="*/ 55 w 58"/>
                <a:gd name="T25" fmla="*/ 1 h 311"/>
                <a:gd name="T26" fmla="*/ 57 w 58"/>
                <a:gd name="T27" fmla="*/ 1 h 311"/>
                <a:gd name="T28" fmla="*/ 58 w 58"/>
                <a:gd name="T29" fmla="*/ 3 h 311"/>
                <a:gd name="T30" fmla="*/ 58 w 58"/>
                <a:gd name="T31" fmla="*/ 4 h 311"/>
                <a:gd name="T32" fmla="*/ 35 w 58"/>
                <a:gd name="T33" fmla="*/ 295 h 311"/>
                <a:gd name="T34" fmla="*/ 3 w 58"/>
                <a:gd name="T35" fmla="*/ 265 h 311"/>
                <a:gd name="T36" fmla="*/ 7 w 58"/>
                <a:gd name="T37" fmla="*/ 214 h 311"/>
                <a:gd name="T38" fmla="*/ 10 w 58"/>
                <a:gd name="T39" fmla="*/ 170 h 311"/>
                <a:gd name="T40" fmla="*/ 13 w 58"/>
                <a:gd name="T41" fmla="*/ 131 h 311"/>
                <a:gd name="T42" fmla="*/ 16 w 58"/>
                <a:gd name="T43" fmla="*/ 98 h 311"/>
                <a:gd name="T44" fmla="*/ 18 w 58"/>
                <a:gd name="T45" fmla="*/ 69 h 311"/>
                <a:gd name="T46" fmla="*/ 19 w 58"/>
                <a:gd name="T47" fmla="*/ 44 h 311"/>
                <a:gd name="T48" fmla="*/ 21 w 58"/>
                <a:gd name="T49" fmla="*/ 22 h 311"/>
                <a:gd name="T50" fmla="*/ 57 w 58"/>
                <a:gd name="T51" fmla="*/ 15 h 311"/>
                <a:gd name="T52" fmla="*/ 55 w 58"/>
                <a:gd name="T53" fmla="*/ 37 h 311"/>
                <a:gd name="T54" fmla="*/ 52 w 58"/>
                <a:gd name="T55" fmla="*/ 63 h 311"/>
                <a:gd name="T56" fmla="*/ 51 w 58"/>
                <a:gd name="T57" fmla="*/ 93 h 311"/>
                <a:gd name="T58" fmla="*/ 48 w 58"/>
                <a:gd name="T59" fmla="*/ 127 h 311"/>
                <a:gd name="T60" fmla="*/ 45 w 58"/>
                <a:gd name="T61" fmla="*/ 167 h 311"/>
                <a:gd name="T62" fmla="*/ 42 w 58"/>
                <a:gd name="T63" fmla="*/ 214 h 311"/>
                <a:gd name="T64" fmla="*/ 37 w 58"/>
                <a:gd name="T65" fmla="*/ 267 h 311"/>
                <a:gd name="T66" fmla="*/ 0 w 58"/>
                <a:gd name="T67" fmla="*/ 308 h 311"/>
                <a:gd name="T68" fmla="*/ 35 w 58"/>
                <a:gd name="T69" fmla="*/ 297 h 311"/>
                <a:gd name="T70" fmla="*/ 34 w 58"/>
                <a:gd name="T71" fmla="*/ 299 h 311"/>
                <a:gd name="T72" fmla="*/ 33 w 58"/>
                <a:gd name="T73" fmla="*/ 301 h 311"/>
                <a:gd name="T74" fmla="*/ 31 w 58"/>
                <a:gd name="T75" fmla="*/ 303 h 311"/>
                <a:gd name="T76" fmla="*/ 28 w 58"/>
                <a:gd name="T77" fmla="*/ 305 h 311"/>
                <a:gd name="T78" fmla="*/ 25 w 58"/>
                <a:gd name="T79" fmla="*/ 307 h 311"/>
                <a:gd name="T80" fmla="*/ 21 w 58"/>
                <a:gd name="T81" fmla="*/ 308 h 311"/>
                <a:gd name="T82" fmla="*/ 18 w 58"/>
                <a:gd name="T83" fmla="*/ 309 h 311"/>
                <a:gd name="T84" fmla="*/ 15 w 58"/>
                <a:gd name="T85" fmla="*/ 310 h 311"/>
                <a:gd name="T86" fmla="*/ 11 w 58"/>
                <a:gd name="T87" fmla="*/ 311 h 311"/>
                <a:gd name="T88" fmla="*/ 8 w 58"/>
                <a:gd name="T89" fmla="*/ 311 h 311"/>
                <a:gd name="T90" fmla="*/ 5 w 58"/>
                <a:gd name="T91" fmla="*/ 311 h 311"/>
                <a:gd name="T92" fmla="*/ 3 w 58"/>
                <a:gd name="T93" fmla="*/ 311 h 311"/>
                <a:gd name="T94" fmla="*/ 1 w 58"/>
                <a:gd name="T95" fmla="*/ 310 h 311"/>
                <a:gd name="T96" fmla="*/ 0 w 58"/>
                <a:gd name="T97" fmla="*/ 309 h 311"/>
                <a:gd name="T98" fmla="*/ 0 w 58"/>
                <a:gd name="T99" fmla="*/ 30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311">
                  <a:moveTo>
                    <a:pt x="58" y="5"/>
                  </a:moveTo>
                  <a:lnTo>
                    <a:pt x="23" y="16"/>
                  </a:lnTo>
                  <a:lnTo>
                    <a:pt x="23" y="16"/>
                  </a:lnTo>
                  <a:lnTo>
                    <a:pt x="23" y="16"/>
                  </a:lnTo>
                  <a:lnTo>
                    <a:pt x="23" y="15"/>
                  </a:lnTo>
                  <a:lnTo>
                    <a:pt x="23" y="15"/>
                  </a:lnTo>
                  <a:lnTo>
                    <a:pt x="24" y="14"/>
                  </a:lnTo>
                  <a:lnTo>
                    <a:pt x="24" y="14"/>
                  </a:lnTo>
                  <a:lnTo>
                    <a:pt x="24" y="14"/>
                  </a:lnTo>
                  <a:lnTo>
                    <a:pt x="25" y="13"/>
                  </a:lnTo>
                  <a:lnTo>
                    <a:pt x="25" y="13"/>
                  </a:lnTo>
                  <a:lnTo>
                    <a:pt x="25" y="12"/>
                  </a:lnTo>
                  <a:lnTo>
                    <a:pt x="26" y="12"/>
                  </a:lnTo>
                  <a:lnTo>
                    <a:pt x="26" y="11"/>
                  </a:lnTo>
                  <a:lnTo>
                    <a:pt x="27" y="11"/>
                  </a:lnTo>
                  <a:lnTo>
                    <a:pt x="27" y="11"/>
                  </a:lnTo>
                  <a:lnTo>
                    <a:pt x="28" y="9"/>
                  </a:lnTo>
                  <a:lnTo>
                    <a:pt x="28" y="9"/>
                  </a:lnTo>
                  <a:lnTo>
                    <a:pt x="29" y="8"/>
                  </a:lnTo>
                  <a:lnTo>
                    <a:pt x="29" y="8"/>
                  </a:lnTo>
                  <a:lnTo>
                    <a:pt x="31" y="7"/>
                  </a:lnTo>
                  <a:lnTo>
                    <a:pt x="32" y="7"/>
                  </a:lnTo>
                  <a:lnTo>
                    <a:pt x="32" y="7"/>
                  </a:lnTo>
                  <a:lnTo>
                    <a:pt x="33" y="6"/>
                  </a:lnTo>
                  <a:lnTo>
                    <a:pt x="34" y="6"/>
                  </a:lnTo>
                  <a:lnTo>
                    <a:pt x="34" y="5"/>
                  </a:lnTo>
                  <a:lnTo>
                    <a:pt x="35" y="5"/>
                  </a:lnTo>
                  <a:lnTo>
                    <a:pt x="36" y="5"/>
                  </a:lnTo>
                  <a:lnTo>
                    <a:pt x="37" y="4"/>
                  </a:lnTo>
                  <a:lnTo>
                    <a:pt x="37" y="4"/>
                  </a:lnTo>
                  <a:lnTo>
                    <a:pt x="39" y="4"/>
                  </a:lnTo>
                  <a:lnTo>
                    <a:pt x="40" y="3"/>
                  </a:lnTo>
                  <a:lnTo>
                    <a:pt x="41" y="3"/>
                  </a:lnTo>
                  <a:lnTo>
                    <a:pt x="42" y="3"/>
                  </a:lnTo>
                  <a:lnTo>
                    <a:pt x="42" y="3"/>
                  </a:lnTo>
                  <a:lnTo>
                    <a:pt x="43" y="1"/>
                  </a:lnTo>
                  <a:lnTo>
                    <a:pt x="44" y="1"/>
                  </a:lnTo>
                  <a:lnTo>
                    <a:pt x="45" y="1"/>
                  </a:lnTo>
                  <a:lnTo>
                    <a:pt x="45" y="1"/>
                  </a:lnTo>
                  <a:lnTo>
                    <a:pt x="47" y="1"/>
                  </a:lnTo>
                  <a:lnTo>
                    <a:pt x="48" y="1"/>
                  </a:lnTo>
                  <a:lnTo>
                    <a:pt x="49" y="0"/>
                  </a:lnTo>
                  <a:lnTo>
                    <a:pt x="49" y="0"/>
                  </a:lnTo>
                  <a:lnTo>
                    <a:pt x="50" y="0"/>
                  </a:lnTo>
                  <a:lnTo>
                    <a:pt x="50" y="0"/>
                  </a:lnTo>
                  <a:lnTo>
                    <a:pt x="51" y="0"/>
                  </a:lnTo>
                  <a:lnTo>
                    <a:pt x="52" y="0"/>
                  </a:lnTo>
                  <a:lnTo>
                    <a:pt x="52" y="0"/>
                  </a:lnTo>
                  <a:lnTo>
                    <a:pt x="53" y="0"/>
                  </a:lnTo>
                  <a:lnTo>
                    <a:pt x="53" y="0"/>
                  </a:lnTo>
                  <a:lnTo>
                    <a:pt x="55" y="1"/>
                  </a:lnTo>
                  <a:lnTo>
                    <a:pt x="55" y="1"/>
                  </a:lnTo>
                  <a:lnTo>
                    <a:pt x="56" y="1"/>
                  </a:lnTo>
                  <a:lnTo>
                    <a:pt x="56" y="1"/>
                  </a:lnTo>
                  <a:lnTo>
                    <a:pt x="56" y="1"/>
                  </a:lnTo>
                  <a:lnTo>
                    <a:pt x="57" y="1"/>
                  </a:lnTo>
                  <a:lnTo>
                    <a:pt x="57" y="1"/>
                  </a:lnTo>
                  <a:lnTo>
                    <a:pt x="57" y="3"/>
                  </a:lnTo>
                  <a:lnTo>
                    <a:pt x="58" y="3"/>
                  </a:lnTo>
                  <a:lnTo>
                    <a:pt x="58" y="3"/>
                  </a:lnTo>
                  <a:lnTo>
                    <a:pt x="58" y="3"/>
                  </a:lnTo>
                  <a:lnTo>
                    <a:pt x="58" y="4"/>
                  </a:lnTo>
                  <a:lnTo>
                    <a:pt x="58" y="4"/>
                  </a:lnTo>
                  <a:lnTo>
                    <a:pt x="58" y="4"/>
                  </a:lnTo>
                  <a:lnTo>
                    <a:pt x="58" y="5"/>
                  </a:lnTo>
                  <a:lnTo>
                    <a:pt x="58" y="5"/>
                  </a:lnTo>
                  <a:lnTo>
                    <a:pt x="58" y="5"/>
                  </a:lnTo>
                  <a:close/>
                  <a:moveTo>
                    <a:pt x="35" y="295"/>
                  </a:moveTo>
                  <a:lnTo>
                    <a:pt x="0" y="308"/>
                  </a:lnTo>
                  <a:lnTo>
                    <a:pt x="1" y="293"/>
                  </a:lnTo>
                  <a:lnTo>
                    <a:pt x="2" y="278"/>
                  </a:lnTo>
                  <a:lnTo>
                    <a:pt x="3" y="265"/>
                  </a:lnTo>
                  <a:lnTo>
                    <a:pt x="4" y="252"/>
                  </a:lnTo>
                  <a:lnTo>
                    <a:pt x="5" y="238"/>
                  </a:lnTo>
                  <a:lnTo>
                    <a:pt x="7" y="226"/>
                  </a:lnTo>
                  <a:lnTo>
                    <a:pt x="7" y="214"/>
                  </a:lnTo>
                  <a:lnTo>
                    <a:pt x="8" y="202"/>
                  </a:lnTo>
                  <a:lnTo>
                    <a:pt x="9" y="191"/>
                  </a:lnTo>
                  <a:lnTo>
                    <a:pt x="10" y="180"/>
                  </a:lnTo>
                  <a:lnTo>
                    <a:pt x="10" y="170"/>
                  </a:lnTo>
                  <a:lnTo>
                    <a:pt x="11" y="159"/>
                  </a:lnTo>
                  <a:lnTo>
                    <a:pt x="12" y="149"/>
                  </a:lnTo>
                  <a:lnTo>
                    <a:pt x="12" y="140"/>
                  </a:lnTo>
                  <a:lnTo>
                    <a:pt x="13" y="131"/>
                  </a:lnTo>
                  <a:lnTo>
                    <a:pt x="13" y="122"/>
                  </a:lnTo>
                  <a:lnTo>
                    <a:pt x="15" y="114"/>
                  </a:lnTo>
                  <a:lnTo>
                    <a:pt x="15" y="106"/>
                  </a:lnTo>
                  <a:lnTo>
                    <a:pt x="16" y="98"/>
                  </a:lnTo>
                  <a:lnTo>
                    <a:pt x="16" y="90"/>
                  </a:lnTo>
                  <a:lnTo>
                    <a:pt x="17" y="83"/>
                  </a:lnTo>
                  <a:lnTo>
                    <a:pt x="17" y="76"/>
                  </a:lnTo>
                  <a:lnTo>
                    <a:pt x="18" y="69"/>
                  </a:lnTo>
                  <a:lnTo>
                    <a:pt x="18" y="62"/>
                  </a:lnTo>
                  <a:lnTo>
                    <a:pt x="19" y="55"/>
                  </a:lnTo>
                  <a:lnTo>
                    <a:pt x="19" y="49"/>
                  </a:lnTo>
                  <a:lnTo>
                    <a:pt x="19" y="44"/>
                  </a:lnTo>
                  <a:lnTo>
                    <a:pt x="20" y="38"/>
                  </a:lnTo>
                  <a:lnTo>
                    <a:pt x="20" y="32"/>
                  </a:lnTo>
                  <a:lnTo>
                    <a:pt x="21" y="27"/>
                  </a:lnTo>
                  <a:lnTo>
                    <a:pt x="21" y="22"/>
                  </a:lnTo>
                  <a:lnTo>
                    <a:pt x="23" y="16"/>
                  </a:lnTo>
                  <a:lnTo>
                    <a:pt x="58" y="5"/>
                  </a:lnTo>
                  <a:lnTo>
                    <a:pt x="58" y="9"/>
                  </a:lnTo>
                  <a:lnTo>
                    <a:pt x="57" y="15"/>
                  </a:lnTo>
                  <a:lnTo>
                    <a:pt x="57" y="21"/>
                  </a:lnTo>
                  <a:lnTo>
                    <a:pt x="56" y="25"/>
                  </a:lnTo>
                  <a:lnTo>
                    <a:pt x="56" y="31"/>
                  </a:lnTo>
                  <a:lnTo>
                    <a:pt x="55" y="37"/>
                  </a:lnTo>
                  <a:lnTo>
                    <a:pt x="55" y="44"/>
                  </a:lnTo>
                  <a:lnTo>
                    <a:pt x="53" y="49"/>
                  </a:lnTo>
                  <a:lnTo>
                    <a:pt x="53" y="56"/>
                  </a:lnTo>
                  <a:lnTo>
                    <a:pt x="52" y="63"/>
                  </a:lnTo>
                  <a:lnTo>
                    <a:pt x="52" y="70"/>
                  </a:lnTo>
                  <a:lnTo>
                    <a:pt x="52" y="78"/>
                  </a:lnTo>
                  <a:lnTo>
                    <a:pt x="51" y="85"/>
                  </a:lnTo>
                  <a:lnTo>
                    <a:pt x="51" y="93"/>
                  </a:lnTo>
                  <a:lnTo>
                    <a:pt x="50" y="101"/>
                  </a:lnTo>
                  <a:lnTo>
                    <a:pt x="49" y="110"/>
                  </a:lnTo>
                  <a:lnTo>
                    <a:pt x="49" y="118"/>
                  </a:lnTo>
                  <a:lnTo>
                    <a:pt x="48" y="127"/>
                  </a:lnTo>
                  <a:lnTo>
                    <a:pt x="48" y="138"/>
                  </a:lnTo>
                  <a:lnTo>
                    <a:pt x="47" y="147"/>
                  </a:lnTo>
                  <a:lnTo>
                    <a:pt x="47" y="157"/>
                  </a:lnTo>
                  <a:lnTo>
                    <a:pt x="45" y="167"/>
                  </a:lnTo>
                  <a:lnTo>
                    <a:pt x="44" y="179"/>
                  </a:lnTo>
                  <a:lnTo>
                    <a:pt x="43" y="190"/>
                  </a:lnTo>
                  <a:lnTo>
                    <a:pt x="43" y="202"/>
                  </a:lnTo>
                  <a:lnTo>
                    <a:pt x="42" y="214"/>
                  </a:lnTo>
                  <a:lnTo>
                    <a:pt x="41" y="227"/>
                  </a:lnTo>
                  <a:lnTo>
                    <a:pt x="40" y="239"/>
                  </a:lnTo>
                  <a:lnTo>
                    <a:pt x="39" y="253"/>
                  </a:lnTo>
                  <a:lnTo>
                    <a:pt x="37" y="267"/>
                  </a:lnTo>
                  <a:lnTo>
                    <a:pt x="36" y="281"/>
                  </a:lnTo>
                  <a:lnTo>
                    <a:pt x="35" y="295"/>
                  </a:lnTo>
                  <a:lnTo>
                    <a:pt x="35" y="295"/>
                  </a:lnTo>
                  <a:close/>
                  <a:moveTo>
                    <a:pt x="0" y="308"/>
                  </a:moveTo>
                  <a:lnTo>
                    <a:pt x="35" y="295"/>
                  </a:lnTo>
                  <a:lnTo>
                    <a:pt x="35" y="297"/>
                  </a:lnTo>
                  <a:lnTo>
                    <a:pt x="35" y="297"/>
                  </a:lnTo>
                  <a:lnTo>
                    <a:pt x="35" y="297"/>
                  </a:lnTo>
                  <a:lnTo>
                    <a:pt x="35" y="298"/>
                  </a:lnTo>
                  <a:lnTo>
                    <a:pt x="35" y="298"/>
                  </a:lnTo>
                  <a:lnTo>
                    <a:pt x="34" y="299"/>
                  </a:lnTo>
                  <a:lnTo>
                    <a:pt x="34" y="299"/>
                  </a:lnTo>
                  <a:lnTo>
                    <a:pt x="34" y="300"/>
                  </a:lnTo>
                  <a:lnTo>
                    <a:pt x="33" y="300"/>
                  </a:lnTo>
                  <a:lnTo>
                    <a:pt x="33" y="300"/>
                  </a:lnTo>
                  <a:lnTo>
                    <a:pt x="33" y="301"/>
                  </a:lnTo>
                  <a:lnTo>
                    <a:pt x="32" y="301"/>
                  </a:lnTo>
                  <a:lnTo>
                    <a:pt x="32" y="302"/>
                  </a:lnTo>
                  <a:lnTo>
                    <a:pt x="31" y="302"/>
                  </a:lnTo>
                  <a:lnTo>
                    <a:pt x="31" y="303"/>
                  </a:lnTo>
                  <a:lnTo>
                    <a:pt x="29" y="303"/>
                  </a:lnTo>
                  <a:lnTo>
                    <a:pt x="29" y="303"/>
                  </a:lnTo>
                  <a:lnTo>
                    <a:pt x="28" y="305"/>
                  </a:lnTo>
                  <a:lnTo>
                    <a:pt x="28" y="305"/>
                  </a:lnTo>
                  <a:lnTo>
                    <a:pt x="27" y="306"/>
                  </a:lnTo>
                  <a:lnTo>
                    <a:pt x="26" y="306"/>
                  </a:lnTo>
                  <a:lnTo>
                    <a:pt x="26" y="306"/>
                  </a:lnTo>
                  <a:lnTo>
                    <a:pt x="25" y="307"/>
                  </a:lnTo>
                  <a:lnTo>
                    <a:pt x="24" y="307"/>
                  </a:lnTo>
                  <a:lnTo>
                    <a:pt x="23" y="308"/>
                  </a:lnTo>
                  <a:lnTo>
                    <a:pt x="23" y="308"/>
                  </a:lnTo>
                  <a:lnTo>
                    <a:pt x="21" y="308"/>
                  </a:lnTo>
                  <a:lnTo>
                    <a:pt x="20" y="309"/>
                  </a:lnTo>
                  <a:lnTo>
                    <a:pt x="19" y="309"/>
                  </a:lnTo>
                  <a:lnTo>
                    <a:pt x="19" y="309"/>
                  </a:lnTo>
                  <a:lnTo>
                    <a:pt x="18" y="309"/>
                  </a:lnTo>
                  <a:lnTo>
                    <a:pt x="17" y="310"/>
                  </a:lnTo>
                  <a:lnTo>
                    <a:pt x="16" y="310"/>
                  </a:lnTo>
                  <a:lnTo>
                    <a:pt x="15" y="310"/>
                  </a:lnTo>
                  <a:lnTo>
                    <a:pt x="15" y="310"/>
                  </a:lnTo>
                  <a:lnTo>
                    <a:pt x="13" y="311"/>
                  </a:lnTo>
                  <a:lnTo>
                    <a:pt x="12" y="311"/>
                  </a:lnTo>
                  <a:lnTo>
                    <a:pt x="11" y="311"/>
                  </a:lnTo>
                  <a:lnTo>
                    <a:pt x="11" y="311"/>
                  </a:lnTo>
                  <a:lnTo>
                    <a:pt x="10" y="311"/>
                  </a:lnTo>
                  <a:lnTo>
                    <a:pt x="9" y="311"/>
                  </a:lnTo>
                  <a:lnTo>
                    <a:pt x="9" y="311"/>
                  </a:lnTo>
                  <a:lnTo>
                    <a:pt x="8" y="311"/>
                  </a:lnTo>
                  <a:lnTo>
                    <a:pt x="7" y="311"/>
                  </a:lnTo>
                  <a:lnTo>
                    <a:pt x="7" y="311"/>
                  </a:lnTo>
                  <a:lnTo>
                    <a:pt x="5" y="311"/>
                  </a:lnTo>
                  <a:lnTo>
                    <a:pt x="5" y="311"/>
                  </a:lnTo>
                  <a:lnTo>
                    <a:pt x="4" y="311"/>
                  </a:lnTo>
                  <a:lnTo>
                    <a:pt x="4" y="311"/>
                  </a:lnTo>
                  <a:lnTo>
                    <a:pt x="3" y="311"/>
                  </a:lnTo>
                  <a:lnTo>
                    <a:pt x="3" y="311"/>
                  </a:lnTo>
                  <a:lnTo>
                    <a:pt x="2" y="311"/>
                  </a:lnTo>
                  <a:lnTo>
                    <a:pt x="2" y="311"/>
                  </a:lnTo>
                  <a:lnTo>
                    <a:pt x="2" y="311"/>
                  </a:lnTo>
                  <a:lnTo>
                    <a:pt x="1" y="310"/>
                  </a:lnTo>
                  <a:lnTo>
                    <a:pt x="1" y="310"/>
                  </a:lnTo>
                  <a:lnTo>
                    <a:pt x="1" y="310"/>
                  </a:lnTo>
                  <a:lnTo>
                    <a:pt x="1" y="310"/>
                  </a:lnTo>
                  <a:lnTo>
                    <a:pt x="0" y="309"/>
                  </a:lnTo>
                  <a:lnTo>
                    <a:pt x="0" y="309"/>
                  </a:lnTo>
                  <a:lnTo>
                    <a:pt x="0" y="309"/>
                  </a:lnTo>
                  <a:lnTo>
                    <a:pt x="0" y="309"/>
                  </a:lnTo>
                  <a:lnTo>
                    <a:pt x="0" y="308"/>
                  </a:lnTo>
                  <a:lnTo>
                    <a:pt x="0" y="30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0" name="Freeform 131"/>
            <p:cNvSpPr>
              <a:spLocks noEditPoints="1"/>
            </p:cNvSpPr>
            <p:nvPr/>
          </p:nvSpPr>
          <p:spPr bwMode="auto">
            <a:xfrm>
              <a:off x="3251942" y="4153828"/>
              <a:ext cx="84991" cy="468193"/>
            </a:xfrm>
            <a:custGeom>
              <a:avLst/>
              <a:gdLst>
                <a:gd name="T0" fmla="*/ 21 w 57"/>
                <a:gd name="T1" fmla="*/ 15 h 314"/>
                <a:gd name="T2" fmla="*/ 23 w 57"/>
                <a:gd name="T3" fmla="*/ 13 h 314"/>
                <a:gd name="T4" fmla="*/ 25 w 57"/>
                <a:gd name="T5" fmla="*/ 10 h 314"/>
                <a:gd name="T6" fmla="*/ 27 w 57"/>
                <a:gd name="T7" fmla="*/ 9 h 314"/>
                <a:gd name="T8" fmla="*/ 29 w 57"/>
                <a:gd name="T9" fmla="*/ 7 h 314"/>
                <a:gd name="T10" fmla="*/ 33 w 57"/>
                <a:gd name="T11" fmla="*/ 5 h 314"/>
                <a:gd name="T12" fmla="*/ 36 w 57"/>
                <a:gd name="T13" fmla="*/ 4 h 314"/>
                <a:gd name="T14" fmla="*/ 40 w 57"/>
                <a:gd name="T15" fmla="*/ 2 h 314"/>
                <a:gd name="T16" fmla="*/ 43 w 57"/>
                <a:gd name="T17" fmla="*/ 1 h 314"/>
                <a:gd name="T18" fmla="*/ 47 w 57"/>
                <a:gd name="T19" fmla="*/ 0 h 314"/>
                <a:gd name="T20" fmla="*/ 50 w 57"/>
                <a:gd name="T21" fmla="*/ 0 h 314"/>
                <a:gd name="T22" fmla="*/ 52 w 57"/>
                <a:gd name="T23" fmla="*/ 0 h 314"/>
                <a:gd name="T24" fmla="*/ 55 w 57"/>
                <a:gd name="T25" fmla="*/ 1 h 314"/>
                <a:gd name="T26" fmla="*/ 56 w 57"/>
                <a:gd name="T27" fmla="*/ 1 h 314"/>
                <a:gd name="T28" fmla="*/ 57 w 57"/>
                <a:gd name="T29" fmla="*/ 4 h 314"/>
                <a:gd name="T30" fmla="*/ 57 w 57"/>
                <a:gd name="T31" fmla="*/ 5 h 314"/>
                <a:gd name="T32" fmla="*/ 35 w 57"/>
                <a:gd name="T33" fmla="*/ 298 h 314"/>
                <a:gd name="T34" fmla="*/ 1 w 57"/>
                <a:gd name="T35" fmla="*/ 290 h 314"/>
                <a:gd name="T36" fmla="*/ 3 w 57"/>
                <a:gd name="T37" fmla="*/ 254 h 314"/>
                <a:gd name="T38" fmla="*/ 5 w 57"/>
                <a:gd name="T39" fmla="*/ 213 h 314"/>
                <a:gd name="T40" fmla="*/ 8 w 57"/>
                <a:gd name="T41" fmla="*/ 168 h 314"/>
                <a:gd name="T42" fmla="*/ 10 w 57"/>
                <a:gd name="T43" fmla="*/ 125 h 314"/>
                <a:gd name="T44" fmla="*/ 12 w 57"/>
                <a:gd name="T45" fmla="*/ 84 h 314"/>
                <a:gd name="T46" fmla="*/ 16 w 57"/>
                <a:gd name="T47" fmla="*/ 48 h 314"/>
                <a:gd name="T48" fmla="*/ 20 w 57"/>
                <a:gd name="T49" fmla="*/ 21 h 314"/>
                <a:gd name="T50" fmla="*/ 55 w 57"/>
                <a:gd name="T51" fmla="*/ 16 h 314"/>
                <a:gd name="T52" fmla="*/ 50 w 57"/>
                <a:gd name="T53" fmla="*/ 45 h 314"/>
                <a:gd name="T54" fmla="*/ 48 w 57"/>
                <a:gd name="T55" fmla="*/ 81 h 314"/>
                <a:gd name="T56" fmla="*/ 44 w 57"/>
                <a:gd name="T57" fmla="*/ 124 h 314"/>
                <a:gd name="T58" fmla="*/ 43 w 57"/>
                <a:gd name="T59" fmla="*/ 167 h 314"/>
                <a:gd name="T60" fmla="*/ 41 w 57"/>
                <a:gd name="T61" fmla="*/ 211 h 314"/>
                <a:gd name="T62" fmla="*/ 39 w 57"/>
                <a:gd name="T63" fmla="*/ 251 h 314"/>
                <a:gd name="T64" fmla="*/ 36 w 57"/>
                <a:gd name="T65" fmla="*/ 285 h 314"/>
                <a:gd name="T66" fmla="*/ 0 w 57"/>
                <a:gd name="T67" fmla="*/ 310 h 314"/>
                <a:gd name="T68" fmla="*/ 35 w 57"/>
                <a:gd name="T69" fmla="*/ 300 h 314"/>
                <a:gd name="T70" fmla="*/ 34 w 57"/>
                <a:gd name="T71" fmla="*/ 301 h 314"/>
                <a:gd name="T72" fmla="*/ 32 w 57"/>
                <a:gd name="T73" fmla="*/ 303 h 314"/>
                <a:gd name="T74" fmla="*/ 29 w 57"/>
                <a:gd name="T75" fmla="*/ 306 h 314"/>
                <a:gd name="T76" fmla="*/ 27 w 57"/>
                <a:gd name="T77" fmla="*/ 307 h 314"/>
                <a:gd name="T78" fmla="*/ 24 w 57"/>
                <a:gd name="T79" fmla="*/ 309 h 314"/>
                <a:gd name="T80" fmla="*/ 20 w 57"/>
                <a:gd name="T81" fmla="*/ 310 h 314"/>
                <a:gd name="T82" fmla="*/ 17 w 57"/>
                <a:gd name="T83" fmla="*/ 312 h 314"/>
                <a:gd name="T84" fmla="*/ 13 w 57"/>
                <a:gd name="T85" fmla="*/ 314 h 314"/>
                <a:gd name="T86" fmla="*/ 10 w 57"/>
                <a:gd name="T87" fmla="*/ 314 h 314"/>
                <a:gd name="T88" fmla="*/ 7 w 57"/>
                <a:gd name="T89" fmla="*/ 314 h 314"/>
                <a:gd name="T90" fmla="*/ 4 w 57"/>
                <a:gd name="T91" fmla="*/ 314 h 314"/>
                <a:gd name="T92" fmla="*/ 2 w 57"/>
                <a:gd name="T93" fmla="*/ 314 h 314"/>
                <a:gd name="T94" fmla="*/ 1 w 57"/>
                <a:gd name="T95" fmla="*/ 312 h 314"/>
                <a:gd name="T96" fmla="*/ 0 w 57"/>
                <a:gd name="T97" fmla="*/ 311 h 314"/>
                <a:gd name="T98" fmla="*/ 0 w 57"/>
                <a:gd name="T99" fmla="*/ 3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14">
                  <a:moveTo>
                    <a:pt x="57" y="6"/>
                  </a:moveTo>
                  <a:lnTo>
                    <a:pt x="21" y="16"/>
                  </a:lnTo>
                  <a:lnTo>
                    <a:pt x="21" y="15"/>
                  </a:lnTo>
                  <a:lnTo>
                    <a:pt x="21" y="15"/>
                  </a:lnTo>
                  <a:lnTo>
                    <a:pt x="21" y="14"/>
                  </a:lnTo>
                  <a:lnTo>
                    <a:pt x="23" y="14"/>
                  </a:lnTo>
                  <a:lnTo>
                    <a:pt x="23" y="13"/>
                  </a:lnTo>
                  <a:lnTo>
                    <a:pt x="23" y="13"/>
                  </a:lnTo>
                  <a:lnTo>
                    <a:pt x="24" y="13"/>
                  </a:lnTo>
                  <a:lnTo>
                    <a:pt x="24" y="12"/>
                  </a:lnTo>
                  <a:lnTo>
                    <a:pt x="24" y="12"/>
                  </a:lnTo>
                  <a:lnTo>
                    <a:pt x="25" y="10"/>
                  </a:lnTo>
                  <a:lnTo>
                    <a:pt x="25" y="10"/>
                  </a:lnTo>
                  <a:lnTo>
                    <a:pt x="26" y="9"/>
                  </a:lnTo>
                  <a:lnTo>
                    <a:pt x="26" y="9"/>
                  </a:lnTo>
                  <a:lnTo>
                    <a:pt x="27" y="9"/>
                  </a:lnTo>
                  <a:lnTo>
                    <a:pt x="27" y="8"/>
                  </a:lnTo>
                  <a:lnTo>
                    <a:pt x="28" y="8"/>
                  </a:lnTo>
                  <a:lnTo>
                    <a:pt x="29" y="7"/>
                  </a:lnTo>
                  <a:lnTo>
                    <a:pt x="29" y="7"/>
                  </a:lnTo>
                  <a:lnTo>
                    <a:pt x="31" y="7"/>
                  </a:lnTo>
                  <a:lnTo>
                    <a:pt x="32" y="6"/>
                  </a:lnTo>
                  <a:lnTo>
                    <a:pt x="32" y="6"/>
                  </a:lnTo>
                  <a:lnTo>
                    <a:pt x="33" y="5"/>
                  </a:lnTo>
                  <a:lnTo>
                    <a:pt x="34" y="5"/>
                  </a:lnTo>
                  <a:lnTo>
                    <a:pt x="34" y="5"/>
                  </a:lnTo>
                  <a:lnTo>
                    <a:pt x="35" y="4"/>
                  </a:lnTo>
                  <a:lnTo>
                    <a:pt x="36" y="4"/>
                  </a:lnTo>
                  <a:lnTo>
                    <a:pt x="37" y="4"/>
                  </a:lnTo>
                  <a:lnTo>
                    <a:pt x="39" y="2"/>
                  </a:lnTo>
                  <a:lnTo>
                    <a:pt x="39" y="2"/>
                  </a:lnTo>
                  <a:lnTo>
                    <a:pt x="40" y="2"/>
                  </a:lnTo>
                  <a:lnTo>
                    <a:pt x="41" y="2"/>
                  </a:lnTo>
                  <a:lnTo>
                    <a:pt x="42" y="1"/>
                  </a:lnTo>
                  <a:lnTo>
                    <a:pt x="42" y="1"/>
                  </a:lnTo>
                  <a:lnTo>
                    <a:pt x="43" y="1"/>
                  </a:lnTo>
                  <a:lnTo>
                    <a:pt x="44" y="1"/>
                  </a:lnTo>
                  <a:lnTo>
                    <a:pt x="45" y="1"/>
                  </a:lnTo>
                  <a:lnTo>
                    <a:pt x="45" y="0"/>
                  </a:lnTo>
                  <a:lnTo>
                    <a:pt x="47" y="0"/>
                  </a:lnTo>
                  <a:lnTo>
                    <a:pt x="48" y="0"/>
                  </a:lnTo>
                  <a:lnTo>
                    <a:pt x="49" y="0"/>
                  </a:lnTo>
                  <a:lnTo>
                    <a:pt x="49" y="0"/>
                  </a:lnTo>
                  <a:lnTo>
                    <a:pt x="50" y="0"/>
                  </a:lnTo>
                  <a:lnTo>
                    <a:pt x="50" y="0"/>
                  </a:lnTo>
                  <a:lnTo>
                    <a:pt x="51" y="0"/>
                  </a:lnTo>
                  <a:lnTo>
                    <a:pt x="52" y="0"/>
                  </a:lnTo>
                  <a:lnTo>
                    <a:pt x="52" y="0"/>
                  </a:lnTo>
                  <a:lnTo>
                    <a:pt x="53" y="0"/>
                  </a:lnTo>
                  <a:lnTo>
                    <a:pt x="53" y="0"/>
                  </a:lnTo>
                  <a:lnTo>
                    <a:pt x="53" y="1"/>
                  </a:lnTo>
                  <a:lnTo>
                    <a:pt x="55" y="1"/>
                  </a:lnTo>
                  <a:lnTo>
                    <a:pt x="55" y="1"/>
                  </a:lnTo>
                  <a:lnTo>
                    <a:pt x="56" y="1"/>
                  </a:lnTo>
                  <a:lnTo>
                    <a:pt x="56" y="1"/>
                  </a:lnTo>
                  <a:lnTo>
                    <a:pt x="56" y="1"/>
                  </a:lnTo>
                  <a:lnTo>
                    <a:pt x="56" y="2"/>
                  </a:lnTo>
                  <a:lnTo>
                    <a:pt x="57" y="2"/>
                  </a:lnTo>
                  <a:lnTo>
                    <a:pt x="57" y="2"/>
                  </a:lnTo>
                  <a:lnTo>
                    <a:pt x="57" y="4"/>
                  </a:lnTo>
                  <a:lnTo>
                    <a:pt x="57" y="4"/>
                  </a:lnTo>
                  <a:lnTo>
                    <a:pt x="57" y="4"/>
                  </a:lnTo>
                  <a:lnTo>
                    <a:pt x="57" y="4"/>
                  </a:lnTo>
                  <a:lnTo>
                    <a:pt x="57" y="5"/>
                  </a:lnTo>
                  <a:lnTo>
                    <a:pt x="57" y="5"/>
                  </a:lnTo>
                  <a:lnTo>
                    <a:pt x="57" y="6"/>
                  </a:lnTo>
                  <a:lnTo>
                    <a:pt x="57" y="6"/>
                  </a:lnTo>
                  <a:close/>
                  <a:moveTo>
                    <a:pt x="35" y="298"/>
                  </a:moveTo>
                  <a:lnTo>
                    <a:pt x="0" y="310"/>
                  </a:lnTo>
                  <a:lnTo>
                    <a:pt x="0" y="303"/>
                  </a:lnTo>
                  <a:lnTo>
                    <a:pt x="1" y="296"/>
                  </a:lnTo>
                  <a:lnTo>
                    <a:pt x="1" y="290"/>
                  </a:lnTo>
                  <a:lnTo>
                    <a:pt x="2" y="280"/>
                  </a:lnTo>
                  <a:lnTo>
                    <a:pt x="2" y="272"/>
                  </a:lnTo>
                  <a:lnTo>
                    <a:pt x="3" y="263"/>
                  </a:lnTo>
                  <a:lnTo>
                    <a:pt x="3" y="254"/>
                  </a:lnTo>
                  <a:lnTo>
                    <a:pt x="4" y="244"/>
                  </a:lnTo>
                  <a:lnTo>
                    <a:pt x="4" y="234"/>
                  </a:lnTo>
                  <a:lnTo>
                    <a:pt x="5" y="223"/>
                  </a:lnTo>
                  <a:lnTo>
                    <a:pt x="5" y="213"/>
                  </a:lnTo>
                  <a:lnTo>
                    <a:pt x="5" y="202"/>
                  </a:lnTo>
                  <a:lnTo>
                    <a:pt x="7" y="191"/>
                  </a:lnTo>
                  <a:lnTo>
                    <a:pt x="7" y="180"/>
                  </a:lnTo>
                  <a:lnTo>
                    <a:pt x="8" y="168"/>
                  </a:lnTo>
                  <a:lnTo>
                    <a:pt x="8" y="158"/>
                  </a:lnTo>
                  <a:lnTo>
                    <a:pt x="9" y="147"/>
                  </a:lnTo>
                  <a:lnTo>
                    <a:pt x="9" y="135"/>
                  </a:lnTo>
                  <a:lnTo>
                    <a:pt x="10" y="125"/>
                  </a:lnTo>
                  <a:lnTo>
                    <a:pt x="10" y="115"/>
                  </a:lnTo>
                  <a:lnTo>
                    <a:pt x="11" y="103"/>
                  </a:lnTo>
                  <a:lnTo>
                    <a:pt x="11" y="93"/>
                  </a:lnTo>
                  <a:lnTo>
                    <a:pt x="12" y="84"/>
                  </a:lnTo>
                  <a:lnTo>
                    <a:pt x="13" y="75"/>
                  </a:lnTo>
                  <a:lnTo>
                    <a:pt x="13" y="65"/>
                  </a:lnTo>
                  <a:lnTo>
                    <a:pt x="15" y="56"/>
                  </a:lnTo>
                  <a:lnTo>
                    <a:pt x="16" y="48"/>
                  </a:lnTo>
                  <a:lnTo>
                    <a:pt x="17" y="40"/>
                  </a:lnTo>
                  <a:lnTo>
                    <a:pt x="18" y="33"/>
                  </a:lnTo>
                  <a:lnTo>
                    <a:pt x="19" y="26"/>
                  </a:lnTo>
                  <a:lnTo>
                    <a:pt x="20" y="21"/>
                  </a:lnTo>
                  <a:lnTo>
                    <a:pt x="21" y="16"/>
                  </a:lnTo>
                  <a:lnTo>
                    <a:pt x="57" y="6"/>
                  </a:lnTo>
                  <a:lnTo>
                    <a:pt x="56" y="10"/>
                  </a:lnTo>
                  <a:lnTo>
                    <a:pt x="55" y="16"/>
                  </a:lnTo>
                  <a:lnTo>
                    <a:pt x="53" y="22"/>
                  </a:lnTo>
                  <a:lnTo>
                    <a:pt x="52" y="29"/>
                  </a:lnTo>
                  <a:lnTo>
                    <a:pt x="51" y="37"/>
                  </a:lnTo>
                  <a:lnTo>
                    <a:pt x="50" y="45"/>
                  </a:lnTo>
                  <a:lnTo>
                    <a:pt x="50" y="53"/>
                  </a:lnTo>
                  <a:lnTo>
                    <a:pt x="49" y="62"/>
                  </a:lnTo>
                  <a:lnTo>
                    <a:pt x="48" y="71"/>
                  </a:lnTo>
                  <a:lnTo>
                    <a:pt x="48" y="81"/>
                  </a:lnTo>
                  <a:lnTo>
                    <a:pt x="47" y="92"/>
                  </a:lnTo>
                  <a:lnTo>
                    <a:pt x="45" y="102"/>
                  </a:lnTo>
                  <a:lnTo>
                    <a:pt x="45" y="112"/>
                  </a:lnTo>
                  <a:lnTo>
                    <a:pt x="44" y="124"/>
                  </a:lnTo>
                  <a:lnTo>
                    <a:pt x="44" y="134"/>
                  </a:lnTo>
                  <a:lnTo>
                    <a:pt x="43" y="145"/>
                  </a:lnTo>
                  <a:lnTo>
                    <a:pt x="43" y="157"/>
                  </a:lnTo>
                  <a:lnTo>
                    <a:pt x="43" y="167"/>
                  </a:lnTo>
                  <a:lnTo>
                    <a:pt x="42" y="179"/>
                  </a:lnTo>
                  <a:lnTo>
                    <a:pt x="42" y="190"/>
                  </a:lnTo>
                  <a:lnTo>
                    <a:pt x="41" y="200"/>
                  </a:lnTo>
                  <a:lnTo>
                    <a:pt x="41" y="211"/>
                  </a:lnTo>
                  <a:lnTo>
                    <a:pt x="40" y="222"/>
                  </a:lnTo>
                  <a:lnTo>
                    <a:pt x="40" y="231"/>
                  </a:lnTo>
                  <a:lnTo>
                    <a:pt x="40" y="242"/>
                  </a:lnTo>
                  <a:lnTo>
                    <a:pt x="39" y="251"/>
                  </a:lnTo>
                  <a:lnTo>
                    <a:pt x="39" y="260"/>
                  </a:lnTo>
                  <a:lnTo>
                    <a:pt x="37" y="269"/>
                  </a:lnTo>
                  <a:lnTo>
                    <a:pt x="37" y="277"/>
                  </a:lnTo>
                  <a:lnTo>
                    <a:pt x="36" y="285"/>
                  </a:lnTo>
                  <a:lnTo>
                    <a:pt x="35" y="292"/>
                  </a:lnTo>
                  <a:lnTo>
                    <a:pt x="35" y="298"/>
                  </a:lnTo>
                  <a:lnTo>
                    <a:pt x="35" y="298"/>
                  </a:lnTo>
                  <a:close/>
                  <a:moveTo>
                    <a:pt x="0" y="310"/>
                  </a:moveTo>
                  <a:lnTo>
                    <a:pt x="35" y="298"/>
                  </a:lnTo>
                  <a:lnTo>
                    <a:pt x="35" y="299"/>
                  </a:lnTo>
                  <a:lnTo>
                    <a:pt x="35" y="299"/>
                  </a:lnTo>
                  <a:lnTo>
                    <a:pt x="35" y="300"/>
                  </a:lnTo>
                  <a:lnTo>
                    <a:pt x="34" y="300"/>
                  </a:lnTo>
                  <a:lnTo>
                    <a:pt x="34" y="300"/>
                  </a:lnTo>
                  <a:lnTo>
                    <a:pt x="34" y="301"/>
                  </a:lnTo>
                  <a:lnTo>
                    <a:pt x="34" y="301"/>
                  </a:lnTo>
                  <a:lnTo>
                    <a:pt x="33" y="302"/>
                  </a:lnTo>
                  <a:lnTo>
                    <a:pt x="33" y="302"/>
                  </a:lnTo>
                  <a:lnTo>
                    <a:pt x="33" y="303"/>
                  </a:lnTo>
                  <a:lnTo>
                    <a:pt x="32" y="303"/>
                  </a:lnTo>
                  <a:lnTo>
                    <a:pt x="32" y="303"/>
                  </a:lnTo>
                  <a:lnTo>
                    <a:pt x="31" y="304"/>
                  </a:lnTo>
                  <a:lnTo>
                    <a:pt x="31" y="304"/>
                  </a:lnTo>
                  <a:lnTo>
                    <a:pt x="29" y="306"/>
                  </a:lnTo>
                  <a:lnTo>
                    <a:pt x="29" y="306"/>
                  </a:lnTo>
                  <a:lnTo>
                    <a:pt x="28" y="306"/>
                  </a:lnTo>
                  <a:lnTo>
                    <a:pt x="28" y="307"/>
                  </a:lnTo>
                  <a:lnTo>
                    <a:pt x="27" y="307"/>
                  </a:lnTo>
                  <a:lnTo>
                    <a:pt x="26" y="308"/>
                  </a:lnTo>
                  <a:lnTo>
                    <a:pt x="26" y="308"/>
                  </a:lnTo>
                  <a:lnTo>
                    <a:pt x="25" y="309"/>
                  </a:lnTo>
                  <a:lnTo>
                    <a:pt x="24" y="309"/>
                  </a:lnTo>
                  <a:lnTo>
                    <a:pt x="24" y="309"/>
                  </a:lnTo>
                  <a:lnTo>
                    <a:pt x="23" y="310"/>
                  </a:lnTo>
                  <a:lnTo>
                    <a:pt x="21" y="310"/>
                  </a:lnTo>
                  <a:lnTo>
                    <a:pt x="20" y="310"/>
                  </a:lnTo>
                  <a:lnTo>
                    <a:pt x="20" y="311"/>
                  </a:lnTo>
                  <a:lnTo>
                    <a:pt x="19" y="311"/>
                  </a:lnTo>
                  <a:lnTo>
                    <a:pt x="18" y="311"/>
                  </a:lnTo>
                  <a:lnTo>
                    <a:pt x="17" y="312"/>
                  </a:lnTo>
                  <a:lnTo>
                    <a:pt x="16" y="312"/>
                  </a:lnTo>
                  <a:lnTo>
                    <a:pt x="16" y="312"/>
                  </a:lnTo>
                  <a:lnTo>
                    <a:pt x="15" y="312"/>
                  </a:lnTo>
                  <a:lnTo>
                    <a:pt x="13" y="314"/>
                  </a:lnTo>
                  <a:lnTo>
                    <a:pt x="12" y="314"/>
                  </a:lnTo>
                  <a:lnTo>
                    <a:pt x="11" y="314"/>
                  </a:lnTo>
                  <a:lnTo>
                    <a:pt x="11" y="314"/>
                  </a:lnTo>
                  <a:lnTo>
                    <a:pt x="10" y="314"/>
                  </a:lnTo>
                  <a:lnTo>
                    <a:pt x="9" y="314"/>
                  </a:lnTo>
                  <a:lnTo>
                    <a:pt x="9" y="314"/>
                  </a:lnTo>
                  <a:lnTo>
                    <a:pt x="8" y="314"/>
                  </a:lnTo>
                  <a:lnTo>
                    <a:pt x="7" y="314"/>
                  </a:lnTo>
                  <a:lnTo>
                    <a:pt x="7" y="314"/>
                  </a:lnTo>
                  <a:lnTo>
                    <a:pt x="5" y="314"/>
                  </a:lnTo>
                  <a:lnTo>
                    <a:pt x="5" y="314"/>
                  </a:lnTo>
                  <a:lnTo>
                    <a:pt x="4" y="314"/>
                  </a:lnTo>
                  <a:lnTo>
                    <a:pt x="4" y="314"/>
                  </a:lnTo>
                  <a:lnTo>
                    <a:pt x="3" y="314"/>
                  </a:lnTo>
                  <a:lnTo>
                    <a:pt x="3" y="314"/>
                  </a:lnTo>
                  <a:lnTo>
                    <a:pt x="2" y="314"/>
                  </a:lnTo>
                  <a:lnTo>
                    <a:pt x="2" y="314"/>
                  </a:lnTo>
                  <a:lnTo>
                    <a:pt x="1" y="314"/>
                  </a:lnTo>
                  <a:lnTo>
                    <a:pt x="1" y="314"/>
                  </a:lnTo>
                  <a:lnTo>
                    <a:pt x="1" y="312"/>
                  </a:lnTo>
                  <a:lnTo>
                    <a:pt x="0" y="312"/>
                  </a:lnTo>
                  <a:lnTo>
                    <a:pt x="0" y="312"/>
                  </a:lnTo>
                  <a:lnTo>
                    <a:pt x="0" y="312"/>
                  </a:lnTo>
                  <a:lnTo>
                    <a:pt x="0" y="311"/>
                  </a:lnTo>
                  <a:lnTo>
                    <a:pt x="0" y="311"/>
                  </a:lnTo>
                  <a:lnTo>
                    <a:pt x="0" y="311"/>
                  </a:lnTo>
                  <a:lnTo>
                    <a:pt x="0" y="310"/>
                  </a:lnTo>
                  <a:lnTo>
                    <a:pt x="0" y="310"/>
                  </a:lnTo>
                  <a:lnTo>
                    <a:pt x="0" y="31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1" name="Freeform 132"/>
            <p:cNvSpPr>
              <a:spLocks noEditPoints="1"/>
            </p:cNvSpPr>
            <p:nvPr/>
          </p:nvSpPr>
          <p:spPr bwMode="auto">
            <a:xfrm>
              <a:off x="3494983" y="4152338"/>
              <a:ext cx="65607" cy="472667"/>
            </a:xfrm>
            <a:custGeom>
              <a:avLst/>
              <a:gdLst>
                <a:gd name="T0" fmla="*/ 8 w 44"/>
                <a:gd name="T1" fmla="*/ 15 h 317"/>
                <a:gd name="T2" fmla="*/ 9 w 44"/>
                <a:gd name="T3" fmla="*/ 13 h 317"/>
                <a:gd name="T4" fmla="*/ 12 w 44"/>
                <a:gd name="T5" fmla="*/ 10 h 317"/>
                <a:gd name="T6" fmla="*/ 14 w 44"/>
                <a:gd name="T7" fmla="*/ 8 h 317"/>
                <a:gd name="T8" fmla="*/ 16 w 44"/>
                <a:gd name="T9" fmla="*/ 7 h 317"/>
                <a:gd name="T10" fmla="*/ 20 w 44"/>
                <a:gd name="T11" fmla="*/ 5 h 317"/>
                <a:gd name="T12" fmla="*/ 23 w 44"/>
                <a:gd name="T13" fmla="*/ 3 h 317"/>
                <a:gd name="T14" fmla="*/ 27 w 44"/>
                <a:gd name="T15" fmla="*/ 2 h 317"/>
                <a:gd name="T16" fmla="*/ 30 w 44"/>
                <a:gd name="T17" fmla="*/ 1 h 317"/>
                <a:gd name="T18" fmla="*/ 33 w 44"/>
                <a:gd name="T19" fmla="*/ 0 h 317"/>
                <a:gd name="T20" fmla="*/ 37 w 44"/>
                <a:gd name="T21" fmla="*/ 0 h 317"/>
                <a:gd name="T22" fmla="*/ 39 w 44"/>
                <a:gd name="T23" fmla="*/ 0 h 317"/>
                <a:gd name="T24" fmla="*/ 41 w 44"/>
                <a:gd name="T25" fmla="*/ 1 h 317"/>
                <a:gd name="T26" fmla="*/ 43 w 44"/>
                <a:gd name="T27" fmla="*/ 1 h 317"/>
                <a:gd name="T28" fmla="*/ 44 w 44"/>
                <a:gd name="T29" fmla="*/ 2 h 317"/>
                <a:gd name="T30" fmla="*/ 44 w 44"/>
                <a:gd name="T31" fmla="*/ 5 h 317"/>
                <a:gd name="T32" fmla="*/ 37 w 44"/>
                <a:gd name="T33" fmla="*/ 301 h 317"/>
                <a:gd name="T34" fmla="*/ 3 w 44"/>
                <a:gd name="T35" fmla="*/ 292 h 317"/>
                <a:gd name="T36" fmla="*/ 4 w 44"/>
                <a:gd name="T37" fmla="*/ 256 h 317"/>
                <a:gd name="T38" fmla="*/ 3 w 44"/>
                <a:gd name="T39" fmla="*/ 215 h 317"/>
                <a:gd name="T40" fmla="*/ 3 w 44"/>
                <a:gd name="T41" fmla="*/ 170 h 317"/>
                <a:gd name="T42" fmla="*/ 1 w 44"/>
                <a:gd name="T43" fmla="*/ 126 h 317"/>
                <a:gd name="T44" fmla="*/ 1 w 44"/>
                <a:gd name="T45" fmla="*/ 84 h 317"/>
                <a:gd name="T46" fmla="*/ 4 w 44"/>
                <a:gd name="T47" fmla="*/ 48 h 317"/>
                <a:gd name="T48" fmla="*/ 7 w 44"/>
                <a:gd name="T49" fmla="*/ 21 h 317"/>
                <a:gd name="T50" fmla="*/ 41 w 44"/>
                <a:gd name="T51" fmla="*/ 15 h 317"/>
                <a:gd name="T52" fmla="*/ 39 w 44"/>
                <a:gd name="T53" fmla="*/ 43 h 317"/>
                <a:gd name="T54" fmla="*/ 38 w 44"/>
                <a:gd name="T55" fmla="*/ 81 h 317"/>
                <a:gd name="T56" fmla="*/ 38 w 44"/>
                <a:gd name="T57" fmla="*/ 124 h 317"/>
                <a:gd name="T58" fmla="*/ 38 w 44"/>
                <a:gd name="T59" fmla="*/ 168 h 317"/>
                <a:gd name="T60" fmla="*/ 39 w 44"/>
                <a:gd name="T61" fmla="*/ 213 h 317"/>
                <a:gd name="T62" fmla="*/ 39 w 44"/>
                <a:gd name="T63" fmla="*/ 253 h 317"/>
                <a:gd name="T64" fmla="*/ 38 w 44"/>
                <a:gd name="T65" fmla="*/ 287 h 317"/>
                <a:gd name="T66" fmla="*/ 0 w 44"/>
                <a:gd name="T67" fmla="*/ 312 h 317"/>
                <a:gd name="T68" fmla="*/ 36 w 44"/>
                <a:gd name="T69" fmla="*/ 302 h 317"/>
                <a:gd name="T70" fmla="*/ 36 w 44"/>
                <a:gd name="T71" fmla="*/ 303 h 317"/>
                <a:gd name="T72" fmla="*/ 33 w 44"/>
                <a:gd name="T73" fmla="*/ 305 h 317"/>
                <a:gd name="T74" fmla="*/ 31 w 44"/>
                <a:gd name="T75" fmla="*/ 308 h 317"/>
                <a:gd name="T76" fmla="*/ 29 w 44"/>
                <a:gd name="T77" fmla="*/ 310 h 317"/>
                <a:gd name="T78" fmla="*/ 25 w 44"/>
                <a:gd name="T79" fmla="*/ 311 h 317"/>
                <a:gd name="T80" fmla="*/ 22 w 44"/>
                <a:gd name="T81" fmla="*/ 313 h 317"/>
                <a:gd name="T82" fmla="*/ 19 w 44"/>
                <a:gd name="T83" fmla="*/ 315 h 317"/>
                <a:gd name="T84" fmla="*/ 15 w 44"/>
                <a:gd name="T85" fmla="*/ 316 h 317"/>
                <a:gd name="T86" fmla="*/ 12 w 44"/>
                <a:gd name="T87" fmla="*/ 316 h 317"/>
                <a:gd name="T88" fmla="*/ 8 w 44"/>
                <a:gd name="T89" fmla="*/ 317 h 317"/>
                <a:gd name="T90" fmla="*/ 6 w 44"/>
                <a:gd name="T91" fmla="*/ 317 h 317"/>
                <a:gd name="T92" fmla="*/ 4 w 44"/>
                <a:gd name="T93" fmla="*/ 316 h 317"/>
                <a:gd name="T94" fmla="*/ 3 w 44"/>
                <a:gd name="T95" fmla="*/ 316 h 317"/>
                <a:gd name="T96" fmla="*/ 1 w 44"/>
                <a:gd name="T97" fmla="*/ 315 h 317"/>
                <a:gd name="T98" fmla="*/ 0 w 44"/>
                <a:gd name="T99" fmla="*/ 31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17">
                  <a:moveTo>
                    <a:pt x="44" y="5"/>
                  </a:moveTo>
                  <a:lnTo>
                    <a:pt x="8" y="15"/>
                  </a:lnTo>
                  <a:lnTo>
                    <a:pt x="8" y="15"/>
                  </a:lnTo>
                  <a:lnTo>
                    <a:pt x="8" y="15"/>
                  </a:lnTo>
                  <a:lnTo>
                    <a:pt x="9" y="14"/>
                  </a:lnTo>
                  <a:lnTo>
                    <a:pt x="9" y="14"/>
                  </a:lnTo>
                  <a:lnTo>
                    <a:pt x="9" y="13"/>
                  </a:lnTo>
                  <a:lnTo>
                    <a:pt x="9" y="13"/>
                  </a:lnTo>
                  <a:lnTo>
                    <a:pt x="11" y="11"/>
                  </a:lnTo>
                  <a:lnTo>
                    <a:pt x="11" y="11"/>
                  </a:lnTo>
                  <a:lnTo>
                    <a:pt x="12" y="11"/>
                  </a:lnTo>
                  <a:lnTo>
                    <a:pt x="12" y="10"/>
                  </a:lnTo>
                  <a:lnTo>
                    <a:pt x="12" y="10"/>
                  </a:lnTo>
                  <a:lnTo>
                    <a:pt x="13" y="9"/>
                  </a:lnTo>
                  <a:lnTo>
                    <a:pt x="13" y="9"/>
                  </a:lnTo>
                  <a:lnTo>
                    <a:pt x="14" y="8"/>
                  </a:lnTo>
                  <a:lnTo>
                    <a:pt x="15" y="8"/>
                  </a:lnTo>
                  <a:lnTo>
                    <a:pt x="15" y="8"/>
                  </a:lnTo>
                  <a:lnTo>
                    <a:pt x="16" y="7"/>
                  </a:lnTo>
                  <a:lnTo>
                    <a:pt x="16" y="7"/>
                  </a:lnTo>
                  <a:lnTo>
                    <a:pt x="17" y="6"/>
                  </a:lnTo>
                  <a:lnTo>
                    <a:pt x="19" y="6"/>
                  </a:lnTo>
                  <a:lnTo>
                    <a:pt x="19" y="6"/>
                  </a:lnTo>
                  <a:lnTo>
                    <a:pt x="20" y="5"/>
                  </a:lnTo>
                  <a:lnTo>
                    <a:pt x="21" y="5"/>
                  </a:lnTo>
                  <a:lnTo>
                    <a:pt x="22" y="5"/>
                  </a:lnTo>
                  <a:lnTo>
                    <a:pt x="22" y="3"/>
                  </a:lnTo>
                  <a:lnTo>
                    <a:pt x="23" y="3"/>
                  </a:lnTo>
                  <a:lnTo>
                    <a:pt x="24" y="3"/>
                  </a:lnTo>
                  <a:lnTo>
                    <a:pt x="25" y="2"/>
                  </a:lnTo>
                  <a:lnTo>
                    <a:pt x="25" y="2"/>
                  </a:lnTo>
                  <a:lnTo>
                    <a:pt x="27" y="2"/>
                  </a:lnTo>
                  <a:lnTo>
                    <a:pt x="28" y="1"/>
                  </a:lnTo>
                  <a:lnTo>
                    <a:pt x="29" y="1"/>
                  </a:lnTo>
                  <a:lnTo>
                    <a:pt x="30" y="1"/>
                  </a:lnTo>
                  <a:lnTo>
                    <a:pt x="30" y="1"/>
                  </a:lnTo>
                  <a:lnTo>
                    <a:pt x="31" y="1"/>
                  </a:lnTo>
                  <a:lnTo>
                    <a:pt x="32" y="0"/>
                  </a:lnTo>
                  <a:lnTo>
                    <a:pt x="33" y="0"/>
                  </a:lnTo>
                  <a:lnTo>
                    <a:pt x="33" y="0"/>
                  </a:lnTo>
                  <a:lnTo>
                    <a:pt x="35" y="0"/>
                  </a:lnTo>
                  <a:lnTo>
                    <a:pt x="36" y="0"/>
                  </a:lnTo>
                  <a:lnTo>
                    <a:pt x="36" y="0"/>
                  </a:lnTo>
                  <a:lnTo>
                    <a:pt x="37" y="0"/>
                  </a:lnTo>
                  <a:lnTo>
                    <a:pt x="37" y="0"/>
                  </a:lnTo>
                  <a:lnTo>
                    <a:pt x="38" y="0"/>
                  </a:lnTo>
                  <a:lnTo>
                    <a:pt x="39" y="0"/>
                  </a:lnTo>
                  <a:lnTo>
                    <a:pt x="39" y="0"/>
                  </a:lnTo>
                  <a:lnTo>
                    <a:pt x="40" y="0"/>
                  </a:lnTo>
                  <a:lnTo>
                    <a:pt x="40" y="0"/>
                  </a:lnTo>
                  <a:lnTo>
                    <a:pt x="40" y="0"/>
                  </a:lnTo>
                  <a:lnTo>
                    <a:pt x="41" y="1"/>
                  </a:lnTo>
                  <a:lnTo>
                    <a:pt x="41" y="1"/>
                  </a:lnTo>
                  <a:lnTo>
                    <a:pt x="43" y="1"/>
                  </a:lnTo>
                  <a:lnTo>
                    <a:pt x="43" y="1"/>
                  </a:lnTo>
                  <a:lnTo>
                    <a:pt x="43" y="1"/>
                  </a:lnTo>
                  <a:lnTo>
                    <a:pt x="43" y="2"/>
                  </a:lnTo>
                  <a:lnTo>
                    <a:pt x="44" y="2"/>
                  </a:lnTo>
                  <a:lnTo>
                    <a:pt x="44" y="2"/>
                  </a:lnTo>
                  <a:lnTo>
                    <a:pt x="44" y="2"/>
                  </a:lnTo>
                  <a:lnTo>
                    <a:pt x="44" y="3"/>
                  </a:lnTo>
                  <a:lnTo>
                    <a:pt x="44" y="3"/>
                  </a:lnTo>
                  <a:lnTo>
                    <a:pt x="44" y="3"/>
                  </a:lnTo>
                  <a:lnTo>
                    <a:pt x="44" y="5"/>
                  </a:lnTo>
                  <a:lnTo>
                    <a:pt x="44" y="5"/>
                  </a:lnTo>
                  <a:lnTo>
                    <a:pt x="44" y="5"/>
                  </a:lnTo>
                  <a:lnTo>
                    <a:pt x="44" y="5"/>
                  </a:lnTo>
                  <a:close/>
                  <a:moveTo>
                    <a:pt x="37" y="301"/>
                  </a:moveTo>
                  <a:lnTo>
                    <a:pt x="0" y="312"/>
                  </a:lnTo>
                  <a:lnTo>
                    <a:pt x="1" y="305"/>
                  </a:lnTo>
                  <a:lnTo>
                    <a:pt x="3" y="299"/>
                  </a:lnTo>
                  <a:lnTo>
                    <a:pt x="3" y="292"/>
                  </a:lnTo>
                  <a:lnTo>
                    <a:pt x="3" y="284"/>
                  </a:lnTo>
                  <a:lnTo>
                    <a:pt x="3" y="275"/>
                  </a:lnTo>
                  <a:lnTo>
                    <a:pt x="3" y="265"/>
                  </a:lnTo>
                  <a:lnTo>
                    <a:pt x="4" y="256"/>
                  </a:lnTo>
                  <a:lnTo>
                    <a:pt x="4" y="246"/>
                  </a:lnTo>
                  <a:lnTo>
                    <a:pt x="4" y="236"/>
                  </a:lnTo>
                  <a:lnTo>
                    <a:pt x="3" y="225"/>
                  </a:lnTo>
                  <a:lnTo>
                    <a:pt x="3" y="215"/>
                  </a:lnTo>
                  <a:lnTo>
                    <a:pt x="3" y="204"/>
                  </a:lnTo>
                  <a:lnTo>
                    <a:pt x="3" y="192"/>
                  </a:lnTo>
                  <a:lnTo>
                    <a:pt x="3" y="182"/>
                  </a:lnTo>
                  <a:lnTo>
                    <a:pt x="3" y="170"/>
                  </a:lnTo>
                  <a:lnTo>
                    <a:pt x="3" y="159"/>
                  </a:lnTo>
                  <a:lnTo>
                    <a:pt x="1" y="148"/>
                  </a:lnTo>
                  <a:lnTo>
                    <a:pt x="1" y="136"/>
                  </a:lnTo>
                  <a:lnTo>
                    <a:pt x="1" y="126"/>
                  </a:lnTo>
                  <a:lnTo>
                    <a:pt x="1" y="114"/>
                  </a:lnTo>
                  <a:lnTo>
                    <a:pt x="1" y="104"/>
                  </a:lnTo>
                  <a:lnTo>
                    <a:pt x="1" y="94"/>
                  </a:lnTo>
                  <a:lnTo>
                    <a:pt x="1" y="84"/>
                  </a:lnTo>
                  <a:lnTo>
                    <a:pt x="3" y="74"/>
                  </a:lnTo>
                  <a:lnTo>
                    <a:pt x="3" y="65"/>
                  </a:lnTo>
                  <a:lnTo>
                    <a:pt x="3" y="56"/>
                  </a:lnTo>
                  <a:lnTo>
                    <a:pt x="4" y="48"/>
                  </a:lnTo>
                  <a:lnTo>
                    <a:pt x="4" y="40"/>
                  </a:lnTo>
                  <a:lnTo>
                    <a:pt x="5" y="33"/>
                  </a:lnTo>
                  <a:lnTo>
                    <a:pt x="6" y="26"/>
                  </a:lnTo>
                  <a:lnTo>
                    <a:pt x="7" y="21"/>
                  </a:lnTo>
                  <a:lnTo>
                    <a:pt x="8" y="15"/>
                  </a:lnTo>
                  <a:lnTo>
                    <a:pt x="44" y="5"/>
                  </a:lnTo>
                  <a:lnTo>
                    <a:pt x="43" y="9"/>
                  </a:lnTo>
                  <a:lnTo>
                    <a:pt x="41" y="15"/>
                  </a:lnTo>
                  <a:lnTo>
                    <a:pt x="40" y="22"/>
                  </a:lnTo>
                  <a:lnTo>
                    <a:pt x="40" y="29"/>
                  </a:lnTo>
                  <a:lnTo>
                    <a:pt x="39" y="35"/>
                  </a:lnTo>
                  <a:lnTo>
                    <a:pt x="39" y="43"/>
                  </a:lnTo>
                  <a:lnTo>
                    <a:pt x="38" y="53"/>
                  </a:lnTo>
                  <a:lnTo>
                    <a:pt x="38" y="62"/>
                  </a:lnTo>
                  <a:lnTo>
                    <a:pt x="38" y="71"/>
                  </a:lnTo>
                  <a:lnTo>
                    <a:pt x="38" y="81"/>
                  </a:lnTo>
                  <a:lnTo>
                    <a:pt x="38" y="92"/>
                  </a:lnTo>
                  <a:lnTo>
                    <a:pt x="38" y="102"/>
                  </a:lnTo>
                  <a:lnTo>
                    <a:pt x="38" y="113"/>
                  </a:lnTo>
                  <a:lnTo>
                    <a:pt x="38" y="124"/>
                  </a:lnTo>
                  <a:lnTo>
                    <a:pt x="38" y="135"/>
                  </a:lnTo>
                  <a:lnTo>
                    <a:pt x="38" y="146"/>
                  </a:lnTo>
                  <a:lnTo>
                    <a:pt x="38" y="158"/>
                  </a:lnTo>
                  <a:lnTo>
                    <a:pt x="38" y="168"/>
                  </a:lnTo>
                  <a:lnTo>
                    <a:pt x="38" y="180"/>
                  </a:lnTo>
                  <a:lnTo>
                    <a:pt x="38" y="191"/>
                  </a:lnTo>
                  <a:lnTo>
                    <a:pt x="39" y="201"/>
                  </a:lnTo>
                  <a:lnTo>
                    <a:pt x="39" y="213"/>
                  </a:lnTo>
                  <a:lnTo>
                    <a:pt x="39" y="223"/>
                  </a:lnTo>
                  <a:lnTo>
                    <a:pt x="39" y="233"/>
                  </a:lnTo>
                  <a:lnTo>
                    <a:pt x="39" y="244"/>
                  </a:lnTo>
                  <a:lnTo>
                    <a:pt x="39" y="253"/>
                  </a:lnTo>
                  <a:lnTo>
                    <a:pt x="39" y="262"/>
                  </a:lnTo>
                  <a:lnTo>
                    <a:pt x="38" y="271"/>
                  </a:lnTo>
                  <a:lnTo>
                    <a:pt x="38" y="279"/>
                  </a:lnTo>
                  <a:lnTo>
                    <a:pt x="38" y="287"/>
                  </a:lnTo>
                  <a:lnTo>
                    <a:pt x="37" y="294"/>
                  </a:lnTo>
                  <a:lnTo>
                    <a:pt x="37" y="301"/>
                  </a:lnTo>
                  <a:lnTo>
                    <a:pt x="37" y="301"/>
                  </a:lnTo>
                  <a:close/>
                  <a:moveTo>
                    <a:pt x="0" y="312"/>
                  </a:moveTo>
                  <a:lnTo>
                    <a:pt x="37" y="301"/>
                  </a:lnTo>
                  <a:lnTo>
                    <a:pt x="37" y="301"/>
                  </a:lnTo>
                  <a:lnTo>
                    <a:pt x="37" y="301"/>
                  </a:lnTo>
                  <a:lnTo>
                    <a:pt x="36" y="302"/>
                  </a:lnTo>
                  <a:lnTo>
                    <a:pt x="36" y="302"/>
                  </a:lnTo>
                  <a:lnTo>
                    <a:pt x="36" y="303"/>
                  </a:lnTo>
                  <a:lnTo>
                    <a:pt x="36" y="303"/>
                  </a:lnTo>
                  <a:lnTo>
                    <a:pt x="36" y="303"/>
                  </a:lnTo>
                  <a:lnTo>
                    <a:pt x="35" y="304"/>
                  </a:lnTo>
                  <a:lnTo>
                    <a:pt x="35" y="304"/>
                  </a:lnTo>
                  <a:lnTo>
                    <a:pt x="33" y="305"/>
                  </a:lnTo>
                  <a:lnTo>
                    <a:pt x="33" y="305"/>
                  </a:lnTo>
                  <a:lnTo>
                    <a:pt x="33" y="307"/>
                  </a:lnTo>
                  <a:lnTo>
                    <a:pt x="32" y="307"/>
                  </a:lnTo>
                  <a:lnTo>
                    <a:pt x="32" y="307"/>
                  </a:lnTo>
                  <a:lnTo>
                    <a:pt x="31" y="308"/>
                  </a:lnTo>
                  <a:lnTo>
                    <a:pt x="31" y="308"/>
                  </a:lnTo>
                  <a:lnTo>
                    <a:pt x="30" y="309"/>
                  </a:lnTo>
                  <a:lnTo>
                    <a:pt x="29" y="309"/>
                  </a:lnTo>
                  <a:lnTo>
                    <a:pt x="29" y="310"/>
                  </a:lnTo>
                  <a:lnTo>
                    <a:pt x="28" y="310"/>
                  </a:lnTo>
                  <a:lnTo>
                    <a:pt x="27" y="310"/>
                  </a:lnTo>
                  <a:lnTo>
                    <a:pt x="27" y="311"/>
                  </a:lnTo>
                  <a:lnTo>
                    <a:pt x="25" y="311"/>
                  </a:lnTo>
                  <a:lnTo>
                    <a:pt x="24" y="311"/>
                  </a:lnTo>
                  <a:lnTo>
                    <a:pt x="24" y="312"/>
                  </a:lnTo>
                  <a:lnTo>
                    <a:pt x="23" y="312"/>
                  </a:lnTo>
                  <a:lnTo>
                    <a:pt x="22" y="313"/>
                  </a:lnTo>
                  <a:lnTo>
                    <a:pt x="21" y="313"/>
                  </a:lnTo>
                  <a:lnTo>
                    <a:pt x="21" y="313"/>
                  </a:lnTo>
                  <a:lnTo>
                    <a:pt x="20" y="313"/>
                  </a:lnTo>
                  <a:lnTo>
                    <a:pt x="19" y="315"/>
                  </a:lnTo>
                  <a:lnTo>
                    <a:pt x="17" y="315"/>
                  </a:lnTo>
                  <a:lnTo>
                    <a:pt x="16" y="315"/>
                  </a:lnTo>
                  <a:lnTo>
                    <a:pt x="16" y="316"/>
                  </a:lnTo>
                  <a:lnTo>
                    <a:pt x="15" y="316"/>
                  </a:lnTo>
                  <a:lnTo>
                    <a:pt x="14" y="316"/>
                  </a:lnTo>
                  <a:lnTo>
                    <a:pt x="13" y="316"/>
                  </a:lnTo>
                  <a:lnTo>
                    <a:pt x="13" y="316"/>
                  </a:lnTo>
                  <a:lnTo>
                    <a:pt x="12" y="316"/>
                  </a:lnTo>
                  <a:lnTo>
                    <a:pt x="11" y="316"/>
                  </a:lnTo>
                  <a:lnTo>
                    <a:pt x="11" y="317"/>
                  </a:lnTo>
                  <a:lnTo>
                    <a:pt x="9" y="317"/>
                  </a:lnTo>
                  <a:lnTo>
                    <a:pt x="8" y="317"/>
                  </a:lnTo>
                  <a:lnTo>
                    <a:pt x="8" y="317"/>
                  </a:lnTo>
                  <a:lnTo>
                    <a:pt x="7" y="317"/>
                  </a:lnTo>
                  <a:lnTo>
                    <a:pt x="7" y="317"/>
                  </a:lnTo>
                  <a:lnTo>
                    <a:pt x="6" y="317"/>
                  </a:lnTo>
                  <a:lnTo>
                    <a:pt x="5" y="317"/>
                  </a:lnTo>
                  <a:lnTo>
                    <a:pt x="5" y="316"/>
                  </a:lnTo>
                  <a:lnTo>
                    <a:pt x="5" y="316"/>
                  </a:lnTo>
                  <a:lnTo>
                    <a:pt x="4" y="316"/>
                  </a:lnTo>
                  <a:lnTo>
                    <a:pt x="4" y="316"/>
                  </a:lnTo>
                  <a:lnTo>
                    <a:pt x="3" y="316"/>
                  </a:lnTo>
                  <a:lnTo>
                    <a:pt x="3" y="316"/>
                  </a:lnTo>
                  <a:lnTo>
                    <a:pt x="3" y="316"/>
                  </a:lnTo>
                  <a:lnTo>
                    <a:pt x="1" y="315"/>
                  </a:lnTo>
                  <a:lnTo>
                    <a:pt x="1" y="315"/>
                  </a:lnTo>
                  <a:lnTo>
                    <a:pt x="1" y="315"/>
                  </a:lnTo>
                  <a:lnTo>
                    <a:pt x="1" y="315"/>
                  </a:lnTo>
                  <a:lnTo>
                    <a:pt x="1" y="313"/>
                  </a:lnTo>
                  <a:lnTo>
                    <a:pt x="1" y="313"/>
                  </a:lnTo>
                  <a:lnTo>
                    <a:pt x="0" y="313"/>
                  </a:lnTo>
                  <a:lnTo>
                    <a:pt x="0" y="312"/>
                  </a:lnTo>
                  <a:lnTo>
                    <a:pt x="0" y="312"/>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2" name="Freeform 133"/>
            <p:cNvSpPr>
              <a:spLocks noEditPoints="1"/>
            </p:cNvSpPr>
            <p:nvPr/>
          </p:nvSpPr>
          <p:spPr bwMode="auto">
            <a:xfrm>
              <a:off x="4544692" y="4144882"/>
              <a:ext cx="254972" cy="484596"/>
            </a:xfrm>
            <a:custGeom>
              <a:avLst/>
              <a:gdLst>
                <a:gd name="T0" fmla="*/ 0 w 171"/>
                <a:gd name="T1" fmla="*/ 18 h 325"/>
                <a:gd name="T2" fmla="*/ 0 w 171"/>
                <a:gd name="T3" fmla="*/ 16 h 325"/>
                <a:gd name="T4" fmla="*/ 0 w 171"/>
                <a:gd name="T5" fmla="*/ 14 h 325"/>
                <a:gd name="T6" fmla="*/ 3 w 171"/>
                <a:gd name="T7" fmla="*/ 13 h 325"/>
                <a:gd name="T8" fmla="*/ 4 w 171"/>
                <a:gd name="T9" fmla="*/ 11 h 325"/>
                <a:gd name="T10" fmla="*/ 7 w 171"/>
                <a:gd name="T11" fmla="*/ 8 h 325"/>
                <a:gd name="T12" fmla="*/ 10 w 171"/>
                <a:gd name="T13" fmla="*/ 6 h 325"/>
                <a:gd name="T14" fmla="*/ 13 w 171"/>
                <a:gd name="T15" fmla="*/ 5 h 325"/>
                <a:gd name="T16" fmla="*/ 16 w 171"/>
                <a:gd name="T17" fmla="*/ 4 h 325"/>
                <a:gd name="T18" fmla="*/ 20 w 171"/>
                <a:gd name="T19" fmla="*/ 3 h 325"/>
                <a:gd name="T20" fmla="*/ 23 w 171"/>
                <a:gd name="T21" fmla="*/ 2 h 325"/>
                <a:gd name="T22" fmla="*/ 27 w 171"/>
                <a:gd name="T23" fmla="*/ 0 h 325"/>
                <a:gd name="T24" fmla="*/ 29 w 171"/>
                <a:gd name="T25" fmla="*/ 0 h 325"/>
                <a:gd name="T26" fmla="*/ 33 w 171"/>
                <a:gd name="T27" fmla="*/ 2 h 325"/>
                <a:gd name="T28" fmla="*/ 34 w 171"/>
                <a:gd name="T29" fmla="*/ 2 h 325"/>
                <a:gd name="T30" fmla="*/ 35 w 171"/>
                <a:gd name="T31" fmla="*/ 3 h 325"/>
                <a:gd name="T32" fmla="*/ 171 w 171"/>
                <a:gd name="T33" fmla="*/ 308 h 325"/>
                <a:gd name="T34" fmla="*/ 125 w 171"/>
                <a:gd name="T35" fmla="*/ 302 h 325"/>
                <a:gd name="T36" fmla="*/ 109 w 171"/>
                <a:gd name="T37" fmla="*/ 266 h 325"/>
                <a:gd name="T38" fmla="*/ 91 w 171"/>
                <a:gd name="T39" fmla="*/ 225 h 325"/>
                <a:gd name="T40" fmla="*/ 70 w 171"/>
                <a:gd name="T41" fmla="*/ 179 h 325"/>
                <a:gd name="T42" fmla="*/ 51 w 171"/>
                <a:gd name="T43" fmla="*/ 134 h 325"/>
                <a:gd name="T44" fmla="*/ 31 w 171"/>
                <a:gd name="T45" fmla="*/ 91 h 325"/>
                <a:gd name="T46" fmla="*/ 15 w 171"/>
                <a:gd name="T47" fmla="*/ 53 h 325"/>
                <a:gd name="T48" fmla="*/ 3 w 171"/>
                <a:gd name="T49" fmla="*/ 24 h 325"/>
                <a:gd name="T50" fmla="*/ 41 w 171"/>
                <a:gd name="T51" fmla="*/ 15 h 325"/>
                <a:gd name="T52" fmla="*/ 54 w 171"/>
                <a:gd name="T53" fmla="*/ 47 h 325"/>
                <a:gd name="T54" fmla="*/ 71 w 171"/>
                <a:gd name="T55" fmla="*/ 86 h 325"/>
                <a:gd name="T56" fmla="*/ 91 w 171"/>
                <a:gd name="T57" fmla="*/ 130 h 325"/>
                <a:gd name="T58" fmla="*/ 111 w 171"/>
                <a:gd name="T59" fmla="*/ 175 h 325"/>
                <a:gd name="T60" fmla="*/ 131 w 171"/>
                <a:gd name="T61" fmla="*/ 220 h 325"/>
                <a:gd name="T62" fmla="*/ 149 w 171"/>
                <a:gd name="T63" fmla="*/ 260 h 325"/>
                <a:gd name="T64" fmla="*/ 164 w 171"/>
                <a:gd name="T65" fmla="*/ 294 h 325"/>
                <a:gd name="T66" fmla="*/ 135 w 171"/>
                <a:gd name="T67" fmla="*/ 323 h 325"/>
                <a:gd name="T68" fmla="*/ 171 w 171"/>
                <a:gd name="T69" fmla="*/ 309 h 325"/>
                <a:gd name="T70" fmla="*/ 171 w 171"/>
                <a:gd name="T71" fmla="*/ 310 h 325"/>
                <a:gd name="T72" fmla="*/ 170 w 171"/>
                <a:gd name="T73" fmla="*/ 313 h 325"/>
                <a:gd name="T74" fmla="*/ 169 w 171"/>
                <a:gd name="T75" fmla="*/ 314 h 325"/>
                <a:gd name="T76" fmla="*/ 166 w 171"/>
                <a:gd name="T77" fmla="*/ 316 h 325"/>
                <a:gd name="T78" fmla="*/ 164 w 171"/>
                <a:gd name="T79" fmla="*/ 318 h 325"/>
                <a:gd name="T80" fmla="*/ 161 w 171"/>
                <a:gd name="T81" fmla="*/ 320 h 325"/>
                <a:gd name="T82" fmla="*/ 157 w 171"/>
                <a:gd name="T83" fmla="*/ 322 h 325"/>
                <a:gd name="T84" fmla="*/ 154 w 171"/>
                <a:gd name="T85" fmla="*/ 323 h 325"/>
                <a:gd name="T86" fmla="*/ 150 w 171"/>
                <a:gd name="T87" fmla="*/ 324 h 325"/>
                <a:gd name="T88" fmla="*/ 147 w 171"/>
                <a:gd name="T89" fmla="*/ 325 h 325"/>
                <a:gd name="T90" fmla="*/ 143 w 171"/>
                <a:gd name="T91" fmla="*/ 325 h 325"/>
                <a:gd name="T92" fmla="*/ 141 w 171"/>
                <a:gd name="T93" fmla="*/ 325 h 325"/>
                <a:gd name="T94" fmla="*/ 139 w 171"/>
                <a:gd name="T95" fmla="*/ 325 h 325"/>
                <a:gd name="T96" fmla="*/ 137 w 171"/>
                <a:gd name="T97" fmla="*/ 324 h 325"/>
                <a:gd name="T98" fmla="*/ 135 w 171"/>
                <a:gd name="T99" fmla="*/ 32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325">
                  <a:moveTo>
                    <a:pt x="36" y="4"/>
                  </a:moveTo>
                  <a:lnTo>
                    <a:pt x="0" y="19"/>
                  </a:lnTo>
                  <a:lnTo>
                    <a:pt x="0" y="19"/>
                  </a:lnTo>
                  <a:lnTo>
                    <a:pt x="0" y="18"/>
                  </a:lnTo>
                  <a:lnTo>
                    <a:pt x="0" y="18"/>
                  </a:lnTo>
                  <a:lnTo>
                    <a:pt x="0" y="18"/>
                  </a:lnTo>
                  <a:lnTo>
                    <a:pt x="0" y="16"/>
                  </a:lnTo>
                  <a:lnTo>
                    <a:pt x="0" y="16"/>
                  </a:lnTo>
                  <a:lnTo>
                    <a:pt x="0" y="15"/>
                  </a:lnTo>
                  <a:lnTo>
                    <a:pt x="0" y="15"/>
                  </a:lnTo>
                  <a:lnTo>
                    <a:pt x="0" y="15"/>
                  </a:lnTo>
                  <a:lnTo>
                    <a:pt x="0" y="14"/>
                  </a:lnTo>
                  <a:lnTo>
                    <a:pt x="2" y="14"/>
                  </a:lnTo>
                  <a:lnTo>
                    <a:pt x="2" y="13"/>
                  </a:lnTo>
                  <a:lnTo>
                    <a:pt x="2" y="13"/>
                  </a:lnTo>
                  <a:lnTo>
                    <a:pt x="3" y="13"/>
                  </a:lnTo>
                  <a:lnTo>
                    <a:pt x="3" y="12"/>
                  </a:lnTo>
                  <a:lnTo>
                    <a:pt x="3" y="12"/>
                  </a:lnTo>
                  <a:lnTo>
                    <a:pt x="4" y="11"/>
                  </a:lnTo>
                  <a:lnTo>
                    <a:pt x="4" y="11"/>
                  </a:lnTo>
                  <a:lnTo>
                    <a:pt x="5" y="10"/>
                  </a:lnTo>
                  <a:lnTo>
                    <a:pt x="5" y="10"/>
                  </a:lnTo>
                  <a:lnTo>
                    <a:pt x="6" y="10"/>
                  </a:lnTo>
                  <a:lnTo>
                    <a:pt x="7" y="8"/>
                  </a:lnTo>
                  <a:lnTo>
                    <a:pt x="7" y="8"/>
                  </a:lnTo>
                  <a:lnTo>
                    <a:pt x="8" y="7"/>
                  </a:lnTo>
                  <a:lnTo>
                    <a:pt x="8" y="7"/>
                  </a:lnTo>
                  <a:lnTo>
                    <a:pt x="10" y="6"/>
                  </a:lnTo>
                  <a:lnTo>
                    <a:pt x="11" y="6"/>
                  </a:lnTo>
                  <a:lnTo>
                    <a:pt x="12" y="6"/>
                  </a:lnTo>
                  <a:lnTo>
                    <a:pt x="12" y="5"/>
                  </a:lnTo>
                  <a:lnTo>
                    <a:pt x="13" y="5"/>
                  </a:lnTo>
                  <a:lnTo>
                    <a:pt x="14" y="5"/>
                  </a:lnTo>
                  <a:lnTo>
                    <a:pt x="15" y="4"/>
                  </a:lnTo>
                  <a:lnTo>
                    <a:pt x="15" y="4"/>
                  </a:lnTo>
                  <a:lnTo>
                    <a:pt x="16" y="4"/>
                  </a:lnTo>
                  <a:lnTo>
                    <a:pt x="18" y="3"/>
                  </a:lnTo>
                  <a:lnTo>
                    <a:pt x="19" y="3"/>
                  </a:lnTo>
                  <a:lnTo>
                    <a:pt x="20" y="3"/>
                  </a:lnTo>
                  <a:lnTo>
                    <a:pt x="20" y="3"/>
                  </a:lnTo>
                  <a:lnTo>
                    <a:pt x="21" y="2"/>
                  </a:lnTo>
                  <a:lnTo>
                    <a:pt x="22" y="2"/>
                  </a:lnTo>
                  <a:lnTo>
                    <a:pt x="23" y="2"/>
                  </a:lnTo>
                  <a:lnTo>
                    <a:pt x="23" y="2"/>
                  </a:lnTo>
                  <a:lnTo>
                    <a:pt x="24" y="2"/>
                  </a:lnTo>
                  <a:lnTo>
                    <a:pt x="26" y="2"/>
                  </a:lnTo>
                  <a:lnTo>
                    <a:pt x="26" y="0"/>
                  </a:lnTo>
                  <a:lnTo>
                    <a:pt x="27" y="0"/>
                  </a:lnTo>
                  <a:lnTo>
                    <a:pt x="28" y="0"/>
                  </a:lnTo>
                  <a:lnTo>
                    <a:pt x="28" y="0"/>
                  </a:lnTo>
                  <a:lnTo>
                    <a:pt x="29" y="0"/>
                  </a:lnTo>
                  <a:lnTo>
                    <a:pt x="29" y="0"/>
                  </a:lnTo>
                  <a:lnTo>
                    <a:pt x="30" y="0"/>
                  </a:lnTo>
                  <a:lnTo>
                    <a:pt x="31" y="0"/>
                  </a:lnTo>
                  <a:lnTo>
                    <a:pt x="31" y="2"/>
                  </a:lnTo>
                  <a:lnTo>
                    <a:pt x="33" y="2"/>
                  </a:lnTo>
                  <a:lnTo>
                    <a:pt x="33" y="2"/>
                  </a:lnTo>
                  <a:lnTo>
                    <a:pt x="33" y="2"/>
                  </a:lnTo>
                  <a:lnTo>
                    <a:pt x="34" y="2"/>
                  </a:lnTo>
                  <a:lnTo>
                    <a:pt x="34" y="2"/>
                  </a:lnTo>
                  <a:lnTo>
                    <a:pt x="34" y="2"/>
                  </a:lnTo>
                  <a:lnTo>
                    <a:pt x="35" y="3"/>
                  </a:lnTo>
                  <a:lnTo>
                    <a:pt x="35" y="3"/>
                  </a:lnTo>
                  <a:lnTo>
                    <a:pt x="35" y="3"/>
                  </a:lnTo>
                  <a:lnTo>
                    <a:pt x="35" y="3"/>
                  </a:lnTo>
                  <a:lnTo>
                    <a:pt x="36" y="4"/>
                  </a:lnTo>
                  <a:lnTo>
                    <a:pt x="36" y="4"/>
                  </a:lnTo>
                  <a:close/>
                  <a:moveTo>
                    <a:pt x="171" y="308"/>
                  </a:moveTo>
                  <a:lnTo>
                    <a:pt x="135" y="323"/>
                  </a:lnTo>
                  <a:lnTo>
                    <a:pt x="132" y="316"/>
                  </a:lnTo>
                  <a:lnTo>
                    <a:pt x="130" y="309"/>
                  </a:lnTo>
                  <a:lnTo>
                    <a:pt x="125" y="302"/>
                  </a:lnTo>
                  <a:lnTo>
                    <a:pt x="122" y="293"/>
                  </a:lnTo>
                  <a:lnTo>
                    <a:pt x="118" y="285"/>
                  </a:lnTo>
                  <a:lnTo>
                    <a:pt x="114" y="276"/>
                  </a:lnTo>
                  <a:lnTo>
                    <a:pt x="109" y="266"/>
                  </a:lnTo>
                  <a:lnTo>
                    <a:pt x="105" y="257"/>
                  </a:lnTo>
                  <a:lnTo>
                    <a:pt x="100" y="245"/>
                  </a:lnTo>
                  <a:lnTo>
                    <a:pt x="95" y="235"/>
                  </a:lnTo>
                  <a:lnTo>
                    <a:pt x="91" y="225"/>
                  </a:lnTo>
                  <a:lnTo>
                    <a:pt x="86" y="213"/>
                  </a:lnTo>
                  <a:lnTo>
                    <a:pt x="81" y="202"/>
                  </a:lnTo>
                  <a:lnTo>
                    <a:pt x="76" y="190"/>
                  </a:lnTo>
                  <a:lnTo>
                    <a:pt x="70" y="179"/>
                  </a:lnTo>
                  <a:lnTo>
                    <a:pt x="66" y="167"/>
                  </a:lnTo>
                  <a:lnTo>
                    <a:pt x="60" y="156"/>
                  </a:lnTo>
                  <a:lnTo>
                    <a:pt x="55" y="145"/>
                  </a:lnTo>
                  <a:lnTo>
                    <a:pt x="51" y="134"/>
                  </a:lnTo>
                  <a:lnTo>
                    <a:pt x="45" y="123"/>
                  </a:lnTo>
                  <a:lnTo>
                    <a:pt x="41" y="111"/>
                  </a:lnTo>
                  <a:lnTo>
                    <a:pt x="36" y="101"/>
                  </a:lnTo>
                  <a:lnTo>
                    <a:pt x="31" y="91"/>
                  </a:lnTo>
                  <a:lnTo>
                    <a:pt x="27" y="81"/>
                  </a:lnTo>
                  <a:lnTo>
                    <a:pt x="23" y="71"/>
                  </a:lnTo>
                  <a:lnTo>
                    <a:pt x="19" y="62"/>
                  </a:lnTo>
                  <a:lnTo>
                    <a:pt x="15" y="53"/>
                  </a:lnTo>
                  <a:lnTo>
                    <a:pt x="12" y="45"/>
                  </a:lnTo>
                  <a:lnTo>
                    <a:pt x="8" y="38"/>
                  </a:lnTo>
                  <a:lnTo>
                    <a:pt x="5" y="30"/>
                  </a:lnTo>
                  <a:lnTo>
                    <a:pt x="3" y="24"/>
                  </a:lnTo>
                  <a:lnTo>
                    <a:pt x="0" y="19"/>
                  </a:lnTo>
                  <a:lnTo>
                    <a:pt x="36" y="4"/>
                  </a:lnTo>
                  <a:lnTo>
                    <a:pt x="38" y="10"/>
                  </a:lnTo>
                  <a:lnTo>
                    <a:pt x="41" y="15"/>
                  </a:lnTo>
                  <a:lnTo>
                    <a:pt x="44" y="22"/>
                  </a:lnTo>
                  <a:lnTo>
                    <a:pt x="47" y="30"/>
                  </a:lnTo>
                  <a:lnTo>
                    <a:pt x="51" y="38"/>
                  </a:lnTo>
                  <a:lnTo>
                    <a:pt x="54" y="47"/>
                  </a:lnTo>
                  <a:lnTo>
                    <a:pt x="59" y="56"/>
                  </a:lnTo>
                  <a:lnTo>
                    <a:pt x="62" y="66"/>
                  </a:lnTo>
                  <a:lnTo>
                    <a:pt x="67" y="76"/>
                  </a:lnTo>
                  <a:lnTo>
                    <a:pt x="71" y="86"/>
                  </a:lnTo>
                  <a:lnTo>
                    <a:pt x="76" y="97"/>
                  </a:lnTo>
                  <a:lnTo>
                    <a:pt x="81" y="108"/>
                  </a:lnTo>
                  <a:lnTo>
                    <a:pt x="86" y="118"/>
                  </a:lnTo>
                  <a:lnTo>
                    <a:pt x="91" y="130"/>
                  </a:lnTo>
                  <a:lnTo>
                    <a:pt x="95" y="141"/>
                  </a:lnTo>
                  <a:lnTo>
                    <a:pt x="101" y="153"/>
                  </a:lnTo>
                  <a:lnTo>
                    <a:pt x="106" y="164"/>
                  </a:lnTo>
                  <a:lnTo>
                    <a:pt x="111" y="175"/>
                  </a:lnTo>
                  <a:lnTo>
                    <a:pt x="116" y="187"/>
                  </a:lnTo>
                  <a:lnTo>
                    <a:pt x="121" y="198"/>
                  </a:lnTo>
                  <a:lnTo>
                    <a:pt x="126" y="209"/>
                  </a:lnTo>
                  <a:lnTo>
                    <a:pt x="131" y="220"/>
                  </a:lnTo>
                  <a:lnTo>
                    <a:pt x="135" y="230"/>
                  </a:lnTo>
                  <a:lnTo>
                    <a:pt x="140" y="241"/>
                  </a:lnTo>
                  <a:lnTo>
                    <a:pt x="145" y="251"/>
                  </a:lnTo>
                  <a:lnTo>
                    <a:pt x="149" y="260"/>
                  </a:lnTo>
                  <a:lnTo>
                    <a:pt x="154" y="269"/>
                  </a:lnTo>
                  <a:lnTo>
                    <a:pt x="157" y="278"/>
                  </a:lnTo>
                  <a:lnTo>
                    <a:pt x="161" y="286"/>
                  </a:lnTo>
                  <a:lnTo>
                    <a:pt x="164" y="294"/>
                  </a:lnTo>
                  <a:lnTo>
                    <a:pt x="167" y="301"/>
                  </a:lnTo>
                  <a:lnTo>
                    <a:pt x="171" y="308"/>
                  </a:lnTo>
                  <a:lnTo>
                    <a:pt x="171" y="308"/>
                  </a:lnTo>
                  <a:close/>
                  <a:moveTo>
                    <a:pt x="135" y="323"/>
                  </a:moveTo>
                  <a:lnTo>
                    <a:pt x="171" y="308"/>
                  </a:lnTo>
                  <a:lnTo>
                    <a:pt x="171" y="308"/>
                  </a:lnTo>
                  <a:lnTo>
                    <a:pt x="171" y="308"/>
                  </a:lnTo>
                  <a:lnTo>
                    <a:pt x="171" y="309"/>
                  </a:lnTo>
                  <a:lnTo>
                    <a:pt x="171" y="309"/>
                  </a:lnTo>
                  <a:lnTo>
                    <a:pt x="171" y="309"/>
                  </a:lnTo>
                  <a:lnTo>
                    <a:pt x="171" y="310"/>
                  </a:lnTo>
                  <a:lnTo>
                    <a:pt x="171" y="310"/>
                  </a:lnTo>
                  <a:lnTo>
                    <a:pt x="171" y="312"/>
                  </a:lnTo>
                  <a:lnTo>
                    <a:pt x="171" y="312"/>
                  </a:lnTo>
                  <a:lnTo>
                    <a:pt x="170" y="312"/>
                  </a:lnTo>
                  <a:lnTo>
                    <a:pt x="170" y="313"/>
                  </a:lnTo>
                  <a:lnTo>
                    <a:pt x="170" y="313"/>
                  </a:lnTo>
                  <a:lnTo>
                    <a:pt x="169" y="314"/>
                  </a:lnTo>
                  <a:lnTo>
                    <a:pt x="169" y="314"/>
                  </a:lnTo>
                  <a:lnTo>
                    <a:pt x="169" y="314"/>
                  </a:lnTo>
                  <a:lnTo>
                    <a:pt x="167" y="315"/>
                  </a:lnTo>
                  <a:lnTo>
                    <a:pt x="167" y="315"/>
                  </a:lnTo>
                  <a:lnTo>
                    <a:pt x="166" y="316"/>
                  </a:lnTo>
                  <a:lnTo>
                    <a:pt x="166" y="316"/>
                  </a:lnTo>
                  <a:lnTo>
                    <a:pt x="165" y="317"/>
                  </a:lnTo>
                  <a:lnTo>
                    <a:pt x="165" y="317"/>
                  </a:lnTo>
                  <a:lnTo>
                    <a:pt x="164" y="317"/>
                  </a:lnTo>
                  <a:lnTo>
                    <a:pt x="164" y="318"/>
                  </a:lnTo>
                  <a:lnTo>
                    <a:pt x="163" y="318"/>
                  </a:lnTo>
                  <a:lnTo>
                    <a:pt x="162" y="320"/>
                  </a:lnTo>
                  <a:lnTo>
                    <a:pt x="162" y="320"/>
                  </a:lnTo>
                  <a:lnTo>
                    <a:pt x="161" y="320"/>
                  </a:lnTo>
                  <a:lnTo>
                    <a:pt x="159" y="321"/>
                  </a:lnTo>
                  <a:lnTo>
                    <a:pt x="159" y="321"/>
                  </a:lnTo>
                  <a:lnTo>
                    <a:pt x="158" y="322"/>
                  </a:lnTo>
                  <a:lnTo>
                    <a:pt x="157" y="322"/>
                  </a:lnTo>
                  <a:lnTo>
                    <a:pt x="156" y="322"/>
                  </a:lnTo>
                  <a:lnTo>
                    <a:pt x="155" y="323"/>
                  </a:lnTo>
                  <a:lnTo>
                    <a:pt x="155" y="323"/>
                  </a:lnTo>
                  <a:lnTo>
                    <a:pt x="154" y="323"/>
                  </a:lnTo>
                  <a:lnTo>
                    <a:pt x="153" y="324"/>
                  </a:lnTo>
                  <a:lnTo>
                    <a:pt x="151" y="324"/>
                  </a:lnTo>
                  <a:lnTo>
                    <a:pt x="150" y="324"/>
                  </a:lnTo>
                  <a:lnTo>
                    <a:pt x="150" y="324"/>
                  </a:lnTo>
                  <a:lnTo>
                    <a:pt x="149" y="324"/>
                  </a:lnTo>
                  <a:lnTo>
                    <a:pt x="148" y="325"/>
                  </a:lnTo>
                  <a:lnTo>
                    <a:pt x="148" y="325"/>
                  </a:lnTo>
                  <a:lnTo>
                    <a:pt x="147" y="325"/>
                  </a:lnTo>
                  <a:lnTo>
                    <a:pt x="146" y="325"/>
                  </a:lnTo>
                  <a:lnTo>
                    <a:pt x="145" y="325"/>
                  </a:lnTo>
                  <a:lnTo>
                    <a:pt x="145" y="325"/>
                  </a:lnTo>
                  <a:lnTo>
                    <a:pt x="143" y="325"/>
                  </a:lnTo>
                  <a:lnTo>
                    <a:pt x="142" y="325"/>
                  </a:lnTo>
                  <a:lnTo>
                    <a:pt x="142" y="325"/>
                  </a:lnTo>
                  <a:lnTo>
                    <a:pt x="141" y="325"/>
                  </a:lnTo>
                  <a:lnTo>
                    <a:pt x="141" y="325"/>
                  </a:lnTo>
                  <a:lnTo>
                    <a:pt x="140" y="325"/>
                  </a:lnTo>
                  <a:lnTo>
                    <a:pt x="140" y="325"/>
                  </a:lnTo>
                  <a:lnTo>
                    <a:pt x="139" y="325"/>
                  </a:lnTo>
                  <a:lnTo>
                    <a:pt x="139" y="325"/>
                  </a:lnTo>
                  <a:lnTo>
                    <a:pt x="138" y="325"/>
                  </a:lnTo>
                  <a:lnTo>
                    <a:pt x="138" y="325"/>
                  </a:lnTo>
                  <a:lnTo>
                    <a:pt x="138" y="325"/>
                  </a:lnTo>
                  <a:lnTo>
                    <a:pt x="137" y="324"/>
                  </a:lnTo>
                  <a:lnTo>
                    <a:pt x="137" y="324"/>
                  </a:lnTo>
                  <a:lnTo>
                    <a:pt x="137" y="324"/>
                  </a:lnTo>
                  <a:lnTo>
                    <a:pt x="135" y="324"/>
                  </a:lnTo>
                  <a:lnTo>
                    <a:pt x="135" y="323"/>
                  </a:lnTo>
                  <a:lnTo>
                    <a:pt x="135" y="323"/>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3" name="Freeform 134"/>
            <p:cNvSpPr>
              <a:spLocks noEditPoints="1"/>
            </p:cNvSpPr>
            <p:nvPr/>
          </p:nvSpPr>
          <p:spPr bwMode="auto">
            <a:xfrm>
              <a:off x="4322524" y="4144882"/>
              <a:ext cx="165509" cy="484596"/>
            </a:xfrm>
            <a:custGeom>
              <a:avLst/>
              <a:gdLst>
                <a:gd name="T0" fmla="*/ 0 w 111"/>
                <a:gd name="T1" fmla="*/ 18 h 325"/>
                <a:gd name="T2" fmla="*/ 0 w 111"/>
                <a:gd name="T3" fmla="*/ 16 h 325"/>
                <a:gd name="T4" fmla="*/ 1 w 111"/>
                <a:gd name="T5" fmla="*/ 14 h 325"/>
                <a:gd name="T6" fmla="*/ 2 w 111"/>
                <a:gd name="T7" fmla="*/ 12 h 325"/>
                <a:gd name="T8" fmla="*/ 4 w 111"/>
                <a:gd name="T9" fmla="*/ 11 h 325"/>
                <a:gd name="T10" fmla="*/ 7 w 111"/>
                <a:gd name="T11" fmla="*/ 8 h 325"/>
                <a:gd name="T12" fmla="*/ 10 w 111"/>
                <a:gd name="T13" fmla="*/ 6 h 325"/>
                <a:gd name="T14" fmla="*/ 13 w 111"/>
                <a:gd name="T15" fmla="*/ 5 h 325"/>
                <a:gd name="T16" fmla="*/ 17 w 111"/>
                <a:gd name="T17" fmla="*/ 3 h 325"/>
                <a:gd name="T18" fmla="*/ 20 w 111"/>
                <a:gd name="T19" fmla="*/ 2 h 325"/>
                <a:gd name="T20" fmla="*/ 24 w 111"/>
                <a:gd name="T21" fmla="*/ 2 h 325"/>
                <a:gd name="T22" fmla="*/ 27 w 111"/>
                <a:gd name="T23" fmla="*/ 0 h 325"/>
                <a:gd name="T24" fmla="*/ 29 w 111"/>
                <a:gd name="T25" fmla="*/ 0 h 325"/>
                <a:gd name="T26" fmla="*/ 32 w 111"/>
                <a:gd name="T27" fmla="*/ 2 h 325"/>
                <a:gd name="T28" fmla="*/ 34 w 111"/>
                <a:gd name="T29" fmla="*/ 2 h 325"/>
                <a:gd name="T30" fmla="*/ 35 w 111"/>
                <a:gd name="T31" fmla="*/ 3 h 325"/>
                <a:gd name="T32" fmla="*/ 111 w 111"/>
                <a:gd name="T33" fmla="*/ 309 h 325"/>
                <a:gd name="T34" fmla="*/ 71 w 111"/>
                <a:gd name="T35" fmla="*/ 301 h 325"/>
                <a:gd name="T36" fmla="*/ 64 w 111"/>
                <a:gd name="T37" fmla="*/ 266 h 325"/>
                <a:gd name="T38" fmla="*/ 53 w 111"/>
                <a:gd name="T39" fmla="*/ 222 h 325"/>
                <a:gd name="T40" fmla="*/ 43 w 111"/>
                <a:gd name="T41" fmla="*/ 177 h 325"/>
                <a:gd name="T42" fmla="*/ 32 w 111"/>
                <a:gd name="T43" fmla="*/ 131 h 325"/>
                <a:gd name="T44" fmla="*/ 20 w 111"/>
                <a:gd name="T45" fmla="*/ 87 h 325"/>
                <a:gd name="T46" fmla="*/ 10 w 111"/>
                <a:gd name="T47" fmla="*/ 51 h 325"/>
                <a:gd name="T48" fmla="*/ 2 w 111"/>
                <a:gd name="T49" fmla="*/ 23 h 325"/>
                <a:gd name="T50" fmla="*/ 39 w 111"/>
                <a:gd name="T51" fmla="*/ 14 h 325"/>
                <a:gd name="T52" fmla="*/ 48 w 111"/>
                <a:gd name="T53" fmla="*/ 45 h 325"/>
                <a:gd name="T54" fmla="*/ 58 w 111"/>
                <a:gd name="T55" fmla="*/ 84 h 325"/>
                <a:gd name="T56" fmla="*/ 69 w 111"/>
                <a:gd name="T57" fmla="*/ 127 h 325"/>
                <a:gd name="T58" fmla="*/ 81 w 111"/>
                <a:gd name="T59" fmla="*/ 174 h 325"/>
                <a:gd name="T60" fmla="*/ 92 w 111"/>
                <a:gd name="T61" fmla="*/ 220 h 325"/>
                <a:gd name="T62" fmla="*/ 101 w 111"/>
                <a:gd name="T63" fmla="*/ 261 h 325"/>
                <a:gd name="T64" fmla="*/ 108 w 111"/>
                <a:gd name="T65" fmla="*/ 296 h 325"/>
                <a:gd name="T66" fmla="*/ 75 w 111"/>
                <a:gd name="T67" fmla="*/ 323 h 325"/>
                <a:gd name="T68" fmla="*/ 111 w 111"/>
                <a:gd name="T69" fmla="*/ 310 h 325"/>
                <a:gd name="T70" fmla="*/ 109 w 111"/>
                <a:gd name="T71" fmla="*/ 312 h 325"/>
                <a:gd name="T72" fmla="*/ 108 w 111"/>
                <a:gd name="T73" fmla="*/ 314 h 325"/>
                <a:gd name="T74" fmla="*/ 107 w 111"/>
                <a:gd name="T75" fmla="*/ 316 h 325"/>
                <a:gd name="T76" fmla="*/ 105 w 111"/>
                <a:gd name="T77" fmla="*/ 317 h 325"/>
                <a:gd name="T78" fmla="*/ 101 w 111"/>
                <a:gd name="T79" fmla="*/ 320 h 325"/>
                <a:gd name="T80" fmla="*/ 98 w 111"/>
                <a:gd name="T81" fmla="*/ 321 h 325"/>
                <a:gd name="T82" fmla="*/ 95 w 111"/>
                <a:gd name="T83" fmla="*/ 323 h 325"/>
                <a:gd name="T84" fmla="*/ 91 w 111"/>
                <a:gd name="T85" fmla="*/ 324 h 325"/>
                <a:gd name="T86" fmla="*/ 88 w 111"/>
                <a:gd name="T87" fmla="*/ 325 h 325"/>
                <a:gd name="T88" fmla="*/ 84 w 111"/>
                <a:gd name="T89" fmla="*/ 325 h 325"/>
                <a:gd name="T90" fmla="*/ 82 w 111"/>
                <a:gd name="T91" fmla="*/ 325 h 325"/>
                <a:gd name="T92" fmla="*/ 79 w 111"/>
                <a:gd name="T93" fmla="*/ 325 h 325"/>
                <a:gd name="T94" fmla="*/ 77 w 111"/>
                <a:gd name="T95" fmla="*/ 325 h 325"/>
                <a:gd name="T96" fmla="*/ 75 w 111"/>
                <a:gd name="T97" fmla="*/ 324 h 325"/>
                <a:gd name="T98" fmla="*/ 75 w 111"/>
                <a:gd name="T99" fmla="*/ 32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325">
                  <a:moveTo>
                    <a:pt x="35" y="4"/>
                  </a:moveTo>
                  <a:lnTo>
                    <a:pt x="0" y="19"/>
                  </a:lnTo>
                  <a:lnTo>
                    <a:pt x="0" y="18"/>
                  </a:lnTo>
                  <a:lnTo>
                    <a:pt x="0" y="18"/>
                  </a:lnTo>
                  <a:lnTo>
                    <a:pt x="0" y="18"/>
                  </a:lnTo>
                  <a:lnTo>
                    <a:pt x="0" y="16"/>
                  </a:lnTo>
                  <a:lnTo>
                    <a:pt x="0" y="16"/>
                  </a:lnTo>
                  <a:lnTo>
                    <a:pt x="0" y="16"/>
                  </a:lnTo>
                  <a:lnTo>
                    <a:pt x="0" y="15"/>
                  </a:lnTo>
                  <a:lnTo>
                    <a:pt x="1" y="15"/>
                  </a:lnTo>
                  <a:lnTo>
                    <a:pt x="1" y="14"/>
                  </a:lnTo>
                  <a:lnTo>
                    <a:pt x="1" y="14"/>
                  </a:lnTo>
                  <a:lnTo>
                    <a:pt x="1" y="13"/>
                  </a:lnTo>
                  <a:lnTo>
                    <a:pt x="2" y="13"/>
                  </a:lnTo>
                  <a:lnTo>
                    <a:pt x="2" y="13"/>
                  </a:lnTo>
                  <a:lnTo>
                    <a:pt x="2" y="12"/>
                  </a:lnTo>
                  <a:lnTo>
                    <a:pt x="3" y="12"/>
                  </a:lnTo>
                  <a:lnTo>
                    <a:pt x="3" y="11"/>
                  </a:lnTo>
                  <a:lnTo>
                    <a:pt x="4" y="11"/>
                  </a:lnTo>
                  <a:lnTo>
                    <a:pt x="4" y="11"/>
                  </a:lnTo>
                  <a:lnTo>
                    <a:pt x="5" y="10"/>
                  </a:lnTo>
                  <a:lnTo>
                    <a:pt x="5" y="10"/>
                  </a:lnTo>
                  <a:lnTo>
                    <a:pt x="7" y="8"/>
                  </a:lnTo>
                  <a:lnTo>
                    <a:pt x="7" y="8"/>
                  </a:lnTo>
                  <a:lnTo>
                    <a:pt x="8" y="7"/>
                  </a:lnTo>
                  <a:lnTo>
                    <a:pt x="9" y="7"/>
                  </a:lnTo>
                  <a:lnTo>
                    <a:pt x="9" y="7"/>
                  </a:lnTo>
                  <a:lnTo>
                    <a:pt x="10" y="6"/>
                  </a:lnTo>
                  <a:lnTo>
                    <a:pt x="11" y="6"/>
                  </a:lnTo>
                  <a:lnTo>
                    <a:pt x="12" y="5"/>
                  </a:lnTo>
                  <a:lnTo>
                    <a:pt x="12" y="5"/>
                  </a:lnTo>
                  <a:lnTo>
                    <a:pt x="13" y="5"/>
                  </a:lnTo>
                  <a:lnTo>
                    <a:pt x="15" y="4"/>
                  </a:lnTo>
                  <a:lnTo>
                    <a:pt x="16" y="4"/>
                  </a:lnTo>
                  <a:lnTo>
                    <a:pt x="16" y="4"/>
                  </a:lnTo>
                  <a:lnTo>
                    <a:pt x="17" y="3"/>
                  </a:lnTo>
                  <a:lnTo>
                    <a:pt x="18" y="3"/>
                  </a:lnTo>
                  <a:lnTo>
                    <a:pt x="19" y="3"/>
                  </a:lnTo>
                  <a:lnTo>
                    <a:pt x="20" y="3"/>
                  </a:lnTo>
                  <a:lnTo>
                    <a:pt x="20" y="2"/>
                  </a:lnTo>
                  <a:lnTo>
                    <a:pt x="21" y="2"/>
                  </a:lnTo>
                  <a:lnTo>
                    <a:pt x="23" y="2"/>
                  </a:lnTo>
                  <a:lnTo>
                    <a:pt x="24" y="2"/>
                  </a:lnTo>
                  <a:lnTo>
                    <a:pt x="24" y="2"/>
                  </a:lnTo>
                  <a:lnTo>
                    <a:pt x="25" y="2"/>
                  </a:lnTo>
                  <a:lnTo>
                    <a:pt x="26" y="0"/>
                  </a:lnTo>
                  <a:lnTo>
                    <a:pt x="26" y="0"/>
                  </a:lnTo>
                  <a:lnTo>
                    <a:pt x="27" y="0"/>
                  </a:lnTo>
                  <a:lnTo>
                    <a:pt x="28" y="0"/>
                  </a:lnTo>
                  <a:lnTo>
                    <a:pt x="28" y="0"/>
                  </a:lnTo>
                  <a:lnTo>
                    <a:pt x="29" y="0"/>
                  </a:lnTo>
                  <a:lnTo>
                    <a:pt x="29" y="0"/>
                  </a:lnTo>
                  <a:lnTo>
                    <a:pt x="31" y="0"/>
                  </a:lnTo>
                  <a:lnTo>
                    <a:pt x="31" y="0"/>
                  </a:lnTo>
                  <a:lnTo>
                    <a:pt x="32" y="0"/>
                  </a:lnTo>
                  <a:lnTo>
                    <a:pt x="32" y="2"/>
                  </a:lnTo>
                  <a:lnTo>
                    <a:pt x="33" y="2"/>
                  </a:lnTo>
                  <a:lnTo>
                    <a:pt x="33" y="2"/>
                  </a:lnTo>
                  <a:lnTo>
                    <a:pt x="34" y="2"/>
                  </a:lnTo>
                  <a:lnTo>
                    <a:pt x="34" y="2"/>
                  </a:lnTo>
                  <a:lnTo>
                    <a:pt x="34" y="2"/>
                  </a:lnTo>
                  <a:lnTo>
                    <a:pt x="35" y="3"/>
                  </a:lnTo>
                  <a:lnTo>
                    <a:pt x="35" y="3"/>
                  </a:lnTo>
                  <a:lnTo>
                    <a:pt x="35" y="3"/>
                  </a:lnTo>
                  <a:lnTo>
                    <a:pt x="35" y="3"/>
                  </a:lnTo>
                  <a:lnTo>
                    <a:pt x="35" y="4"/>
                  </a:lnTo>
                  <a:lnTo>
                    <a:pt x="35" y="4"/>
                  </a:lnTo>
                  <a:close/>
                  <a:moveTo>
                    <a:pt x="111" y="309"/>
                  </a:moveTo>
                  <a:lnTo>
                    <a:pt x="75" y="323"/>
                  </a:lnTo>
                  <a:lnTo>
                    <a:pt x="74" y="316"/>
                  </a:lnTo>
                  <a:lnTo>
                    <a:pt x="73" y="309"/>
                  </a:lnTo>
                  <a:lnTo>
                    <a:pt x="71" y="301"/>
                  </a:lnTo>
                  <a:lnTo>
                    <a:pt x="69" y="293"/>
                  </a:lnTo>
                  <a:lnTo>
                    <a:pt x="67" y="284"/>
                  </a:lnTo>
                  <a:lnTo>
                    <a:pt x="66" y="275"/>
                  </a:lnTo>
                  <a:lnTo>
                    <a:pt x="64" y="266"/>
                  </a:lnTo>
                  <a:lnTo>
                    <a:pt x="61" y="256"/>
                  </a:lnTo>
                  <a:lnTo>
                    <a:pt x="59" y="245"/>
                  </a:lnTo>
                  <a:lnTo>
                    <a:pt x="57" y="234"/>
                  </a:lnTo>
                  <a:lnTo>
                    <a:pt x="53" y="222"/>
                  </a:lnTo>
                  <a:lnTo>
                    <a:pt x="51" y="211"/>
                  </a:lnTo>
                  <a:lnTo>
                    <a:pt x="49" y="200"/>
                  </a:lnTo>
                  <a:lnTo>
                    <a:pt x="45" y="188"/>
                  </a:lnTo>
                  <a:lnTo>
                    <a:pt x="43" y="177"/>
                  </a:lnTo>
                  <a:lnTo>
                    <a:pt x="40" y="165"/>
                  </a:lnTo>
                  <a:lnTo>
                    <a:pt x="37" y="154"/>
                  </a:lnTo>
                  <a:lnTo>
                    <a:pt x="34" y="142"/>
                  </a:lnTo>
                  <a:lnTo>
                    <a:pt x="32" y="131"/>
                  </a:lnTo>
                  <a:lnTo>
                    <a:pt x="28" y="119"/>
                  </a:lnTo>
                  <a:lnTo>
                    <a:pt x="26" y="109"/>
                  </a:lnTo>
                  <a:lnTo>
                    <a:pt x="23" y="98"/>
                  </a:lnTo>
                  <a:lnTo>
                    <a:pt x="20" y="87"/>
                  </a:lnTo>
                  <a:lnTo>
                    <a:pt x="18" y="78"/>
                  </a:lnTo>
                  <a:lnTo>
                    <a:pt x="15" y="68"/>
                  </a:lnTo>
                  <a:lnTo>
                    <a:pt x="12" y="60"/>
                  </a:lnTo>
                  <a:lnTo>
                    <a:pt x="10" y="51"/>
                  </a:lnTo>
                  <a:lnTo>
                    <a:pt x="8" y="43"/>
                  </a:lnTo>
                  <a:lnTo>
                    <a:pt x="5" y="36"/>
                  </a:lnTo>
                  <a:lnTo>
                    <a:pt x="3" y="29"/>
                  </a:lnTo>
                  <a:lnTo>
                    <a:pt x="2" y="23"/>
                  </a:lnTo>
                  <a:lnTo>
                    <a:pt x="0" y="19"/>
                  </a:lnTo>
                  <a:lnTo>
                    <a:pt x="35" y="4"/>
                  </a:lnTo>
                  <a:lnTo>
                    <a:pt x="37" y="8"/>
                  </a:lnTo>
                  <a:lnTo>
                    <a:pt x="39" y="14"/>
                  </a:lnTo>
                  <a:lnTo>
                    <a:pt x="41" y="21"/>
                  </a:lnTo>
                  <a:lnTo>
                    <a:pt x="43" y="29"/>
                  </a:lnTo>
                  <a:lnTo>
                    <a:pt x="45" y="36"/>
                  </a:lnTo>
                  <a:lnTo>
                    <a:pt x="48" y="45"/>
                  </a:lnTo>
                  <a:lnTo>
                    <a:pt x="50" y="54"/>
                  </a:lnTo>
                  <a:lnTo>
                    <a:pt x="53" y="63"/>
                  </a:lnTo>
                  <a:lnTo>
                    <a:pt x="56" y="74"/>
                  </a:lnTo>
                  <a:lnTo>
                    <a:pt x="58" y="84"/>
                  </a:lnTo>
                  <a:lnTo>
                    <a:pt x="61" y="94"/>
                  </a:lnTo>
                  <a:lnTo>
                    <a:pt x="64" y="106"/>
                  </a:lnTo>
                  <a:lnTo>
                    <a:pt x="67" y="116"/>
                  </a:lnTo>
                  <a:lnTo>
                    <a:pt x="69" y="127"/>
                  </a:lnTo>
                  <a:lnTo>
                    <a:pt x="73" y="139"/>
                  </a:lnTo>
                  <a:lnTo>
                    <a:pt x="75" y="151"/>
                  </a:lnTo>
                  <a:lnTo>
                    <a:pt x="79" y="163"/>
                  </a:lnTo>
                  <a:lnTo>
                    <a:pt x="81" y="174"/>
                  </a:lnTo>
                  <a:lnTo>
                    <a:pt x="84" y="186"/>
                  </a:lnTo>
                  <a:lnTo>
                    <a:pt x="87" y="197"/>
                  </a:lnTo>
                  <a:lnTo>
                    <a:pt x="89" y="209"/>
                  </a:lnTo>
                  <a:lnTo>
                    <a:pt x="92" y="220"/>
                  </a:lnTo>
                  <a:lnTo>
                    <a:pt x="95" y="230"/>
                  </a:lnTo>
                  <a:lnTo>
                    <a:pt x="97" y="241"/>
                  </a:lnTo>
                  <a:lnTo>
                    <a:pt x="99" y="251"/>
                  </a:lnTo>
                  <a:lnTo>
                    <a:pt x="101" y="261"/>
                  </a:lnTo>
                  <a:lnTo>
                    <a:pt x="104" y="270"/>
                  </a:lnTo>
                  <a:lnTo>
                    <a:pt x="105" y="280"/>
                  </a:lnTo>
                  <a:lnTo>
                    <a:pt x="107" y="288"/>
                  </a:lnTo>
                  <a:lnTo>
                    <a:pt x="108" y="296"/>
                  </a:lnTo>
                  <a:lnTo>
                    <a:pt x="109" y="302"/>
                  </a:lnTo>
                  <a:lnTo>
                    <a:pt x="111" y="309"/>
                  </a:lnTo>
                  <a:lnTo>
                    <a:pt x="111" y="309"/>
                  </a:lnTo>
                  <a:close/>
                  <a:moveTo>
                    <a:pt x="75" y="323"/>
                  </a:moveTo>
                  <a:lnTo>
                    <a:pt x="111" y="309"/>
                  </a:lnTo>
                  <a:lnTo>
                    <a:pt x="111" y="309"/>
                  </a:lnTo>
                  <a:lnTo>
                    <a:pt x="111" y="309"/>
                  </a:lnTo>
                  <a:lnTo>
                    <a:pt x="111" y="310"/>
                  </a:lnTo>
                  <a:lnTo>
                    <a:pt x="111" y="310"/>
                  </a:lnTo>
                  <a:lnTo>
                    <a:pt x="111" y="310"/>
                  </a:lnTo>
                  <a:lnTo>
                    <a:pt x="111" y="312"/>
                  </a:lnTo>
                  <a:lnTo>
                    <a:pt x="109" y="312"/>
                  </a:lnTo>
                  <a:lnTo>
                    <a:pt x="109" y="313"/>
                  </a:lnTo>
                  <a:lnTo>
                    <a:pt x="109" y="313"/>
                  </a:lnTo>
                  <a:lnTo>
                    <a:pt x="109" y="313"/>
                  </a:lnTo>
                  <a:lnTo>
                    <a:pt x="108" y="314"/>
                  </a:lnTo>
                  <a:lnTo>
                    <a:pt x="108" y="314"/>
                  </a:lnTo>
                  <a:lnTo>
                    <a:pt x="107" y="315"/>
                  </a:lnTo>
                  <a:lnTo>
                    <a:pt x="107" y="315"/>
                  </a:lnTo>
                  <a:lnTo>
                    <a:pt x="107" y="316"/>
                  </a:lnTo>
                  <a:lnTo>
                    <a:pt x="106" y="316"/>
                  </a:lnTo>
                  <a:lnTo>
                    <a:pt x="106" y="316"/>
                  </a:lnTo>
                  <a:lnTo>
                    <a:pt x="105" y="317"/>
                  </a:lnTo>
                  <a:lnTo>
                    <a:pt x="105" y="317"/>
                  </a:lnTo>
                  <a:lnTo>
                    <a:pt x="104" y="318"/>
                  </a:lnTo>
                  <a:lnTo>
                    <a:pt x="103" y="318"/>
                  </a:lnTo>
                  <a:lnTo>
                    <a:pt x="103" y="320"/>
                  </a:lnTo>
                  <a:lnTo>
                    <a:pt x="101" y="320"/>
                  </a:lnTo>
                  <a:lnTo>
                    <a:pt x="100" y="320"/>
                  </a:lnTo>
                  <a:lnTo>
                    <a:pt x="100" y="321"/>
                  </a:lnTo>
                  <a:lnTo>
                    <a:pt x="99" y="321"/>
                  </a:lnTo>
                  <a:lnTo>
                    <a:pt x="98" y="321"/>
                  </a:lnTo>
                  <a:lnTo>
                    <a:pt x="98" y="322"/>
                  </a:lnTo>
                  <a:lnTo>
                    <a:pt x="97" y="322"/>
                  </a:lnTo>
                  <a:lnTo>
                    <a:pt x="96" y="323"/>
                  </a:lnTo>
                  <a:lnTo>
                    <a:pt x="95" y="323"/>
                  </a:lnTo>
                  <a:lnTo>
                    <a:pt x="93" y="323"/>
                  </a:lnTo>
                  <a:lnTo>
                    <a:pt x="93" y="323"/>
                  </a:lnTo>
                  <a:lnTo>
                    <a:pt x="92" y="324"/>
                  </a:lnTo>
                  <a:lnTo>
                    <a:pt x="91" y="324"/>
                  </a:lnTo>
                  <a:lnTo>
                    <a:pt x="90" y="324"/>
                  </a:lnTo>
                  <a:lnTo>
                    <a:pt x="89" y="324"/>
                  </a:lnTo>
                  <a:lnTo>
                    <a:pt x="89" y="325"/>
                  </a:lnTo>
                  <a:lnTo>
                    <a:pt x="88" y="325"/>
                  </a:lnTo>
                  <a:lnTo>
                    <a:pt x="87" y="325"/>
                  </a:lnTo>
                  <a:lnTo>
                    <a:pt x="87" y="325"/>
                  </a:lnTo>
                  <a:lnTo>
                    <a:pt x="85" y="325"/>
                  </a:lnTo>
                  <a:lnTo>
                    <a:pt x="84" y="325"/>
                  </a:lnTo>
                  <a:lnTo>
                    <a:pt x="83" y="325"/>
                  </a:lnTo>
                  <a:lnTo>
                    <a:pt x="83" y="325"/>
                  </a:lnTo>
                  <a:lnTo>
                    <a:pt x="82" y="325"/>
                  </a:lnTo>
                  <a:lnTo>
                    <a:pt x="82" y="325"/>
                  </a:lnTo>
                  <a:lnTo>
                    <a:pt x="81" y="325"/>
                  </a:lnTo>
                  <a:lnTo>
                    <a:pt x="80" y="325"/>
                  </a:lnTo>
                  <a:lnTo>
                    <a:pt x="80" y="325"/>
                  </a:lnTo>
                  <a:lnTo>
                    <a:pt x="79" y="325"/>
                  </a:lnTo>
                  <a:lnTo>
                    <a:pt x="79" y="325"/>
                  </a:lnTo>
                  <a:lnTo>
                    <a:pt x="79" y="325"/>
                  </a:lnTo>
                  <a:lnTo>
                    <a:pt x="77" y="325"/>
                  </a:lnTo>
                  <a:lnTo>
                    <a:pt x="77" y="325"/>
                  </a:lnTo>
                  <a:lnTo>
                    <a:pt x="76" y="325"/>
                  </a:lnTo>
                  <a:lnTo>
                    <a:pt x="76" y="324"/>
                  </a:lnTo>
                  <a:lnTo>
                    <a:pt x="76" y="324"/>
                  </a:lnTo>
                  <a:lnTo>
                    <a:pt x="75" y="324"/>
                  </a:lnTo>
                  <a:lnTo>
                    <a:pt x="75" y="324"/>
                  </a:lnTo>
                  <a:lnTo>
                    <a:pt x="75" y="323"/>
                  </a:lnTo>
                  <a:lnTo>
                    <a:pt x="75" y="323"/>
                  </a:lnTo>
                  <a:lnTo>
                    <a:pt x="75" y="323"/>
                  </a:lnTo>
                  <a:lnTo>
                    <a:pt x="75" y="323"/>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4" name="Freeform 135"/>
            <p:cNvSpPr>
              <a:spLocks noEditPoints="1"/>
            </p:cNvSpPr>
            <p:nvPr/>
          </p:nvSpPr>
          <p:spPr bwMode="auto">
            <a:xfrm>
              <a:off x="4112283" y="4147865"/>
              <a:ext cx="122267" cy="481614"/>
            </a:xfrm>
            <a:custGeom>
              <a:avLst/>
              <a:gdLst>
                <a:gd name="T0" fmla="*/ 0 w 82"/>
                <a:gd name="T1" fmla="*/ 17 h 323"/>
                <a:gd name="T2" fmla="*/ 0 w 82"/>
                <a:gd name="T3" fmla="*/ 14 h 323"/>
                <a:gd name="T4" fmla="*/ 1 w 82"/>
                <a:gd name="T5" fmla="*/ 13 h 323"/>
                <a:gd name="T6" fmla="*/ 2 w 82"/>
                <a:gd name="T7" fmla="*/ 11 h 323"/>
                <a:gd name="T8" fmla="*/ 5 w 82"/>
                <a:gd name="T9" fmla="*/ 9 h 323"/>
                <a:gd name="T10" fmla="*/ 7 w 82"/>
                <a:gd name="T11" fmla="*/ 8 h 323"/>
                <a:gd name="T12" fmla="*/ 10 w 82"/>
                <a:gd name="T13" fmla="*/ 5 h 323"/>
                <a:gd name="T14" fmla="*/ 14 w 82"/>
                <a:gd name="T15" fmla="*/ 4 h 323"/>
                <a:gd name="T16" fmla="*/ 17 w 82"/>
                <a:gd name="T17" fmla="*/ 2 h 323"/>
                <a:gd name="T18" fmla="*/ 21 w 82"/>
                <a:gd name="T19" fmla="*/ 1 h 323"/>
                <a:gd name="T20" fmla="*/ 24 w 82"/>
                <a:gd name="T21" fmla="*/ 1 h 323"/>
                <a:gd name="T22" fmla="*/ 28 w 82"/>
                <a:gd name="T23" fmla="*/ 0 h 323"/>
                <a:gd name="T24" fmla="*/ 30 w 82"/>
                <a:gd name="T25" fmla="*/ 0 h 323"/>
                <a:gd name="T26" fmla="*/ 32 w 82"/>
                <a:gd name="T27" fmla="*/ 0 h 323"/>
                <a:gd name="T28" fmla="*/ 34 w 82"/>
                <a:gd name="T29" fmla="*/ 1 h 323"/>
                <a:gd name="T30" fmla="*/ 36 w 82"/>
                <a:gd name="T31" fmla="*/ 2 h 323"/>
                <a:gd name="T32" fmla="*/ 82 w 82"/>
                <a:gd name="T33" fmla="*/ 306 h 323"/>
                <a:gd name="T34" fmla="*/ 44 w 82"/>
                <a:gd name="T35" fmla="*/ 298 h 323"/>
                <a:gd name="T36" fmla="*/ 39 w 82"/>
                <a:gd name="T37" fmla="*/ 263 h 323"/>
                <a:gd name="T38" fmla="*/ 33 w 82"/>
                <a:gd name="T39" fmla="*/ 220 h 323"/>
                <a:gd name="T40" fmla="*/ 28 w 82"/>
                <a:gd name="T41" fmla="*/ 175 h 323"/>
                <a:gd name="T42" fmla="*/ 21 w 82"/>
                <a:gd name="T43" fmla="*/ 129 h 323"/>
                <a:gd name="T44" fmla="*/ 15 w 82"/>
                <a:gd name="T45" fmla="*/ 87 h 323"/>
                <a:gd name="T46" fmla="*/ 8 w 82"/>
                <a:gd name="T47" fmla="*/ 50 h 323"/>
                <a:gd name="T48" fmla="*/ 1 w 82"/>
                <a:gd name="T49" fmla="*/ 22 h 323"/>
                <a:gd name="T50" fmla="*/ 39 w 82"/>
                <a:gd name="T51" fmla="*/ 13 h 323"/>
                <a:gd name="T52" fmla="*/ 46 w 82"/>
                <a:gd name="T53" fmla="*/ 44 h 323"/>
                <a:gd name="T54" fmla="*/ 52 w 82"/>
                <a:gd name="T55" fmla="*/ 83 h 323"/>
                <a:gd name="T56" fmla="*/ 58 w 82"/>
                <a:gd name="T57" fmla="*/ 127 h 323"/>
                <a:gd name="T58" fmla="*/ 65 w 82"/>
                <a:gd name="T59" fmla="*/ 172 h 323"/>
                <a:gd name="T60" fmla="*/ 71 w 82"/>
                <a:gd name="T61" fmla="*/ 218 h 323"/>
                <a:gd name="T62" fmla="*/ 76 w 82"/>
                <a:gd name="T63" fmla="*/ 258 h 323"/>
                <a:gd name="T64" fmla="*/ 80 w 82"/>
                <a:gd name="T65" fmla="*/ 292 h 323"/>
                <a:gd name="T66" fmla="*/ 47 w 82"/>
                <a:gd name="T67" fmla="*/ 320 h 323"/>
                <a:gd name="T68" fmla="*/ 82 w 82"/>
                <a:gd name="T69" fmla="*/ 307 h 323"/>
                <a:gd name="T70" fmla="*/ 82 w 82"/>
                <a:gd name="T71" fmla="*/ 308 h 323"/>
                <a:gd name="T72" fmla="*/ 80 w 82"/>
                <a:gd name="T73" fmla="*/ 311 h 323"/>
                <a:gd name="T74" fmla="*/ 79 w 82"/>
                <a:gd name="T75" fmla="*/ 313 h 323"/>
                <a:gd name="T76" fmla="*/ 77 w 82"/>
                <a:gd name="T77" fmla="*/ 314 h 323"/>
                <a:gd name="T78" fmla="*/ 73 w 82"/>
                <a:gd name="T79" fmla="*/ 316 h 323"/>
                <a:gd name="T80" fmla="*/ 71 w 82"/>
                <a:gd name="T81" fmla="*/ 319 h 323"/>
                <a:gd name="T82" fmla="*/ 66 w 82"/>
                <a:gd name="T83" fmla="*/ 320 h 323"/>
                <a:gd name="T84" fmla="*/ 63 w 82"/>
                <a:gd name="T85" fmla="*/ 321 h 323"/>
                <a:gd name="T86" fmla="*/ 60 w 82"/>
                <a:gd name="T87" fmla="*/ 322 h 323"/>
                <a:gd name="T88" fmla="*/ 56 w 82"/>
                <a:gd name="T89" fmla="*/ 322 h 323"/>
                <a:gd name="T90" fmla="*/ 54 w 82"/>
                <a:gd name="T91" fmla="*/ 323 h 323"/>
                <a:gd name="T92" fmla="*/ 52 w 82"/>
                <a:gd name="T93" fmla="*/ 322 h 323"/>
                <a:gd name="T94" fmla="*/ 49 w 82"/>
                <a:gd name="T95" fmla="*/ 322 h 323"/>
                <a:gd name="T96" fmla="*/ 48 w 82"/>
                <a:gd name="T97" fmla="*/ 321 h 323"/>
                <a:gd name="T98" fmla="*/ 47 w 82"/>
                <a:gd name="T99" fmla="*/ 32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323">
                  <a:moveTo>
                    <a:pt x="36" y="3"/>
                  </a:moveTo>
                  <a:lnTo>
                    <a:pt x="0" y="18"/>
                  </a:lnTo>
                  <a:lnTo>
                    <a:pt x="0" y="17"/>
                  </a:lnTo>
                  <a:lnTo>
                    <a:pt x="0" y="17"/>
                  </a:lnTo>
                  <a:lnTo>
                    <a:pt x="0" y="16"/>
                  </a:lnTo>
                  <a:lnTo>
                    <a:pt x="0" y="16"/>
                  </a:lnTo>
                  <a:lnTo>
                    <a:pt x="0" y="16"/>
                  </a:lnTo>
                  <a:lnTo>
                    <a:pt x="0" y="14"/>
                  </a:lnTo>
                  <a:lnTo>
                    <a:pt x="0" y="14"/>
                  </a:lnTo>
                  <a:lnTo>
                    <a:pt x="0" y="14"/>
                  </a:lnTo>
                  <a:lnTo>
                    <a:pt x="0" y="13"/>
                  </a:lnTo>
                  <a:lnTo>
                    <a:pt x="1" y="13"/>
                  </a:lnTo>
                  <a:lnTo>
                    <a:pt x="1" y="12"/>
                  </a:lnTo>
                  <a:lnTo>
                    <a:pt x="1" y="12"/>
                  </a:lnTo>
                  <a:lnTo>
                    <a:pt x="2" y="12"/>
                  </a:lnTo>
                  <a:lnTo>
                    <a:pt x="2" y="11"/>
                  </a:lnTo>
                  <a:lnTo>
                    <a:pt x="2" y="11"/>
                  </a:lnTo>
                  <a:lnTo>
                    <a:pt x="4" y="10"/>
                  </a:lnTo>
                  <a:lnTo>
                    <a:pt x="4" y="10"/>
                  </a:lnTo>
                  <a:lnTo>
                    <a:pt x="5" y="9"/>
                  </a:lnTo>
                  <a:lnTo>
                    <a:pt x="5" y="9"/>
                  </a:lnTo>
                  <a:lnTo>
                    <a:pt x="6" y="9"/>
                  </a:lnTo>
                  <a:lnTo>
                    <a:pt x="6" y="8"/>
                  </a:lnTo>
                  <a:lnTo>
                    <a:pt x="7" y="8"/>
                  </a:lnTo>
                  <a:lnTo>
                    <a:pt x="8" y="6"/>
                  </a:lnTo>
                  <a:lnTo>
                    <a:pt x="8" y="6"/>
                  </a:lnTo>
                  <a:lnTo>
                    <a:pt x="9" y="5"/>
                  </a:lnTo>
                  <a:lnTo>
                    <a:pt x="10" y="5"/>
                  </a:lnTo>
                  <a:lnTo>
                    <a:pt x="10" y="5"/>
                  </a:lnTo>
                  <a:lnTo>
                    <a:pt x="12" y="4"/>
                  </a:lnTo>
                  <a:lnTo>
                    <a:pt x="13" y="4"/>
                  </a:lnTo>
                  <a:lnTo>
                    <a:pt x="14" y="4"/>
                  </a:lnTo>
                  <a:lnTo>
                    <a:pt x="14" y="3"/>
                  </a:lnTo>
                  <a:lnTo>
                    <a:pt x="15" y="3"/>
                  </a:lnTo>
                  <a:lnTo>
                    <a:pt x="16" y="3"/>
                  </a:lnTo>
                  <a:lnTo>
                    <a:pt x="17" y="2"/>
                  </a:lnTo>
                  <a:lnTo>
                    <a:pt x="18" y="2"/>
                  </a:lnTo>
                  <a:lnTo>
                    <a:pt x="18" y="2"/>
                  </a:lnTo>
                  <a:lnTo>
                    <a:pt x="20" y="1"/>
                  </a:lnTo>
                  <a:lnTo>
                    <a:pt x="21" y="1"/>
                  </a:lnTo>
                  <a:lnTo>
                    <a:pt x="22" y="1"/>
                  </a:lnTo>
                  <a:lnTo>
                    <a:pt x="22" y="1"/>
                  </a:lnTo>
                  <a:lnTo>
                    <a:pt x="23" y="1"/>
                  </a:lnTo>
                  <a:lnTo>
                    <a:pt x="24" y="1"/>
                  </a:lnTo>
                  <a:lnTo>
                    <a:pt x="25" y="0"/>
                  </a:lnTo>
                  <a:lnTo>
                    <a:pt x="25" y="0"/>
                  </a:lnTo>
                  <a:lnTo>
                    <a:pt x="26" y="0"/>
                  </a:lnTo>
                  <a:lnTo>
                    <a:pt x="28" y="0"/>
                  </a:lnTo>
                  <a:lnTo>
                    <a:pt x="28" y="0"/>
                  </a:lnTo>
                  <a:lnTo>
                    <a:pt x="29" y="0"/>
                  </a:lnTo>
                  <a:lnTo>
                    <a:pt x="29" y="0"/>
                  </a:lnTo>
                  <a:lnTo>
                    <a:pt x="30" y="0"/>
                  </a:lnTo>
                  <a:lnTo>
                    <a:pt x="30" y="0"/>
                  </a:lnTo>
                  <a:lnTo>
                    <a:pt x="31" y="0"/>
                  </a:lnTo>
                  <a:lnTo>
                    <a:pt x="31" y="0"/>
                  </a:lnTo>
                  <a:lnTo>
                    <a:pt x="32" y="0"/>
                  </a:lnTo>
                  <a:lnTo>
                    <a:pt x="32" y="1"/>
                  </a:lnTo>
                  <a:lnTo>
                    <a:pt x="33" y="1"/>
                  </a:lnTo>
                  <a:lnTo>
                    <a:pt x="33" y="1"/>
                  </a:lnTo>
                  <a:lnTo>
                    <a:pt x="34" y="1"/>
                  </a:lnTo>
                  <a:lnTo>
                    <a:pt x="34" y="1"/>
                  </a:lnTo>
                  <a:lnTo>
                    <a:pt x="34" y="1"/>
                  </a:lnTo>
                  <a:lnTo>
                    <a:pt x="34" y="2"/>
                  </a:lnTo>
                  <a:lnTo>
                    <a:pt x="36" y="2"/>
                  </a:lnTo>
                  <a:lnTo>
                    <a:pt x="36" y="2"/>
                  </a:lnTo>
                  <a:lnTo>
                    <a:pt x="36" y="3"/>
                  </a:lnTo>
                  <a:lnTo>
                    <a:pt x="36" y="3"/>
                  </a:lnTo>
                  <a:close/>
                  <a:moveTo>
                    <a:pt x="82" y="306"/>
                  </a:moveTo>
                  <a:lnTo>
                    <a:pt x="47" y="320"/>
                  </a:lnTo>
                  <a:lnTo>
                    <a:pt x="46" y="313"/>
                  </a:lnTo>
                  <a:lnTo>
                    <a:pt x="45" y="306"/>
                  </a:lnTo>
                  <a:lnTo>
                    <a:pt x="44" y="298"/>
                  </a:lnTo>
                  <a:lnTo>
                    <a:pt x="42" y="290"/>
                  </a:lnTo>
                  <a:lnTo>
                    <a:pt x="41" y="281"/>
                  </a:lnTo>
                  <a:lnTo>
                    <a:pt x="40" y="272"/>
                  </a:lnTo>
                  <a:lnTo>
                    <a:pt x="39" y="263"/>
                  </a:lnTo>
                  <a:lnTo>
                    <a:pt x="38" y="252"/>
                  </a:lnTo>
                  <a:lnTo>
                    <a:pt x="37" y="242"/>
                  </a:lnTo>
                  <a:lnTo>
                    <a:pt x="34" y="231"/>
                  </a:lnTo>
                  <a:lnTo>
                    <a:pt x="33" y="220"/>
                  </a:lnTo>
                  <a:lnTo>
                    <a:pt x="32" y="209"/>
                  </a:lnTo>
                  <a:lnTo>
                    <a:pt x="31" y="198"/>
                  </a:lnTo>
                  <a:lnTo>
                    <a:pt x="29" y="186"/>
                  </a:lnTo>
                  <a:lnTo>
                    <a:pt x="28" y="175"/>
                  </a:lnTo>
                  <a:lnTo>
                    <a:pt x="26" y="163"/>
                  </a:lnTo>
                  <a:lnTo>
                    <a:pt x="24" y="152"/>
                  </a:lnTo>
                  <a:lnTo>
                    <a:pt x="23" y="140"/>
                  </a:lnTo>
                  <a:lnTo>
                    <a:pt x="21" y="129"/>
                  </a:lnTo>
                  <a:lnTo>
                    <a:pt x="20" y="117"/>
                  </a:lnTo>
                  <a:lnTo>
                    <a:pt x="18" y="107"/>
                  </a:lnTo>
                  <a:lnTo>
                    <a:pt x="16" y="97"/>
                  </a:lnTo>
                  <a:lnTo>
                    <a:pt x="15" y="87"/>
                  </a:lnTo>
                  <a:lnTo>
                    <a:pt x="13" y="76"/>
                  </a:lnTo>
                  <a:lnTo>
                    <a:pt x="12" y="67"/>
                  </a:lnTo>
                  <a:lnTo>
                    <a:pt x="9" y="58"/>
                  </a:lnTo>
                  <a:lnTo>
                    <a:pt x="8" y="50"/>
                  </a:lnTo>
                  <a:lnTo>
                    <a:pt x="7" y="42"/>
                  </a:lnTo>
                  <a:lnTo>
                    <a:pt x="5" y="35"/>
                  </a:lnTo>
                  <a:lnTo>
                    <a:pt x="4" y="28"/>
                  </a:lnTo>
                  <a:lnTo>
                    <a:pt x="1" y="22"/>
                  </a:lnTo>
                  <a:lnTo>
                    <a:pt x="0" y="18"/>
                  </a:lnTo>
                  <a:lnTo>
                    <a:pt x="36" y="3"/>
                  </a:lnTo>
                  <a:lnTo>
                    <a:pt x="37" y="8"/>
                  </a:lnTo>
                  <a:lnTo>
                    <a:pt x="39" y="13"/>
                  </a:lnTo>
                  <a:lnTo>
                    <a:pt x="40" y="20"/>
                  </a:lnTo>
                  <a:lnTo>
                    <a:pt x="42" y="28"/>
                  </a:lnTo>
                  <a:lnTo>
                    <a:pt x="44" y="35"/>
                  </a:lnTo>
                  <a:lnTo>
                    <a:pt x="46" y="44"/>
                  </a:lnTo>
                  <a:lnTo>
                    <a:pt x="47" y="53"/>
                  </a:lnTo>
                  <a:lnTo>
                    <a:pt x="49" y="62"/>
                  </a:lnTo>
                  <a:lnTo>
                    <a:pt x="50" y="73"/>
                  </a:lnTo>
                  <a:lnTo>
                    <a:pt x="52" y="83"/>
                  </a:lnTo>
                  <a:lnTo>
                    <a:pt x="54" y="93"/>
                  </a:lnTo>
                  <a:lnTo>
                    <a:pt x="55" y="104"/>
                  </a:lnTo>
                  <a:lnTo>
                    <a:pt x="57" y="115"/>
                  </a:lnTo>
                  <a:lnTo>
                    <a:pt x="58" y="127"/>
                  </a:lnTo>
                  <a:lnTo>
                    <a:pt x="61" y="138"/>
                  </a:lnTo>
                  <a:lnTo>
                    <a:pt x="62" y="149"/>
                  </a:lnTo>
                  <a:lnTo>
                    <a:pt x="63" y="161"/>
                  </a:lnTo>
                  <a:lnTo>
                    <a:pt x="65" y="172"/>
                  </a:lnTo>
                  <a:lnTo>
                    <a:pt x="66" y="184"/>
                  </a:lnTo>
                  <a:lnTo>
                    <a:pt x="68" y="195"/>
                  </a:lnTo>
                  <a:lnTo>
                    <a:pt x="69" y="207"/>
                  </a:lnTo>
                  <a:lnTo>
                    <a:pt x="71" y="218"/>
                  </a:lnTo>
                  <a:lnTo>
                    <a:pt x="72" y="228"/>
                  </a:lnTo>
                  <a:lnTo>
                    <a:pt x="73" y="239"/>
                  </a:lnTo>
                  <a:lnTo>
                    <a:pt x="74" y="249"/>
                  </a:lnTo>
                  <a:lnTo>
                    <a:pt x="76" y="258"/>
                  </a:lnTo>
                  <a:lnTo>
                    <a:pt x="77" y="268"/>
                  </a:lnTo>
                  <a:lnTo>
                    <a:pt x="78" y="276"/>
                  </a:lnTo>
                  <a:lnTo>
                    <a:pt x="79" y="284"/>
                  </a:lnTo>
                  <a:lnTo>
                    <a:pt x="80" y="292"/>
                  </a:lnTo>
                  <a:lnTo>
                    <a:pt x="81" y="299"/>
                  </a:lnTo>
                  <a:lnTo>
                    <a:pt x="82" y="306"/>
                  </a:lnTo>
                  <a:lnTo>
                    <a:pt x="82" y="306"/>
                  </a:lnTo>
                  <a:close/>
                  <a:moveTo>
                    <a:pt x="47" y="320"/>
                  </a:moveTo>
                  <a:lnTo>
                    <a:pt x="82" y="306"/>
                  </a:lnTo>
                  <a:lnTo>
                    <a:pt x="82" y="306"/>
                  </a:lnTo>
                  <a:lnTo>
                    <a:pt x="82" y="306"/>
                  </a:lnTo>
                  <a:lnTo>
                    <a:pt x="82" y="307"/>
                  </a:lnTo>
                  <a:lnTo>
                    <a:pt x="82" y="307"/>
                  </a:lnTo>
                  <a:lnTo>
                    <a:pt x="82" y="308"/>
                  </a:lnTo>
                  <a:lnTo>
                    <a:pt x="82" y="308"/>
                  </a:lnTo>
                  <a:lnTo>
                    <a:pt x="82" y="308"/>
                  </a:lnTo>
                  <a:lnTo>
                    <a:pt x="81" y="310"/>
                  </a:lnTo>
                  <a:lnTo>
                    <a:pt x="81" y="310"/>
                  </a:lnTo>
                  <a:lnTo>
                    <a:pt x="81" y="311"/>
                  </a:lnTo>
                  <a:lnTo>
                    <a:pt x="80" y="311"/>
                  </a:lnTo>
                  <a:lnTo>
                    <a:pt x="80" y="311"/>
                  </a:lnTo>
                  <a:lnTo>
                    <a:pt x="80" y="312"/>
                  </a:lnTo>
                  <a:lnTo>
                    <a:pt x="79" y="312"/>
                  </a:lnTo>
                  <a:lnTo>
                    <a:pt x="79" y="313"/>
                  </a:lnTo>
                  <a:lnTo>
                    <a:pt x="78" y="313"/>
                  </a:lnTo>
                  <a:lnTo>
                    <a:pt x="78" y="314"/>
                  </a:lnTo>
                  <a:lnTo>
                    <a:pt x="77" y="314"/>
                  </a:lnTo>
                  <a:lnTo>
                    <a:pt x="77" y="314"/>
                  </a:lnTo>
                  <a:lnTo>
                    <a:pt x="76" y="315"/>
                  </a:lnTo>
                  <a:lnTo>
                    <a:pt x="76" y="315"/>
                  </a:lnTo>
                  <a:lnTo>
                    <a:pt x="74" y="316"/>
                  </a:lnTo>
                  <a:lnTo>
                    <a:pt x="73" y="316"/>
                  </a:lnTo>
                  <a:lnTo>
                    <a:pt x="73" y="316"/>
                  </a:lnTo>
                  <a:lnTo>
                    <a:pt x="72" y="318"/>
                  </a:lnTo>
                  <a:lnTo>
                    <a:pt x="71" y="318"/>
                  </a:lnTo>
                  <a:lnTo>
                    <a:pt x="71" y="319"/>
                  </a:lnTo>
                  <a:lnTo>
                    <a:pt x="70" y="319"/>
                  </a:lnTo>
                  <a:lnTo>
                    <a:pt x="69" y="319"/>
                  </a:lnTo>
                  <a:lnTo>
                    <a:pt x="68" y="320"/>
                  </a:lnTo>
                  <a:lnTo>
                    <a:pt x="66" y="320"/>
                  </a:lnTo>
                  <a:lnTo>
                    <a:pt x="66" y="320"/>
                  </a:lnTo>
                  <a:lnTo>
                    <a:pt x="65" y="321"/>
                  </a:lnTo>
                  <a:lnTo>
                    <a:pt x="64" y="321"/>
                  </a:lnTo>
                  <a:lnTo>
                    <a:pt x="63" y="321"/>
                  </a:lnTo>
                  <a:lnTo>
                    <a:pt x="62" y="321"/>
                  </a:lnTo>
                  <a:lnTo>
                    <a:pt x="62" y="322"/>
                  </a:lnTo>
                  <a:lnTo>
                    <a:pt x="61" y="322"/>
                  </a:lnTo>
                  <a:lnTo>
                    <a:pt x="60" y="322"/>
                  </a:lnTo>
                  <a:lnTo>
                    <a:pt x="58" y="322"/>
                  </a:lnTo>
                  <a:lnTo>
                    <a:pt x="58" y="322"/>
                  </a:lnTo>
                  <a:lnTo>
                    <a:pt x="57" y="322"/>
                  </a:lnTo>
                  <a:lnTo>
                    <a:pt x="56" y="322"/>
                  </a:lnTo>
                  <a:lnTo>
                    <a:pt x="56" y="323"/>
                  </a:lnTo>
                  <a:lnTo>
                    <a:pt x="55" y="323"/>
                  </a:lnTo>
                  <a:lnTo>
                    <a:pt x="54" y="323"/>
                  </a:lnTo>
                  <a:lnTo>
                    <a:pt x="54" y="323"/>
                  </a:lnTo>
                  <a:lnTo>
                    <a:pt x="53" y="323"/>
                  </a:lnTo>
                  <a:lnTo>
                    <a:pt x="53" y="323"/>
                  </a:lnTo>
                  <a:lnTo>
                    <a:pt x="52" y="323"/>
                  </a:lnTo>
                  <a:lnTo>
                    <a:pt x="52" y="322"/>
                  </a:lnTo>
                  <a:lnTo>
                    <a:pt x="50" y="322"/>
                  </a:lnTo>
                  <a:lnTo>
                    <a:pt x="50" y="322"/>
                  </a:lnTo>
                  <a:lnTo>
                    <a:pt x="49" y="322"/>
                  </a:lnTo>
                  <a:lnTo>
                    <a:pt x="49" y="322"/>
                  </a:lnTo>
                  <a:lnTo>
                    <a:pt x="49" y="322"/>
                  </a:lnTo>
                  <a:lnTo>
                    <a:pt x="48" y="322"/>
                  </a:lnTo>
                  <a:lnTo>
                    <a:pt x="48" y="321"/>
                  </a:lnTo>
                  <a:lnTo>
                    <a:pt x="48" y="321"/>
                  </a:lnTo>
                  <a:lnTo>
                    <a:pt x="47" y="321"/>
                  </a:lnTo>
                  <a:lnTo>
                    <a:pt x="47" y="321"/>
                  </a:lnTo>
                  <a:lnTo>
                    <a:pt x="47" y="320"/>
                  </a:lnTo>
                  <a:lnTo>
                    <a:pt x="47" y="320"/>
                  </a:lnTo>
                  <a:lnTo>
                    <a:pt x="47" y="32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5" name="Freeform 136"/>
            <p:cNvSpPr>
              <a:spLocks noEditPoints="1"/>
            </p:cNvSpPr>
            <p:nvPr/>
          </p:nvSpPr>
          <p:spPr bwMode="auto">
            <a:xfrm>
              <a:off x="3934848" y="4149356"/>
              <a:ext cx="89464" cy="478631"/>
            </a:xfrm>
            <a:custGeom>
              <a:avLst/>
              <a:gdLst>
                <a:gd name="T0" fmla="*/ 0 w 60"/>
                <a:gd name="T1" fmla="*/ 16 h 321"/>
                <a:gd name="T2" fmla="*/ 0 w 60"/>
                <a:gd name="T3" fmla="*/ 15 h 321"/>
                <a:gd name="T4" fmla="*/ 1 w 60"/>
                <a:gd name="T5" fmla="*/ 12 h 321"/>
                <a:gd name="T6" fmla="*/ 2 w 60"/>
                <a:gd name="T7" fmla="*/ 11 h 321"/>
                <a:gd name="T8" fmla="*/ 5 w 60"/>
                <a:gd name="T9" fmla="*/ 9 h 321"/>
                <a:gd name="T10" fmla="*/ 7 w 60"/>
                <a:gd name="T11" fmla="*/ 7 h 321"/>
                <a:gd name="T12" fmla="*/ 10 w 60"/>
                <a:gd name="T13" fmla="*/ 5 h 321"/>
                <a:gd name="T14" fmla="*/ 14 w 60"/>
                <a:gd name="T15" fmla="*/ 3 h 321"/>
                <a:gd name="T16" fmla="*/ 17 w 60"/>
                <a:gd name="T17" fmla="*/ 2 h 321"/>
                <a:gd name="T18" fmla="*/ 21 w 60"/>
                <a:gd name="T19" fmla="*/ 1 h 321"/>
                <a:gd name="T20" fmla="*/ 24 w 60"/>
                <a:gd name="T21" fmla="*/ 0 h 321"/>
                <a:gd name="T22" fmla="*/ 28 w 60"/>
                <a:gd name="T23" fmla="*/ 0 h 321"/>
                <a:gd name="T24" fmla="*/ 30 w 60"/>
                <a:gd name="T25" fmla="*/ 0 h 321"/>
                <a:gd name="T26" fmla="*/ 32 w 60"/>
                <a:gd name="T27" fmla="*/ 0 h 321"/>
                <a:gd name="T28" fmla="*/ 34 w 60"/>
                <a:gd name="T29" fmla="*/ 1 h 321"/>
                <a:gd name="T30" fmla="*/ 36 w 60"/>
                <a:gd name="T31" fmla="*/ 2 h 321"/>
                <a:gd name="T32" fmla="*/ 60 w 60"/>
                <a:gd name="T33" fmla="*/ 304 h 321"/>
                <a:gd name="T34" fmla="*/ 22 w 60"/>
                <a:gd name="T35" fmla="*/ 296 h 321"/>
                <a:gd name="T36" fmla="*/ 20 w 60"/>
                <a:gd name="T37" fmla="*/ 261 h 321"/>
                <a:gd name="T38" fmla="*/ 17 w 60"/>
                <a:gd name="T39" fmla="*/ 218 h 321"/>
                <a:gd name="T40" fmla="*/ 15 w 60"/>
                <a:gd name="T41" fmla="*/ 172 h 321"/>
                <a:gd name="T42" fmla="*/ 13 w 60"/>
                <a:gd name="T43" fmla="*/ 127 h 321"/>
                <a:gd name="T44" fmla="*/ 9 w 60"/>
                <a:gd name="T45" fmla="*/ 84 h 321"/>
                <a:gd name="T46" fmla="*/ 6 w 60"/>
                <a:gd name="T47" fmla="*/ 49 h 321"/>
                <a:gd name="T48" fmla="*/ 1 w 60"/>
                <a:gd name="T49" fmla="*/ 21 h 321"/>
                <a:gd name="T50" fmla="*/ 38 w 60"/>
                <a:gd name="T51" fmla="*/ 13 h 321"/>
                <a:gd name="T52" fmla="*/ 42 w 60"/>
                <a:gd name="T53" fmla="*/ 43 h 321"/>
                <a:gd name="T54" fmla="*/ 46 w 60"/>
                <a:gd name="T55" fmla="*/ 82 h 321"/>
                <a:gd name="T56" fmla="*/ 49 w 60"/>
                <a:gd name="T57" fmla="*/ 126 h 321"/>
                <a:gd name="T58" fmla="*/ 52 w 60"/>
                <a:gd name="T59" fmla="*/ 171 h 321"/>
                <a:gd name="T60" fmla="*/ 54 w 60"/>
                <a:gd name="T61" fmla="*/ 216 h 321"/>
                <a:gd name="T62" fmla="*/ 56 w 60"/>
                <a:gd name="T63" fmla="*/ 257 h 321"/>
                <a:gd name="T64" fmla="*/ 59 w 60"/>
                <a:gd name="T65" fmla="*/ 290 h 321"/>
                <a:gd name="T66" fmla="*/ 24 w 60"/>
                <a:gd name="T67" fmla="*/ 318 h 321"/>
                <a:gd name="T68" fmla="*/ 60 w 60"/>
                <a:gd name="T69" fmla="*/ 305 h 321"/>
                <a:gd name="T70" fmla="*/ 60 w 60"/>
                <a:gd name="T71" fmla="*/ 307 h 321"/>
                <a:gd name="T72" fmla="*/ 59 w 60"/>
                <a:gd name="T73" fmla="*/ 309 h 321"/>
                <a:gd name="T74" fmla="*/ 56 w 60"/>
                <a:gd name="T75" fmla="*/ 311 h 321"/>
                <a:gd name="T76" fmla="*/ 54 w 60"/>
                <a:gd name="T77" fmla="*/ 313 h 321"/>
                <a:gd name="T78" fmla="*/ 50 w 60"/>
                <a:gd name="T79" fmla="*/ 314 h 321"/>
                <a:gd name="T80" fmla="*/ 47 w 60"/>
                <a:gd name="T81" fmla="*/ 317 h 321"/>
                <a:gd name="T82" fmla="*/ 44 w 60"/>
                <a:gd name="T83" fmla="*/ 318 h 321"/>
                <a:gd name="T84" fmla="*/ 40 w 60"/>
                <a:gd name="T85" fmla="*/ 319 h 321"/>
                <a:gd name="T86" fmla="*/ 37 w 60"/>
                <a:gd name="T87" fmla="*/ 320 h 321"/>
                <a:gd name="T88" fmla="*/ 33 w 60"/>
                <a:gd name="T89" fmla="*/ 321 h 321"/>
                <a:gd name="T90" fmla="*/ 31 w 60"/>
                <a:gd name="T91" fmla="*/ 321 h 321"/>
                <a:gd name="T92" fmla="*/ 29 w 60"/>
                <a:gd name="T93" fmla="*/ 321 h 321"/>
                <a:gd name="T94" fmla="*/ 26 w 60"/>
                <a:gd name="T95" fmla="*/ 320 h 321"/>
                <a:gd name="T96" fmla="*/ 25 w 60"/>
                <a:gd name="T97" fmla="*/ 319 h 321"/>
                <a:gd name="T98" fmla="*/ 24 w 60"/>
                <a:gd name="T99" fmla="*/ 31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21">
                  <a:moveTo>
                    <a:pt x="36" y="3"/>
                  </a:moveTo>
                  <a:lnTo>
                    <a:pt x="0" y="17"/>
                  </a:lnTo>
                  <a:lnTo>
                    <a:pt x="0" y="17"/>
                  </a:lnTo>
                  <a:lnTo>
                    <a:pt x="0" y="16"/>
                  </a:lnTo>
                  <a:lnTo>
                    <a:pt x="0" y="16"/>
                  </a:lnTo>
                  <a:lnTo>
                    <a:pt x="0" y="16"/>
                  </a:lnTo>
                  <a:lnTo>
                    <a:pt x="0" y="15"/>
                  </a:lnTo>
                  <a:lnTo>
                    <a:pt x="0" y="15"/>
                  </a:lnTo>
                  <a:lnTo>
                    <a:pt x="0" y="15"/>
                  </a:lnTo>
                  <a:lnTo>
                    <a:pt x="0" y="13"/>
                  </a:lnTo>
                  <a:lnTo>
                    <a:pt x="0" y="13"/>
                  </a:lnTo>
                  <a:lnTo>
                    <a:pt x="1" y="12"/>
                  </a:lnTo>
                  <a:lnTo>
                    <a:pt x="1" y="12"/>
                  </a:lnTo>
                  <a:lnTo>
                    <a:pt x="1" y="12"/>
                  </a:lnTo>
                  <a:lnTo>
                    <a:pt x="2" y="11"/>
                  </a:lnTo>
                  <a:lnTo>
                    <a:pt x="2" y="11"/>
                  </a:lnTo>
                  <a:lnTo>
                    <a:pt x="4" y="10"/>
                  </a:lnTo>
                  <a:lnTo>
                    <a:pt x="4" y="10"/>
                  </a:lnTo>
                  <a:lnTo>
                    <a:pt x="4" y="9"/>
                  </a:lnTo>
                  <a:lnTo>
                    <a:pt x="5" y="9"/>
                  </a:lnTo>
                  <a:lnTo>
                    <a:pt x="5" y="9"/>
                  </a:lnTo>
                  <a:lnTo>
                    <a:pt x="6" y="8"/>
                  </a:lnTo>
                  <a:lnTo>
                    <a:pt x="7" y="8"/>
                  </a:lnTo>
                  <a:lnTo>
                    <a:pt x="7" y="7"/>
                  </a:lnTo>
                  <a:lnTo>
                    <a:pt x="8" y="7"/>
                  </a:lnTo>
                  <a:lnTo>
                    <a:pt x="9" y="5"/>
                  </a:lnTo>
                  <a:lnTo>
                    <a:pt x="9" y="5"/>
                  </a:lnTo>
                  <a:lnTo>
                    <a:pt x="10" y="5"/>
                  </a:lnTo>
                  <a:lnTo>
                    <a:pt x="12" y="4"/>
                  </a:lnTo>
                  <a:lnTo>
                    <a:pt x="12" y="4"/>
                  </a:lnTo>
                  <a:lnTo>
                    <a:pt x="13" y="4"/>
                  </a:lnTo>
                  <a:lnTo>
                    <a:pt x="14" y="3"/>
                  </a:lnTo>
                  <a:lnTo>
                    <a:pt x="15" y="3"/>
                  </a:lnTo>
                  <a:lnTo>
                    <a:pt x="15" y="3"/>
                  </a:lnTo>
                  <a:lnTo>
                    <a:pt x="16" y="2"/>
                  </a:lnTo>
                  <a:lnTo>
                    <a:pt x="17" y="2"/>
                  </a:lnTo>
                  <a:lnTo>
                    <a:pt x="18" y="2"/>
                  </a:lnTo>
                  <a:lnTo>
                    <a:pt x="20" y="1"/>
                  </a:lnTo>
                  <a:lnTo>
                    <a:pt x="20" y="1"/>
                  </a:lnTo>
                  <a:lnTo>
                    <a:pt x="21" y="1"/>
                  </a:lnTo>
                  <a:lnTo>
                    <a:pt x="22" y="1"/>
                  </a:lnTo>
                  <a:lnTo>
                    <a:pt x="23" y="1"/>
                  </a:lnTo>
                  <a:lnTo>
                    <a:pt x="23" y="0"/>
                  </a:lnTo>
                  <a:lnTo>
                    <a:pt x="24" y="0"/>
                  </a:lnTo>
                  <a:lnTo>
                    <a:pt x="25" y="0"/>
                  </a:lnTo>
                  <a:lnTo>
                    <a:pt x="25" y="0"/>
                  </a:lnTo>
                  <a:lnTo>
                    <a:pt x="26" y="0"/>
                  </a:lnTo>
                  <a:lnTo>
                    <a:pt x="28" y="0"/>
                  </a:lnTo>
                  <a:lnTo>
                    <a:pt x="28" y="0"/>
                  </a:lnTo>
                  <a:lnTo>
                    <a:pt x="29" y="0"/>
                  </a:lnTo>
                  <a:lnTo>
                    <a:pt x="30" y="0"/>
                  </a:lnTo>
                  <a:lnTo>
                    <a:pt x="30" y="0"/>
                  </a:lnTo>
                  <a:lnTo>
                    <a:pt x="31" y="0"/>
                  </a:lnTo>
                  <a:lnTo>
                    <a:pt x="31" y="0"/>
                  </a:lnTo>
                  <a:lnTo>
                    <a:pt x="32" y="0"/>
                  </a:lnTo>
                  <a:lnTo>
                    <a:pt x="32" y="0"/>
                  </a:lnTo>
                  <a:lnTo>
                    <a:pt x="32" y="0"/>
                  </a:lnTo>
                  <a:lnTo>
                    <a:pt x="33" y="1"/>
                  </a:lnTo>
                  <a:lnTo>
                    <a:pt x="33" y="1"/>
                  </a:lnTo>
                  <a:lnTo>
                    <a:pt x="34" y="1"/>
                  </a:lnTo>
                  <a:lnTo>
                    <a:pt x="34" y="1"/>
                  </a:lnTo>
                  <a:lnTo>
                    <a:pt x="34" y="1"/>
                  </a:lnTo>
                  <a:lnTo>
                    <a:pt x="34" y="2"/>
                  </a:lnTo>
                  <a:lnTo>
                    <a:pt x="36" y="2"/>
                  </a:lnTo>
                  <a:lnTo>
                    <a:pt x="36" y="2"/>
                  </a:lnTo>
                  <a:lnTo>
                    <a:pt x="36" y="3"/>
                  </a:lnTo>
                  <a:lnTo>
                    <a:pt x="36" y="3"/>
                  </a:lnTo>
                  <a:close/>
                  <a:moveTo>
                    <a:pt x="60" y="304"/>
                  </a:moveTo>
                  <a:lnTo>
                    <a:pt x="24" y="318"/>
                  </a:lnTo>
                  <a:lnTo>
                    <a:pt x="24" y="311"/>
                  </a:lnTo>
                  <a:lnTo>
                    <a:pt x="23" y="304"/>
                  </a:lnTo>
                  <a:lnTo>
                    <a:pt x="22" y="296"/>
                  </a:lnTo>
                  <a:lnTo>
                    <a:pt x="22" y="288"/>
                  </a:lnTo>
                  <a:lnTo>
                    <a:pt x="21" y="279"/>
                  </a:lnTo>
                  <a:lnTo>
                    <a:pt x="21" y="270"/>
                  </a:lnTo>
                  <a:lnTo>
                    <a:pt x="20" y="261"/>
                  </a:lnTo>
                  <a:lnTo>
                    <a:pt x="20" y="250"/>
                  </a:lnTo>
                  <a:lnTo>
                    <a:pt x="18" y="240"/>
                  </a:lnTo>
                  <a:lnTo>
                    <a:pt x="18" y="229"/>
                  </a:lnTo>
                  <a:lnTo>
                    <a:pt x="17" y="218"/>
                  </a:lnTo>
                  <a:lnTo>
                    <a:pt x="17" y="207"/>
                  </a:lnTo>
                  <a:lnTo>
                    <a:pt x="16" y="195"/>
                  </a:lnTo>
                  <a:lnTo>
                    <a:pt x="16" y="184"/>
                  </a:lnTo>
                  <a:lnTo>
                    <a:pt x="15" y="172"/>
                  </a:lnTo>
                  <a:lnTo>
                    <a:pt x="14" y="161"/>
                  </a:lnTo>
                  <a:lnTo>
                    <a:pt x="14" y="150"/>
                  </a:lnTo>
                  <a:lnTo>
                    <a:pt x="13" y="138"/>
                  </a:lnTo>
                  <a:lnTo>
                    <a:pt x="13" y="127"/>
                  </a:lnTo>
                  <a:lnTo>
                    <a:pt x="12" y="116"/>
                  </a:lnTo>
                  <a:lnTo>
                    <a:pt x="10" y="105"/>
                  </a:lnTo>
                  <a:lnTo>
                    <a:pt x="10" y="95"/>
                  </a:lnTo>
                  <a:lnTo>
                    <a:pt x="9" y="84"/>
                  </a:lnTo>
                  <a:lnTo>
                    <a:pt x="8" y="75"/>
                  </a:lnTo>
                  <a:lnTo>
                    <a:pt x="7" y="66"/>
                  </a:lnTo>
                  <a:lnTo>
                    <a:pt x="7" y="57"/>
                  </a:lnTo>
                  <a:lnTo>
                    <a:pt x="6" y="49"/>
                  </a:lnTo>
                  <a:lnTo>
                    <a:pt x="5" y="41"/>
                  </a:lnTo>
                  <a:lnTo>
                    <a:pt x="4" y="34"/>
                  </a:lnTo>
                  <a:lnTo>
                    <a:pt x="2" y="27"/>
                  </a:lnTo>
                  <a:lnTo>
                    <a:pt x="1" y="21"/>
                  </a:lnTo>
                  <a:lnTo>
                    <a:pt x="0" y="17"/>
                  </a:lnTo>
                  <a:lnTo>
                    <a:pt x="36" y="3"/>
                  </a:lnTo>
                  <a:lnTo>
                    <a:pt x="37" y="8"/>
                  </a:lnTo>
                  <a:lnTo>
                    <a:pt x="38" y="13"/>
                  </a:lnTo>
                  <a:lnTo>
                    <a:pt x="39" y="20"/>
                  </a:lnTo>
                  <a:lnTo>
                    <a:pt x="40" y="27"/>
                  </a:lnTo>
                  <a:lnTo>
                    <a:pt x="41" y="35"/>
                  </a:lnTo>
                  <a:lnTo>
                    <a:pt x="42" y="43"/>
                  </a:lnTo>
                  <a:lnTo>
                    <a:pt x="44" y="52"/>
                  </a:lnTo>
                  <a:lnTo>
                    <a:pt x="45" y="61"/>
                  </a:lnTo>
                  <a:lnTo>
                    <a:pt x="45" y="72"/>
                  </a:lnTo>
                  <a:lnTo>
                    <a:pt x="46" y="82"/>
                  </a:lnTo>
                  <a:lnTo>
                    <a:pt x="47" y="92"/>
                  </a:lnTo>
                  <a:lnTo>
                    <a:pt x="47" y="103"/>
                  </a:lnTo>
                  <a:lnTo>
                    <a:pt x="48" y="114"/>
                  </a:lnTo>
                  <a:lnTo>
                    <a:pt x="49" y="126"/>
                  </a:lnTo>
                  <a:lnTo>
                    <a:pt x="49" y="137"/>
                  </a:lnTo>
                  <a:lnTo>
                    <a:pt x="50" y="148"/>
                  </a:lnTo>
                  <a:lnTo>
                    <a:pt x="50" y="160"/>
                  </a:lnTo>
                  <a:lnTo>
                    <a:pt x="52" y="171"/>
                  </a:lnTo>
                  <a:lnTo>
                    <a:pt x="52" y="183"/>
                  </a:lnTo>
                  <a:lnTo>
                    <a:pt x="53" y="194"/>
                  </a:lnTo>
                  <a:lnTo>
                    <a:pt x="53" y="205"/>
                  </a:lnTo>
                  <a:lnTo>
                    <a:pt x="54" y="216"/>
                  </a:lnTo>
                  <a:lnTo>
                    <a:pt x="54" y="226"/>
                  </a:lnTo>
                  <a:lnTo>
                    <a:pt x="55" y="237"/>
                  </a:lnTo>
                  <a:lnTo>
                    <a:pt x="56" y="247"/>
                  </a:lnTo>
                  <a:lnTo>
                    <a:pt x="56" y="257"/>
                  </a:lnTo>
                  <a:lnTo>
                    <a:pt x="57" y="266"/>
                  </a:lnTo>
                  <a:lnTo>
                    <a:pt x="57" y="274"/>
                  </a:lnTo>
                  <a:lnTo>
                    <a:pt x="59" y="283"/>
                  </a:lnTo>
                  <a:lnTo>
                    <a:pt x="59" y="290"/>
                  </a:lnTo>
                  <a:lnTo>
                    <a:pt x="60" y="297"/>
                  </a:lnTo>
                  <a:lnTo>
                    <a:pt x="60" y="304"/>
                  </a:lnTo>
                  <a:lnTo>
                    <a:pt x="60" y="304"/>
                  </a:lnTo>
                  <a:close/>
                  <a:moveTo>
                    <a:pt x="24" y="318"/>
                  </a:moveTo>
                  <a:lnTo>
                    <a:pt x="60" y="304"/>
                  </a:lnTo>
                  <a:lnTo>
                    <a:pt x="60" y="304"/>
                  </a:lnTo>
                  <a:lnTo>
                    <a:pt x="60" y="305"/>
                  </a:lnTo>
                  <a:lnTo>
                    <a:pt x="60" y="305"/>
                  </a:lnTo>
                  <a:lnTo>
                    <a:pt x="60" y="305"/>
                  </a:lnTo>
                  <a:lnTo>
                    <a:pt x="60" y="306"/>
                  </a:lnTo>
                  <a:lnTo>
                    <a:pt x="60" y="306"/>
                  </a:lnTo>
                  <a:lnTo>
                    <a:pt x="60" y="307"/>
                  </a:lnTo>
                  <a:lnTo>
                    <a:pt x="60" y="307"/>
                  </a:lnTo>
                  <a:lnTo>
                    <a:pt x="59" y="307"/>
                  </a:lnTo>
                  <a:lnTo>
                    <a:pt x="59" y="309"/>
                  </a:lnTo>
                  <a:lnTo>
                    <a:pt x="59" y="309"/>
                  </a:lnTo>
                  <a:lnTo>
                    <a:pt x="57" y="310"/>
                  </a:lnTo>
                  <a:lnTo>
                    <a:pt x="57" y="310"/>
                  </a:lnTo>
                  <a:lnTo>
                    <a:pt x="56" y="311"/>
                  </a:lnTo>
                  <a:lnTo>
                    <a:pt x="56" y="311"/>
                  </a:lnTo>
                  <a:lnTo>
                    <a:pt x="55" y="311"/>
                  </a:lnTo>
                  <a:lnTo>
                    <a:pt x="55" y="312"/>
                  </a:lnTo>
                  <a:lnTo>
                    <a:pt x="54" y="312"/>
                  </a:lnTo>
                  <a:lnTo>
                    <a:pt x="54" y="313"/>
                  </a:lnTo>
                  <a:lnTo>
                    <a:pt x="53" y="313"/>
                  </a:lnTo>
                  <a:lnTo>
                    <a:pt x="53" y="314"/>
                  </a:lnTo>
                  <a:lnTo>
                    <a:pt x="52" y="314"/>
                  </a:lnTo>
                  <a:lnTo>
                    <a:pt x="50" y="314"/>
                  </a:lnTo>
                  <a:lnTo>
                    <a:pt x="50" y="315"/>
                  </a:lnTo>
                  <a:lnTo>
                    <a:pt x="49" y="315"/>
                  </a:lnTo>
                  <a:lnTo>
                    <a:pt x="48" y="317"/>
                  </a:lnTo>
                  <a:lnTo>
                    <a:pt x="47" y="317"/>
                  </a:lnTo>
                  <a:lnTo>
                    <a:pt x="47" y="317"/>
                  </a:lnTo>
                  <a:lnTo>
                    <a:pt x="46" y="318"/>
                  </a:lnTo>
                  <a:lnTo>
                    <a:pt x="45" y="318"/>
                  </a:lnTo>
                  <a:lnTo>
                    <a:pt x="44" y="318"/>
                  </a:lnTo>
                  <a:lnTo>
                    <a:pt x="44" y="319"/>
                  </a:lnTo>
                  <a:lnTo>
                    <a:pt x="42" y="319"/>
                  </a:lnTo>
                  <a:lnTo>
                    <a:pt x="41" y="319"/>
                  </a:lnTo>
                  <a:lnTo>
                    <a:pt x="40" y="319"/>
                  </a:lnTo>
                  <a:lnTo>
                    <a:pt x="39" y="320"/>
                  </a:lnTo>
                  <a:lnTo>
                    <a:pt x="39" y="320"/>
                  </a:lnTo>
                  <a:lnTo>
                    <a:pt x="38" y="320"/>
                  </a:lnTo>
                  <a:lnTo>
                    <a:pt x="37" y="320"/>
                  </a:lnTo>
                  <a:lnTo>
                    <a:pt x="36" y="320"/>
                  </a:lnTo>
                  <a:lnTo>
                    <a:pt x="36" y="320"/>
                  </a:lnTo>
                  <a:lnTo>
                    <a:pt x="34" y="321"/>
                  </a:lnTo>
                  <a:lnTo>
                    <a:pt x="33" y="321"/>
                  </a:lnTo>
                  <a:lnTo>
                    <a:pt x="33" y="321"/>
                  </a:lnTo>
                  <a:lnTo>
                    <a:pt x="32" y="321"/>
                  </a:lnTo>
                  <a:lnTo>
                    <a:pt x="31" y="321"/>
                  </a:lnTo>
                  <a:lnTo>
                    <a:pt x="31" y="321"/>
                  </a:lnTo>
                  <a:lnTo>
                    <a:pt x="30" y="321"/>
                  </a:lnTo>
                  <a:lnTo>
                    <a:pt x="30" y="321"/>
                  </a:lnTo>
                  <a:lnTo>
                    <a:pt x="29" y="321"/>
                  </a:lnTo>
                  <a:lnTo>
                    <a:pt x="29" y="321"/>
                  </a:lnTo>
                  <a:lnTo>
                    <a:pt x="28" y="320"/>
                  </a:lnTo>
                  <a:lnTo>
                    <a:pt x="28" y="320"/>
                  </a:lnTo>
                  <a:lnTo>
                    <a:pt x="26" y="320"/>
                  </a:lnTo>
                  <a:lnTo>
                    <a:pt x="26" y="320"/>
                  </a:lnTo>
                  <a:lnTo>
                    <a:pt x="26" y="320"/>
                  </a:lnTo>
                  <a:lnTo>
                    <a:pt x="25" y="320"/>
                  </a:lnTo>
                  <a:lnTo>
                    <a:pt x="25" y="319"/>
                  </a:lnTo>
                  <a:lnTo>
                    <a:pt x="25" y="319"/>
                  </a:lnTo>
                  <a:lnTo>
                    <a:pt x="25" y="319"/>
                  </a:lnTo>
                  <a:lnTo>
                    <a:pt x="24" y="319"/>
                  </a:lnTo>
                  <a:lnTo>
                    <a:pt x="24" y="318"/>
                  </a:lnTo>
                  <a:lnTo>
                    <a:pt x="24" y="318"/>
                  </a:lnTo>
                  <a:lnTo>
                    <a:pt x="24" y="31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6" name="Freeform 137"/>
            <p:cNvSpPr>
              <a:spLocks noEditPoints="1"/>
            </p:cNvSpPr>
            <p:nvPr/>
          </p:nvSpPr>
          <p:spPr bwMode="auto">
            <a:xfrm>
              <a:off x="3733554" y="4150847"/>
              <a:ext cx="84991" cy="475649"/>
            </a:xfrm>
            <a:custGeom>
              <a:avLst/>
              <a:gdLst>
                <a:gd name="T0" fmla="*/ 0 w 57"/>
                <a:gd name="T1" fmla="*/ 16 h 319"/>
                <a:gd name="T2" fmla="*/ 0 w 57"/>
                <a:gd name="T3" fmla="*/ 15 h 319"/>
                <a:gd name="T4" fmla="*/ 1 w 57"/>
                <a:gd name="T5" fmla="*/ 12 h 319"/>
                <a:gd name="T6" fmla="*/ 4 w 57"/>
                <a:gd name="T7" fmla="*/ 11 h 319"/>
                <a:gd name="T8" fmla="*/ 5 w 57"/>
                <a:gd name="T9" fmla="*/ 9 h 319"/>
                <a:gd name="T10" fmla="*/ 8 w 57"/>
                <a:gd name="T11" fmla="*/ 7 h 319"/>
                <a:gd name="T12" fmla="*/ 11 w 57"/>
                <a:gd name="T13" fmla="*/ 6 h 319"/>
                <a:gd name="T14" fmla="*/ 14 w 57"/>
                <a:gd name="T15" fmla="*/ 3 h 319"/>
                <a:gd name="T16" fmla="*/ 19 w 57"/>
                <a:gd name="T17" fmla="*/ 2 h 319"/>
                <a:gd name="T18" fmla="*/ 22 w 57"/>
                <a:gd name="T19" fmla="*/ 1 h 319"/>
                <a:gd name="T20" fmla="*/ 25 w 57"/>
                <a:gd name="T21" fmla="*/ 0 h 319"/>
                <a:gd name="T22" fmla="*/ 28 w 57"/>
                <a:gd name="T23" fmla="*/ 0 h 319"/>
                <a:gd name="T24" fmla="*/ 31 w 57"/>
                <a:gd name="T25" fmla="*/ 0 h 319"/>
                <a:gd name="T26" fmla="*/ 32 w 57"/>
                <a:gd name="T27" fmla="*/ 0 h 319"/>
                <a:gd name="T28" fmla="*/ 35 w 57"/>
                <a:gd name="T29" fmla="*/ 1 h 319"/>
                <a:gd name="T30" fmla="*/ 36 w 57"/>
                <a:gd name="T31" fmla="*/ 2 h 319"/>
                <a:gd name="T32" fmla="*/ 57 w 57"/>
                <a:gd name="T33" fmla="*/ 302 h 319"/>
                <a:gd name="T34" fmla="*/ 20 w 57"/>
                <a:gd name="T35" fmla="*/ 294 h 319"/>
                <a:gd name="T36" fmla="*/ 17 w 57"/>
                <a:gd name="T37" fmla="*/ 258 h 319"/>
                <a:gd name="T38" fmla="*/ 15 w 57"/>
                <a:gd name="T39" fmla="*/ 217 h 319"/>
                <a:gd name="T40" fmla="*/ 14 w 57"/>
                <a:gd name="T41" fmla="*/ 173 h 319"/>
                <a:gd name="T42" fmla="*/ 12 w 57"/>
                <a:gd name="T43" fmla="*/ 128 h 319"/>
                <a:gd name="T44" fmla="*/ 8 w 57"/>
                <a:gd name="T45" fmla="*/ 86 h 319"/>
                <a:gd name="T46" fmla="*/ 6 w 57"/>
                <a:gd name="T47" fmla="*/ 50 h 319"/>
                <a:gd name="T48" fmla="*/ 1 w 57"/>
                <a:gd name="T49" fmla="*/ 23 h 319"/>
                <a:gd name="T50" fmla="*/ 38 w 57"/>
                <a:gd name="T51" fmla="*/ 15 h 319"/>
                <a:gd name="T52" fmla="*/ 43 w 57"/>
                <a:gd name="T53" fmla="*/ 44 h 319"/>
                <a:gd name="T54" fmla="*/ 45 w 57"/>
                <a:gd name="T55" fmla="*/ 83 h 319"/>
                <a:gd name="T56" fmla="*/ 48 w 57"/>
                <a:gd name="T57" fmla="*/ 126 h 319"/>
                <a:gd name="T58" fmla="*/ 49 w 57"/>
                <a:gd name="T59" fmla="*/ 171 h 319"/>
                <a:gd name="T60" fmla="*/ 52 w 57"/>
                <a:gd name="T61" fmla="*/ 215 h 319"/>
                <a:gd name="T62" fmla="*/ 54 w 57"/>
                <a:gd name="T63" fmla="*/ 255 h 319"/>
                <a:gd name="T64" fmla="*/ 56 w 57"/>
                <a:gd name="T65" fmla="*/ 288 h 319"/>
                <a:gd name="T66" fmla="*/ 22 w 57"/>
                <a:gd name="T67" fmla="*/ 316 h 319"/>
                <a:gd name="T68" fmla="*/ 57 w 57"/>
                <a:gd name="T69" fmla="*/ 303 h 319"/>
                <a:gd name="T70" fmla="*/ 56 w 57"/>
                <a:gd name="T71" fmla="*/ 305 h 319"/>
                <a:gd name="T72" fmla="*/ 55 w 57"/>
                <a:gd name="T73" fmla="*/ 306 h 319"/>
                <a:gd name="T74" fmla="*/ 54 w 57"/>
                <a:gd name="T75" fmla="*/ 309 h 319"/>
                <a:gd name="T76" fmla="*/ 51 w 57"/>
                <a:gd name="T77" fmla="*/ 311 h 319"/>
                <a:gd name="T78" fmla="*/ 48 w 57"/>
                <a:gd name="T79" fmla="*/ 312 h 319"/>
                <a:gd name="T80" fmla="*/ 45 w 57"/>
                <a:gd name="T81" fmla="*/ 314 h 319"/>
                <a:gd name="T82" fmla="*/ 41 w 57"/>
                <a:gd name="T83" fmla="*/ 316 h 319"/>
                <a:gd name="T84" fmla="*/ 38 w 57"/>
                <a:gd name="T85" fmla="*/ 318 h 319"/>
                <a:gd name="T86" fmla="*/ 35 w 57"/>
                <a:gd name="T87" fmla="*/ 318 h 319"/>
                <a:gd name="T88" fmla="*/ 31 w 57"/>
                <a:gd name="T89" fmla="*/ 319 h 319"/>
                <a:gd name="T90" fmla="*/ 29 w 57"/>
                <a:gd name="T91" fmla="*/ 319 h 319"/>
                <a:gd name="T92" fmla="*/ 25 w 57"/>
                <a:gd name="T93" fmla="*/ 319 h 319"/>
                <a:gd name="T94" fmla="*/ 24 w 57"/>
                <a:gd name="T95" fmla="*/ 318 h 319"/>
                <a:gd name="T96" fmla="*/ 23 w 57"/>
                <a:gd name="T97" fmla="*/ 317 h 319"/>
                <a:gd name="T98" fmla="*/ 22 w 57"/>
                <a:gd name="T99" fmla="*/ 31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19">
                  <a:moveTo>
                    <a:pt x="36" y="3"/>
                  </a:moveTo>
                  <a:lnTo>
                    <a:pt x="0" y="17"/>
                  </a:lnTo>
                  <a:lnTo>
                    <a:pt x="0" y="17"/>
                  </a:lnTo>
                  <a:lnTo>
                    <a:pt x="0" y="16"/>
                  </a:lnTo>
                  <a:lnTo>
                    <a:pt x="0" y="16"/>
                  </a:lnTo>
                  <a:lnTo>
                    <a:pt x="0" y="16"/>
                  </a:lnTo>
                  <a:lnTo>
                    <a:pt x="0" y="15"/>
                  </a:lnTo>
                  <a:lnTo>
                    <a:pt x="0" y="15"/>
                  </a:lnTo>
                  <a:lnTo>
                    <a:pt x="0" y="14"/>
                  </a:lnTo>
                  <a:lnTo>
                    <a:pt x="1" y="14"/>
                  </a:lnTo>
                  <a:lnTo>
                    <a:pt x="1" y="14"/>
                  </a:lnTo>
                  <a:lnTo>
                    <a:pt x="1" y="12"/>
                  </a:lnTo>
                  <a:lnTo>
                    <a:pt x="1" y="12"/>
                  </a:lnTo>
                  <a:lnTo>
                    <a:pt x="3" y="11"/>
                  </a:lnTo>
                  <a:lnTo>
                    <a:pt x="3" y="11"/>
                  </a:lnTo>
                  <a:lnTo>
                    <a:pt x="4" y="11"/>
                  </a:lnTo>
                  <a:lnTo>
                    <a:pt x="4" y="10"/>
                  </a:lnTo>
                  <a:lnTo>
                    <a:pt x="4" y="10"/>
                  </a:lnTo>
                  <a:lnTo>
                    <a:pt x="5" y="9"/>
                  </a:lnTo>
                  <a:lnTo>
                    <a:pt x="5" y="9"/>
                  </a:lnTo>
                  <a:lnTo>
                    <a:pt x="6" y="8"/>
                  </a:lnTo>
                  <a:lnTo>
                    <a:pt x="7" y="8"/>
                  </a:lnTo>
                  <a:lnTo>
                    <a:pt x="7" y="8"/>
                  </a:lnTo>
                  <a:lnTo>
                    <a:pt x="8" y="7"/>
                  </a:lnTo>
                  <a:lnTo>
                    <a:pt x="8" y="7"/>
                  </a:lnTo>
                  <a:lnTo>
                    <a:pt x="9" y="6"/>
                  </a:lnTo>
                  <a:lnTo>
                    <a:pt x="11" y="6"/>
                  </a:lnTo>
                  <a:lnTo>
                    <a:pt x="11" y="6"/>
                  </a:lnTo>
                  <a:lnTo>
                    <a:pt x="12" y="4"/>
                  </a:lnTo>
                  <a:lnTo>
                    <a:pt x="13" y="4"/>
                  </a:lnTo>
                  <a:lnTo>
                    <a:pt x="14" y="3"/>
                  </a:lnTo>
                  <a:lnTo>
                    <a:pt x="14" y="3"/>
                  </a:lnTo>
                  <a:lnTo>
                    <a:pt x="15" y="3"/>
                  </a:lnTo>
                  <a:lnTo>
                    <a:pt x="16" y="2"/>
                  </a:lnTo>
                  <a:lnTo>
                    <a:pt x="17" y="2"/>
                  </a:lnTo>
                  <a:lnTo>
                    <a:pt x="19" y="2"/>
                  </a:lnTo>
                  <a:lnTo>
                    <a:pt x="19" y="1"/>
                  </a:lnTo>
                  <a:lnTo>
                    <a:pt x="20" y="1"/>
                  </a:lnTo>
                  <a:lnTo>
                    <a:pt x="21" y="1"/>
                  </a:lnTo>
                  <a:lnTo>
                    <a:pt x="22" y="1"/>
                  </a:lnTo>
                  <a:lnTo>
                    <a:pt x="22" y="1"/>
                  </a:lnTo>
                  <a:lnTo>
                    <a:pt x="23" y="0"/>
                  </a:lnTo>
                  <a:lnTo>
                    <a:pt x="24" y="0"/>
                  </a:lnTo>
                  <a:lnTo>
                    <a:pt x="25" y="0"/>
                  </a:lnTo>
                  <a:lnTo>
                    <a:pt x="25" y="0"/>
                  </a:lnTo>
                  <a:lnTo>
                    <a:pt x="27" y="0"/>
                  </a:lnTo>
                  <a:lnTo>
                    <a:pt x="28" y="0"/>
                  </a:lnTo>
                  <a:lnTo>
                    <a:pt x="28" y="0"/>
                  </a:lnTo>
                  <a:lnTo>
                    <a:pt x="29" y="0"/>
                  </a:lnTo>
                  <a:lnTo>
                    <a:pt x="29" y="0"/>
                  </a:lnTo>
                  <a:lnTo>
                    <a:pt x="30" y="0"/>
                  </a:lnTo>
                  <a:lnTo>
                    <a:pt x="31" y="0"/>
                  </a:lnTo>
                  <a:lnTo>
                    <a:pt x="31" y="0"/>
                  </a:lnTo>
                  <a:lnTo>
                    <a:pt x="32" y="0"/>
                  </a:lnTo>
                  <a:lnTo>
                    <a:pt x="32" y="0"/>
                  </a:lnTo>
                  <a:lnTo>
                    <a:pt x="32" y="0"/>
                  </a:lnTo>
                  <a:lnTo>
                    <a:pt x="33" y="0"/>
                  </a:lnTo>
                  <a:lnTo>
                    <a:pt x="33" y="1"/>
                  </a:lnTo>
                  <a:lnTo>
                    <a:pt x="35" y="1"/>
                  </a:lnTo>
                  <a:lnTo>
                    <a:pt x="35" y="1"/>
                  </a:lnTo>
                  <a:lnTo>
                    <a:pt x="35" y="1"/>
                  </a:lnTo>
                  <a:lnTo>
                    <a:pt x="35" y="1"/>
                  </a:lnTo>
                  <a:lnTo>
                    <a:pt x="36" y="2"/>
                  </a:lnTo>
                  <a:lnTo>
                    <a:pt x="36" y="2"/>
                  </a:lnTo>
                  <a:lnTo>
                    <a:pt x="36" y="2"/>
                  </a:lnTo>
                  <a:lnTo>
                    <a:pt x="36" y="3"/>
                  </a:lnTo>
                  <a:lnTo>
                    <a:pt x="36" y="3"/>
                  </a:lnTo>
                  <a:close/>
                  <a:moveTo>
                    <a:pt x="57" y="302"/>
                  </a:moveTo>
                  <a:lnTo>
                    <a:pt x="22" y="316"/>
                  </a:lnTo>
                  <a:lnTo>
                    <a:pt x="21" y="309"/>
                  </a:lnTo>
                  <a:lnTo>
                    <a:pt x="21" y="302"/>
                  </a:lnTo>
                  <a:lnTo>
                    <a:pt x="20" y="294"/>
                  </a:lnTo>
                  <a:lnTo>
                    <a:pt x="20" y="286"/>
                  </a:lnTo>
                  <a:lnTo>
                    <a:pt x="19" y="278"/>
                  </a:lnTo>
                  <a:lnTo>
                    <a:pt x="19" y="269"/>
                  </a:lnTo>
                  <a:lnTo>
                    <a:pt x="17" y="258"/>
                  </a:lnTo>
                  <a:lnTo>
                    <a:pt x="17" y="249"/>
                  </a:lnTo>
                  <a:lnTo>
                    <a:pt x="16" y="239"/>
                  </a:lnTo>
                  <a:lnTo>
                    <a:pt x="16" y="228"/>
                  </a:lnTo>
                  <a:lnTo>
                    <a:pt x="15" y="217"/>
                  </a:lnTo>
                  <a:lnTo>
                    <a:pt x="15" y="206"/>
                  </a:lnTo>
                  <a:lnTo>
                    <a:pt x="14" y="196"/>
                  </a:lnTo>
                  <a:lnTo>
                    <a:pt x="14" y="184"/>
                  </a:lnTo>
                  <a:lnTo>
                    <a:pt x="14" y="173"/>
                  </a:lnTo>
                  <a:lnTo>
                    <a:pt x="13" y="161"/>
                  </a:lnTo>
                  <a:lnTo>
                    <a:pt x="13" y="150"/>
                  </a:lnTo>
                  <a:lnTo>
                    <a:pt x="12" y="139"/>
                  </a:lnTo>
                  <a:lnTo>
                    <a:pt x="12" y="128"/>
                  </a:lnTo>
                  <a:lnTo>
                    <a:pt x="11" y="118"/>
                  </a:lnTo>
                  <a:lnTo>
                    <a:pt x="11" y="106"/>
                  </a:lnTo>
                  <a:lnTo>
                    <a:pt x="9" y="96"/>
                  </a:lnTo>
                  <a:lnTo>
                    <a:pt x="8" y="86"/>
                  </a:lnTo>
                  <a:lnTo>
                    <a:pt x="8" y="77"/>
                  </a:lnTo>
                  <a:lnTo>
                    <a:pt x="7" y="67"/>
                  </a:lnTo>
                  <a:lnTo>
                    <a:pt x="6" y="58"/>
                  </a:lnTo>
                  <a:lnTo>
                    <a:pt x="6" y="50"/>
                  </a:lnTo>
                  <a:lnTo>
                    <a:pt x="5" y="42"/>
                  </a:lnTo>
                  <a:lnTo>
                    <a:pt x="4" y="34"/>
                  </a:lnTo>
                  <a:lnTo>
                    <a:pt x="3" y="28"/>
                  </a:lnTo>
                  <a:lnTo>
                    <a:pt x="1" y="23"/>
                  </a:lnTo>
                  <a:lnTo>
                    <a:pt x="0" y="17"/>
                  </a:lnTo>
                  <a:lnTo>
                    <a:pt x="36" y="3"/>
                  </a:lnTo>
                  <a:lnTo>
                    <a:pt x="37" y="8"/>
                  </a:lnTo>
                  <a:lnTo>
                    <a:pt x="38" y="15"/>
                  </a:lnTo>
                  <a:lnTo>
                    <a:pt x="39" y="22"/>
                  </a:lnTo>
                  <a:lnTo>
                    <a:pt x="40" y="28"/>
                  </a:lnTo>
                  <a:lnTo>
                    <a:pt x="41" y="36"/>
                  </a:lnTo>
                  <a:lnTo>
                    <a:pt x="43" y="44"/>
                  </a:lnTo>
                  <a:lnTo>
                    <a:pt x="43" y="54"/>
                  </a:lnTo>
                  <a:lnTo>
                    <a:pt x="44" y="63"/>
                  </a:lnTo>
                  <a:lnTo>
                    <a:pt x="45" y="73"/>
                  </a:lnTo>
                  <a:lnTo>
                    <a:pt x="45" y="83"/>
                  </a:lnTo>
                  <a:lnTo>
                    <a:pt x="46" y="94"/>
                  </a:lnTo>
                  <a:lnTo>
                    <a:pt x="46" y="104"/>
                  </a:lnTo>
                  <a:lnTo>
                    <a:pt x="47" y="115"/>
                  </a:lnTo>
                  <a:lnTo>
                    <a:pt x="48" y="126"/>
                  </a:lnTo>
                  <a:lnTo>
                    <a:pt x="48" y="137"/>
                  </a:lnTo>
                  <a:lnTo>
                    <a:pt x="48" y="149"/>
                  </a:lnTo>
                  <a:lnTo>
                    <a:pt x="49" y="160"/>
                  </a:lnTo>
                  <a:lnTo>
                    <a:pt x="49" y="171"/>
                  </a:lnTo>
                  <a:lnTo>
                    <a:pt x="51" y="182"/>
                  </a:lnTo>
                  <a:lnTo>
                    <a:pt x="51" y="193"/>
                  </a:lnTo>
                  <a:lnTo>
                    <a:pt x="52" y="205"/>
                  </a:lnTo>
                  <a:lnTo>
                    <a:pt x="52" y="215"/>
                  </a:lnTo>
                  <a:lnTo>
                    <a:pt x="53" y="225"/>
                  </a:lnTo>
                  <a:lnTo>
                    <a:pt x="53" y="236"/>
                  </a:lnTo>
                  <a:lnTo>
                    <a:pt x="53" y="246"/>
                  </a:lnTo>
                  <a:lnTo>
                    <a:pt x="54" y="255"/>
                  </a:lnTo>
                  <a:lnTo>
                    <a:pt x="54" y="264"/>
                  </a:lnTo>
                  <a:lnTo>
                    <a:pt x="55" y="273"/>
                  </a:lnTo>
                  <a:lnTo>
                    <a:pt x="55" y="281"/>
                  </a:lnTo>
                  <a:lnTo>
                    <a:pt x="56" y="288"/>
                  </a:lnTo>
                  <a:lnTo>
                    <a:pt x="56" y="296"/>
                  </a:lnTo>
                  <a:lnTo>
                    <a:pt x="57" y="302"/>
                  </a:lnTo>
                  <a:lnTo>
                    <a:pt x="57" y="302"/>
                  </a:lnTo>
                  <a:close/>
                  <a:moveTo>
                    <a:pt x="22" y="316"/>
                  </a:moveTo>
                  <a:lnTo>
                    <a:pt x="57" y="302"/>
                  </a:lnTo>
                  <a:lnTo>
                    <a:pt x="57" y="302"/>
                  </a:lnTo>
                  <a:lnTo>
                    <a:pt x="57" y="303"/>
                  </a:lnTo>
                  <a:lnTo>
                    <a:pt x="57" y="303"/>
                  </a:lnTo>
                  <a:lnTo>
                    <a:pt x="57" y="304"/>
                  </a:lnTo>
                  <a:lnTo>
                    <a:pt x="57" y="304"/>
                  </a:lnTo>
                  <a:lnTo>
                    <a:pt x="57" y="304"/>
                  </a:lnTo>
                  <a:lnTo>
                    <a:pt x="56" y="305"/>
                  </a:lnTo>
                  <a:lnTo>
                    <a:pt x="56" y="305"/>
                  </a:lnTo>
                  <a:lnTo>
                    <a:pt x="56" y="306"/>
                  </a:lnTo>
                  <a:lnTo>
                    <a:pt x="56" y="306"/>
                  </a:lnTo>
                  <a:lnTo>
                    <a:pt x="55" y="306"/>
                  </a:lnTo>
                  <a:lnTo>
                    <a:pt x="55" y="308"/>
                  </a:lnTo>
                  <a:lnTo>
                    <a:pt x="54" y="308"/>
                  </a:lnTo>
                  <a:lnTo>
                    <a:pt x="54" y="309"/>
                  </a:lnTo>
                  <a:lnTo>
                    <a:pt x="54" y="309"/>
                  </a:lnTo>
                  <a:lnTo>
                    <a:pt x="53" y="310"/>
                  </a:lnTo>
                  <a:lnTo>
                    <a:pt x="53" y="310"/>
                  </a:lnTo>
                  <a:lnTo>
                    <a:pt x="52" y="310"/>
                  </a:lnTo>
                  <a:lnTo>
                    <a:pt x="51" y="311"/>
                  </a:lnTo>
                  <a:lnTo>
                    <a:pt x="51" y="311"/>
                  </a:lnTo>
                  <a:lnTo>
                    <a:pt x="49" y="312"/>
                  </a:lnTo>
                  <a:lnTo>
                    <a:pt x="49" y="312"/>
                  </a:lnTo>
                  <a:lnTo>
                    <a:pt x="48" y="312"/>
                  </a:lnTo>
                  <a:lnTo>
                    <a:pt x="47" y="313"/>
                  </a:lnTo>
                  <a:lnTo>
                    <a:pt x="47" y="313"/>
                  </a:lnTo>
                  <a:lnTo>
                    <a:pt x="46" y="314"/>
                  </a:lnTo>
                  <a:lnTo>
                    <a:pt x="45" y="314"/>
                  </a:lnTo>
                  <a:lnTo>
                    <a:pt x="44" y="314"/>
                  </a:lnTo>
                  <a:lnTo>
                    <a:pt x="44" y="316"/>
                  </a:lnTo>
                  <a:lnTo>
                    <a:pt x="43" y="316"/>
                  </a:lnTo>
                  <a:lnTo>
                    <a:pt x="41" y="316"/>
                  </a:lnTo>
                  <a:lnTo>
                    <a:pt x="40" y="317"/>
                  </a:lnTo>
                  <a:lnTo>
                    <a:pt x="39" y="317"/>
                  </a:lnTo>
                  <a:lnTo>
                    <a:pt x="39" y="317"/>
                  </a:lnTo>
                  <a:lnTo>
                    <a:pt x="38" y="318"/>
                  </a:lnTo>
                  <a:lnTo>
                    <a:pt x="37" y="318"/>
                  </a:lnTo>
                  <a:lnTo>
                    <a:pt x="36" y="318"/>
                  </a:lnTo>
                  <a:lnTo>
                    <a:pt x="36" y="318"/>
                  </a:lnTo>
                  <a:lnTo>
                    <a:pt x="35" y="318"/>
                  </a:lnTo>
                  <a:lnTo>
                    <a:pt x="33" y="318"/>
                  </a:lnTo>
                  <a:lnTo>
                    <a:pt x="32" y="319"/>
                  </a:lnTo>
                  <a:lnTo>
                    <a:pt x="32" y="319"/>
                  </a:lnTo>
                  <a:lnTo>
                    <a:pt x="31" y="319"/>
                  </a:lnTo>
                  <a:lnTo>
                    <a:pt x="30" y="319"/>
                  </a:lnTo>
                  <a:lnTo>
                    <a:pt x="30" y="319"/>
                  </a:lnTo>
                  <a:lnTo>
                    <a:pt x="29" y="319"/>
                  </a:lnTo>
                  <a:lnTo>
                    <a:pt x="29" y="319"/>
                  </a:lnTo>
                  <a:lnTo>
                    <a:pt x="28" y="319"/>
                  </a:lnTo>
                  <a:lnTo>
                    <a:pt x="27" y="319"/>
                  </a:lnTo>
                  <a:lnTo>
                    <a:pt x="27" y="319"/>
                  </a:lnTo>
                  <a:lnTo>
                    <a:pt x="25" y="319"/>
                  </a:lnTo>
                  <a:lnTo>
                    <a:pt x="25" y="319"/>
                  </a:lnTo>
                  <a:lnTo>
                    <a:pt x="24" y="318"/>
                  </a:lnTo>
                  <a:lnTo>
                    <a:pt x="24" y="318"/>
                  </a:lnTo>
                  <a:lnTo>
                    <a:pt x="24" y="318"/>
                  </a:lnTo>
                  <a:lnTo>
                    <a:pt x="23" y="318"/>
                  </a:lnTo>
                  <a:lnTo>
                    <a:pt x="23" y="318"/>
                  </a:lnTo>
                  <a:lnTo>
                    <a:pt x="23" y="318"/>
                  </a:lnTo>
                  <a:lnTo>
                    <a:pt x="23" y="317"/>
                  </a:lnTo>
                  <a:lnTo>
                    <a:pt x="22" y="317"/>
                  </a:lnTo>
                  <a:lnTo>
                    <a:pt x="22" y="317"/>
                  </a:lnTo>
                  <a:lnTo>
                    <a:pt x="22" y="316"/>
                  </a:lnTo>
                  <a:lnTo>
                    <a:pt x="22" y="316"/>
                  </a:lnTo>
                  <a:lnTo>
                    <a:pt x="22" y="316"/>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7" name="Freeform 138"/>
            <p:cNvSpPr>
              <a:spLocks noEditPoints="1"/>
            </p:cNvSpPr>
            <p:nvPr/>
          </p:nvSpPr>
          <p:spPr bwMode="auto">
            <a:xfrm>
              <a:off x="2157501" y="4449058"/>
              <a:ext cx="2761446" cy="44732"/>
            </a:xfrm>
            <a:custGeom>
              <a:avLst/>
              <a:gdLst>
                <a:gd name="T0" fmla="*/ 5 w 1852"/>
                <a:gd name="T1" fmla="*/ 24 h 30"/>
                <a:gd name="T2" fmla="*/ 3 w 1852"/>
                <a:gd name="T3" fmla="*/ 24 h 30"/>
                <a:gd name="T4" fmla="*/ 1 w 1852"/>
                <a:gd name="T5" fmla="*/ 23 h 30"/>
                <a:gd name="T6" fmla="*/ 0 w 1852"/>
                <a:gd name="T7" fmla="*/ 22 h 30"/>
                <a:gd name="T8" fmla="*/ 0 w 1852"/>
                <a:gd name="T9" fmla="*/ 21 h 30"/>
                <a:gd name="T10" fmla="*/ 0 w 1852"/>
                <a:gd name="T11" fmla="*/ 18 h 30"/>
                <a:gd name="T12" fmla="*/ 1 w 1852"/>
                <a:gd name="T13" fmla="*/ 17 h 30"/>
                <a:gd name="T14" fmla="*/ 3 w 1852"/>
                <a:gd name="T15" fmla="*/ 15 h 30"/>
                <a:gd name="T16" fmla="*/ 5 w 1852"/>
                <a:gd name="T17" fmla="*/ 13 h 30"/>
                <a:gd name="T18" fmla="*/ 8 w 1852"/>
                <a:gd name="T19" fmla="*/ 10 h 30"/>
                <a:gd name="T20" fmla="*/ 11 w 1852"/>
                <a:gd name="T21" fmla="*/ 9 h 30"/>
                <a:gd name="T22" fmla="*/ 15 w 1852"/>
                <a:gd name="T23" fmla="*/ 7 h 30"/>
                <a:gd name="T24" fmla="*/ 18 w 1852"/>
                <a:gd name="T25" fmla="*/ 6 h 30"/>
                <a:gd name="T26" fmla="*/ 21 w 1852"/>
                <a:gd name="T27" fmla="*/ 5 h 30"/>
                <a:gd name="T28" fmla="*/ 24 w 1852"/>
                <a:gd name="T29" fmla="*/ 5 h 30"/>
                <a:gd name="T30" fmla="*/ 27 w 1852"/>
                <a:gd name="T31" fmla="*/ 4 h 30"/>
                <a:gd name="T32" fmla="*/ 1843 w 1852"/>
                <a:gd name="T33" fmla="*/ 0 h 30"/>
                <a:gd name="T34" fmla="*/ 1738 w 1852"/>
                <a:gd name="T35" fmla="*/ 25 h 30"/>
                <a:gd name="T36" fmla="*/ 1535 w 1852"/>
                <a:gd name="T37" fmla="*/ 29 h 30"/>
                <a:gd name="T38" fmla="*/ 1264 w 1852"/>
                <a:gd name="T39" fmla="*/ 30 h 30"/>
                <a:gd name="T40" fmla="*/ 957 w 1852"/>
                <a:gd name="T41" fmla="*/ 30 h 30"/>
                <a:gd name="T42" fmla="*/ 646 w 1852"/>
                <a:gd name="T43" fmla="*/ 29 h 30"/>
                <a:gd name="T44" fmla="*/ 364 w 1852"/>
                <a:gd name="T45" fmla="*/ 26 h 30"/>
                <a:gd name="T46" fmla="*/ 144 w 1852"/>
                <a:gd name="T47" fmla="*/ 25 h 30"/>
                <a:gd name="T48" fmla="*/ 19 w 1852"/>
                <a:gd name="T49" fmla="*/ 24 h 30"/>
                <a:gd name="T50" fmla="*/ 63 w 1852"/>
                <a:gd name="T51" fmla="*/ 4 h 30"/>
                <a:gd name="T52" fmla="*/ 215 w 1852"/>
                <a:gd name="T53" fmla="*/ 6 h 30"/>
                <a:gd name="T54" fmla="*/ 452 w 1852"/>
                <a:gd name="T55" fmla="*/ 7 h 30"/>
                <a:gd name="T56" fmla="*/ 745 w 1852"/>
                <a:gd name="T57" fmla="*/ 8 h 30"/>
                <a:gd name="T58" fmla="*/ 1057 w 1852"/>
                <a:gd name="T59" fmla="*/ 9 h 30"/>
                <a:gd name="T60" fmla="*/ 1359 w 1852"/>
                <a:gd name="T61" fmla="*/ 9 h 30"/>
                <a:gd name="T62" fmla="*/ 1615 w 1852"/>
                <a:gd name="T63" fmla="*/ 7 h 30"/>
                <a:gd name="T64" fmla="*/ 1794 w 1852"/>
                <a:gd name="T65" fmla="*/ 4 h 30"/>
                <a:gd name="T66" fmla="*/ 1826 w 1852"/>
                <a:gd name="T67" fmla="*/ 21 h 30"/>
                <a:gd name="T68" fmla="*/ 1845 w 1852"/>
                <a:gd name="T69" fmla="*/ 0 h 30"/>
                <a:gd name="T70" fmla="*/ 1848 w 1852"/>
                <a:gd name="T71" fmla="*/ 1 h 30"/>
                <a:gd name="T72" fmla="*/ 1850 w 1852"/>
                <a:gd name="T73" fmla="*/ 1 h 30"/>
                <a:gd name="T74" fmla="*/ 1852 w 1852"/>
                <a:gd name="T75" fmla="*/ 2 h 30"/>
                <a:gd name="T76" fmla="*/ 1852 w 1852"/>
                <a:gd name="T77" fmla="*/ 4 h 30"/>
                <a:gd name="T78" fmla="*/ 1852 w 1852"/>
                <a:gd name="T79" fmla="*/ 5 h 30"/>
                <a:gd name="T80" fmla="*/ 1852 w 1852"/>
                <a:gd name="T81" fmla="*/ 7 h 30"/>
                <a:gd name="T82" fmla="*/ 1851 w 1852"/>
                <a:gd name="T83" fmla="*/ 9 h 30"/>
                <a:gd name="T84" fmla="*/ 1848 w 1852"/>
                <a:gd name="T85" fmla="*/ 10 h 30"/>
                <a:gd name="T86" fmla="*/ 1846 w 1852"/>
                <a:gd name="T87" fmla="*/ 13 h 30"/>
                <a:gd name="T88" fmla="*/ 1843 w 1852"/>
                <a:gd name="T89" fmla="*/ 15 h 30"/>
                <a:gd name="T90" fmla="*/ 1839 w 1852"/>
                <a:gd name="T91" fmla="*/ 16 h 30"/>
                <a:gd name="T92" fmla="*/ 1836 w 1852"/>
                <a:gd name="T93" fmla="*/ 18 h 30"/>
                <a:gd name="T94" fmla="*/ 1832 w 1852"/>
                <a:gd name="T95" fmla="*/ 20 h 30"/>
                <a:gd name="T96" fmla="*/ 1829 w 1852"/>
                <a:gd name="T97" fmla="*/ 21 h 30"/>
                <a:gd name="T98" fmla="*/ 1827 w 1852"/>
                <a:gd name="T9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2" h="30">
                  <a:moveTo>
                    <a:pt x="29" y="4"/>
                  </a:moveTo>
                  <a:lnTo>
                    <a:pt x="7" y="24"/>
                  </a:lnTo>
                  <a:lnTo>
                    <a:pt x="5" y="24"/>
                  </a:lnTo>
                  <a:lnTo>
                    <a:pt x="5" y="24"/>
                  </a:lnTo>
                  <a:lnTo>
                    <a:pt x="4" y="24"/>
                  </a:lnTo>
                  <a:lnTo>
                    <a:pt x="4" y="24"/>
                  </a:lnTo>
                  <a:lnTo>
                    <a:pt x="3" y="24"/>
                  </a:lnTo>
                  <a:lnTo>
                    <a:pt x="3" y="24"/>
                  </a:lnTo>
                  <a:lnTo>
                    <a:pt x="2" y="23"/>
                  </a:lnTo>
                  <a:lnTo>
                    <a:pt x="2" y="23"/>
                  </a:lnTo>
                  <a:lnTo>
                    <a:pt x="2" y="23"/>
                  </a:lnTo>
                  <a:lnTo>
                    <a:pt x="1" y="23"/>
                  </a:lnTo>
                  <a:lnTo>
                    <a:pt x="1" y="23"/>
                  </a:lnTo>
                  <a:lnTo>
                    <a:pt x="1" y="22"/>
                  </a:lnTo>
                  <a:lnTo>
                    <a:pt x="1" y="22"/>
                  </a:lnTo>
                  <a:lnTo>
                    <a:pt x="0" y="22"/>
                  </a:lnTo>
                  <a:lnTo>
                    <a:pt x="0" y="22"/>
                  </a:lnTo>
                  <a:lnTo>
                    <a:pt x="0" y="21"/>
                  </a:lnTo>
                  <a:lnTo>
                    <a:pt x="0" y="21"/>
                  </a:lnTo>
                  <a:lnTo>
                    <a:pt x="0" y="21"/>
                  </a:lnTo>
                  <a:lnTo>
                    <a:pt x="0" y="20"/>
                  </a:lnTo>
                  <a:lnTo>
                    <a:pt x="0" y="20"/>
                  </a:lnTo>
                  <a:lnTo>
                    <a:pt x="0" y="20"/>
                  </a:lnTo>
                  <a:lnTo>
                    <a:pt x="0" y="18"/>
                  </a:lnTo>
                  <a:lnTo>
                    <a:pt x="0" y="18"/>
                  </a:lnTo>
                  <a:lnTo>
                    <a:pt x="1" y="17"/>
                  </a:lnTo>
                  <a:lnTo>
                    <a:pt x="1" y="17"/>
                  </a:lnTo>
                  <a:lnTo>
                    <a:pt x="1" y="17"/>
                  </a:lnTo>
                  <a:lnTo>
                    <a:pt x="1" y="16"/>
                  </a:lnTo>
                  <a:lnTo>
                    <a:pt x="2" y="16"/>
                  </a:lnTo>
                  <a:lnTo>
                    <a:pt x="2" y="15"/>
                  </a:lnTo>
                  <a:lnTo>
                    <a:pt x="3" y="15"/>
                  </a:lnTo>
                  <a:lnTo>
                    <a:pt x="3" y="14"/>
                  </a:lnTo>
                  <a:lnTo>
                    <a:pt x="4" y="14"/>
                  </a:lnTo>
                  <a:lnTo>
                    <a:pt x="4" y="14"/>
                  </a:lnTo>
                  <a:lnTo>
                    <a:pt x="5" y="13"/>
                  </a:lnTo>
                  <a:lnTo>
                    <a:pt x="5" y="13"/>
                  </a:lnTo>
                  <a:lnTo>
                    <a:pt x="7" y="12"/>
                  </a:lnTo>
                  <a:lnTo>
                    <a:pt x="7" y="12"/>
                  </a:lnTo>
                  <a:lnTo>
                    <a:pt x="8" y="10"/>
                  </a:lnTo>
                  <a:lnTo>
                    <a:pt x="9" y="10"/>
                  </a:lnTo>
                  <a:lnTo>
                    <a:pt x="9" y="9"/>
                  </a:lnTo>
                  <a:lnTo>
                    <a:pt x="10" y="9"/>
                  </a:lnTo>
                  <a:lnTo>
                    <a:pt x="11" y="9"/>
                  </a:lnTo>
                  <a:lnTo>
                    <a:pt x="11" y="8"/>
                  </a:lnTo>
                  <a:lnTo>
                    <a:pt x="12" y="8"/>
                  </a:lnTo>
                  <a:lnTo>
                    <a:pt x="13" y="8"/>
                  </a:lnTo>
                  <a:lnTo>
                    <a:pt x="15" y="7"/>
                  </a:lnTo>
                  <a:lnTo>
                    <a:pt x="15" y="7"/>
                  </a:lnTo>
                  <a:lnTo>
                    <a:pt x="16" y="7"/>
                  </a:lnTo>
                  <a:lnTo>
                    <a:pt x="17" y="6"/>
                  </a:lnTo>
                  <a:lnTo>
                    <a:pt x="18" y="6"/>
                  </a:lnTo>
                  <a:lnTo>
                    <a:pt x="18" y="6"/>
                  </a:lnTo>
                  <a:lnTo>
                    <a:pt x="19" y="6"/>
                  </a:lnTo>
                  <a:lnTo>
                    <a:pt x="20" y="5"/>
                  </a:lnTo>
                  <a:lnTo>
                    <a:pt x="21" y="5"/>
                  </a:lnTo>
                  <a:lnTo>
                    <a:pt x="21" y="5"/>
                  </a:lnTo>
                  <a:lnTo>
                    <a:pt x="23" y="5"/>
                  </a:lnTo>
                  <a:lnTo>
                    <a:pt x="24" y="5"/>
                  </a:lnTo>
                  <a:lnTo>
                    <a:pt x="24" y="5"/>
                  </a:lnTo>
                  <a:lnTo>
                    <a:pt x="25" y="4"/>
                  </a:lnTo>
                  <a:lnTo>
                    <a:pt x="26" y="4"/>
                  </a:lnTo>
                  <a:lnTo>
                    <a:pt x="27" y="4"/>
                  </a:lnTo>
                  <a:lnTo>
                    <a:pt x="27" y="4"/>
                  </a:lnTo>
                  <a:lnTo>
                    <a:pt x="28" y="4"/>
                  </a:lnTo>
                  <a:lnTo>
                    <a:pt x="29" y="4"/>
                  </a:lnTo>
                  <a:lnTo>
                    <a:pt x="29" y="4"/>
                  </a:lnTo>
                  <a:close/>
                  <a:moveTo>
                    <a:pt x="1843" y="0"/>
                  </a:moveTo>
                  <a:lnTo>
                    <a:pt x="1826" y="21"/>
                  </a:lnTo>
                  <a:lnTo>
                    <a:pt x="1803" y="23"/>
                  </a:lnTo>
                  <a:lnTo>
                    <a:pt x="1774" y="24"/>
                  </a:lnTo>
                  <a:lnTo>
                    <a:pt x="1738" y="25"/>
                  </a:lnTo>
                  <a:lnTo>
                    <a:pt x="1695" y="26"/>
                  </a:lnTo>
                  <a:lnTo>
                    <a:pt x="1647" y="28"/>
                  </a:lnTo>
                  <a:lnTo>
                    <a:pt x="1593" y="28"/>
                  </a:lnTo>
                  <a:lnTo>
                    <a:pt x="1535" y="29"/>
                  </a:lnTo>
                  <a:lnTo>
                    <a:pt x="1473" y="29"/>
                  </a:lnTo>
                  <a:lnTo>
                    <a:pt x="1406" y="30"/>
                  </a:lnTo>
                  <a:lnTo>
                    <a:pt x="1337" y="30"/>
                  </a:lnTo>
                  <a:lnTo>
                    <a:pt x="1264" y="30"/>
                  </a:lnTo>
                  <a:lnTo>
                    <a:pt x="1190" y="30"/>
                  </a:lnTo>
                  <a:lnTo>
                    <a:pt x="1113" y="30"/>
                  </a:lnTo>
                  <a:lnTo>
                    <a:pt x="1036" y="30"/>
                  </a:lnTo>
                  <a:lnTo>
                    <a:pt x="957" y="30"/>
                  </a:lnTo>
                  <a:lnTo>
                    <a:pt x="878" y="30"/>
                  </a:lnTo>
                  <a:lnTo>
                    <a:pt x="800" y="30"/>
                  </a:lnTo>
                  <a:lnTo>
                    <a:pt x="722" y="29"/>
                  </a:lnTo>
                  <a:lnTo>
                    <a:pt x="646" y="29"/>
                  </a:lnTo>
                  <a:lnTo>
                    <a:pt x="571" y="29"/>
                  </a:lnTo>
                  <a:lnTo>
                    <a:pt x="499" y="28"/>
                  </a:lnTo>
                  <a:lnTo>
                    <a:pt x="430" y="28"/>
                  </a:lnTo>
                  <a:lnTo>
                    <a:pt x="364" y="26"/>
                  </a:lnTo>
                  <a:lnTo>
                    <a:pt x="303" y="26"/>
                  </a:lnTo>
                  <a:lnTo>
                    <a:pt x="244" y="26"/>
                  </a:lnTo>
                  <a:lnTo>
                    <a:pt x="192" y="25"/>
                  </a:lnTo>
                  <a:lnTo>
                    <a:pt x="144" y="25"/>
                  </a:lnTo>
                  <a:lnTo>
                    <a:pt x="103" y="25"/>
                  </a:lnTo>
                  <a:lnTo>
                    <a:pt x="68" y="25"/>
                  </a:lnTo>
                  <a:lnTo>
                    <a:pt x="40" y="24"/>
                  </a:lnTo>
                  <a:lnTo>
                    <a:pt x="19" y="24"/>
                  </a:lnTo>
                  <a:lnTo>
                    <a:pt x="7" y="24"/>
                  </a:lnTo>
                  <a:lnTo>
                    <a:pt x="29" y="4"/>
                  </a:lnTo>
                  <a:lnTo>
                    <a:pt x="42" y="4"/>
                  </a:lnTo>
                  <a:lnTo>
                    <a:pt x="63" y="4"/>
                  </a:lnTo>
                  <a:lnTo>
                    <a:pt x="90" y="5"/>
                  </a:lnTo>
                  <a:lnTo>
                    <a:pt x="126" y="5"/>
                  </a:lnTo>
                  <a:lnTo>
                    <a:pt x="167" y="5"/>
                  </a:lnTo>
                  <a:lnTo>
                    <a:pt x="215" y="6"/>
                  </a:lnTo>
                  <a:lnTo>
                    <a:pt x="267" y="6"/>
                  </a:lnTo>
                  <a:lnTo>
                    <a:pt x="324" y="6"/>
                  </a:lnTo>
                  <a:lnTo>
                    <a:pt x="386" y="7"/>
                  </a:lnTo>
                  <a:lnTo>
                    <a:pt x="452" y="7"/>
                  </a:lnTo>
                  <a:lnTo>
                    <a:pt x="522" y="7"/>
                  </a:lnTo>
                  <a:lnTo>
                    <a:pt x="594" y="8"/>
                  </a:lnTo>
                  <a:lnTo>
                    <a:pt x="669" y="8"/>
                  </a:lnTo>
                  <a:lnTo>
                    <a:pt x="745" y="8"/>
                  </a:lnTo>
                  <a:lnTo>
                    <a:pt x="822" y="9"/>
                  </a:lnTo>
                  <a:lnTo>
                    <a:pt x="901" y="9"/>
                  </a:lnTo>
                  <a:lnTo>
                    <a:pt x="980" y="9"/>
                  </a:lnTo>
                  <a:lnTo>
                    <a:pt x="1057" y="9"/>
                  </a:lnTo>
                  <a:lnTo>
                    <a:pt x="1135" y="9"/>
                  </a:lnTo>
                  <a:lnTo>
                    <a:pt x="1212" y="9"/>
                  </a:lnTo>
                  <a:lnTo>
                    <a:pt x="1286" y="9"/>
                  </a:lnTo>
                  <a:lnTo>
                    <a:pt x="1359" y="9"/>
                  </a:lnTo>
                  <a:lnTo>
                    <a:pt x="1429" y="9"/>
                  </a:lnTo>
                  <a:lnTo>
                    <a:pt x="1495" y="8"/>
                  </a:lnTo>
                  <a:lnTo>
                    <a:pt x="1557" y="8"/>
                  </a:lnTo>
                  <a:lnTo>
                    <a:pt x="1615" y="7"/>
                  </a:lnTo>
                  <a:lnTo>
                    <a:pt x="1669" y="7"/>
                  </a:lnTo>
                  <a:lnTo>
                    <a:pt x="1717" y="6"/>
                  </a:lnTo>
                  <a:lnTo>
                    <a:pt x="1758" y="5"/>
                  </a:lnTo>
                  <a:lnTo>
                    <a:pt x="1794" y="4"/>
                  </a:lnTo>
                  <a:lnTo>
                    <a:pt x="1822" y="2"/>
                  </a:lnTo>
                  <a:lnTo>
                    <a:pt x="1843" y="0"/>
                  </a:lnTo>
                  <a:lnTo>
                    <a:pt x="1843" y="0"/>
                  </a:lnTo>
                  <a:close/>
                  <a:moveTo>
                    <a:pt x="1826" y="21"/>
                  </a:moveTo>
                  <a:lnTo>
                    <a:pt x="1843" y="0"/>
                  </a:lnTo>
                  <a:lnTo>
                    <a:pt x="1844" y="0"/>
                  </a:lnTo>
                  <a:lnTo>
                    <a:pt x="1845" y="0"/>
                  </a:lnTo>
                  <a:lnTo>
                    <a:pt x="1845" y="0"/>
                  </a:lnTo>
                  <a:lnTo>
                    <a:pt x="1846" y="0"/>
                  </a:lnTo>
                  <a:lnTo>
                    <a:pt x="1847" y="0"/>
                  </a:lnTo>
                  <a:lnTo>
                    <a:pt x="1847" y="0"/>
                  </a:lnTo>
                  <a:lnTo>
                    <a:pt x="1848" y="1"/>
                  </a:lnTo>
                  <a:lnTo>
                    <a:pt x="1848" y="1"/>
                  </a:lnTo>
                  <a:lnTo>
                    <a:pt x="1850" y="1"/>
                  </a:lnTo>
                  <a:lnTo>
                    <a:pt x="1850" y="1"/>
                  </a:lnTo>
                  <a:lnTo>
                    <a:pt x="1850" y="1"/>
                  </a:lnTo>
                  <a:lnTo>
                    <a:pt x="1851" y="1"/>
                  </a:lnTo>
                  <a:lnTo>
                    <a:pt x="1851" y="1"/>
                  </a:lnTo>
                  <a:lnTo>
                    <a:pt x="1851" y="2"/>
                  </a:lnTo>
                  <a:lnTo>
                    <a:pt x="1852" y="2"/>
                  </a:lnTo>
                  <a:lnTo>
                    <a:pt x="1852" y="2"/>
                  </a:lnTo>
                  <a:lnTo>
                    <a:pt x="1852" y="2"/>
                  </a:lnTo>
                  <a:lnTo>
                    <a:pt x="1852" y="4"/>
                  </a:lnTo>
                  <a:lnTo>
                    <a:pt x="1852" y="4"/>
                  </a:lnTo>
                  <a:lnTo>
                    <a:pt x="1852" y="4"/>
                  </a:lnTo>
                  <a:lnTo>
                    <a:pt x="1852" y="5"/>
                  </a:lnTo>
                  <a:lnTo>
                    <a:pt x="1852" y="5"/>
                  </a:lnTo>
                  <a:lnTo>
                    <a:pt x="1852" y="5"/>
                  </a:lnTo>
                  <a:lnTo>
                    <a:pt x="1852" y="6"/>
                  </a:lnTo>
                  <a:lnTo>
                    <a:pt x="1852" y="6"/>
                  </a:lnTo>
                  <a:lnTo>
                    <a:pt x="1852" y="6"/>
                  </a:lnTo>
                  <a:lnTo>
                    <a:pt x="1852" y="7"/>
                  </a:lnTo>
                  <a:lnTo>
                    <a:pt x="1851" y="7"/>
                  </a:lnTo>
                  <a:lnTo>
                    <a:pt x="1851" y="8"/>
                  </a:lnTo>
                  <a:lnTo>
                    <a:pt x="1851" y="8"/>
                  </a:lnTo>
                  <a:lnTo>
                    <a:pt x="1851" y="9"/>
                  </a:lnTo>
                  <a:lnTo>
                    <a:pt x="1850" y="9"/>
                  </a:lnTo>
                  <a:lnTo>
                    <a:pt x="1850" y="9"/>
                  </a:lnTo>
                  <a:lnTo>
                    <a:pt x="1848" y="10"/>
                  </a:lnTo>
                  <a:lnTo>
                    <a:pt x="1848" y="10"/>
                  </a:lnTo>
                  <a:lnTo>
                    <a:pt x="1847" y="12"/>
                  </a:lnTo>
                  <a:lnTo>
                    <a:pt x="1847" y="12"/>
                  </a:lnTo>
                  <a:lnTo>
                    <a:pt x="1846" y="13"/>
                  </a:lnTo>
                  <a:lnTo>
                    <a:pt x="1846" y="13"/>
                  </a:lnTo>
                  <a:lnTo>
                    <a:pt x="1845" y="14"/>
                  </a:lnTo>
                  <a:lnTo>
                    <a:pt x="1844" y="14"/>
                  </a:lnTo>
                  <a:lnTo>
                    <a:pt x="1844" y="14"/>
                  </a:lnTo>
                  <a:lnTo>
                    <a:pt x="1843" y="15"/>
                  </a:lnTo>
                  <a:lnTo>
                    <a:pt x="1843" y="15"/>
                  </a:lnTo>
                  <a:lnTo>
                    <a:pt x="1842" y="16"/>
                  </a:lnTo>
                  <a:lnTo>
                    <a:pt x="1840" y="16"/>
                  </a:lnTo>
                  <a:lnTo>
                    <a:pt x="1839" y="16"/>
                  </a:lnTo>
                  <a:lnTo>
                    <a:pt x="1839" y="17"/>
                  </a:lnTo>
                  <a:lnTo>
                    <a:pt x="1838" y="17"/>
                  </a:lnTo>
                  <a:lnTo>
                    <a:pt x="1837" y="17"/>
                  </a:lnTo>
                  <a:lnTo>
                    <a:pt x="1836" y="18"/>
                  </a:lnTo>
                  <a:lnTo>
                    <a:pt x="1836" y="18"/>
                  </a:lnTo>
                  <a:lnTo>
                    <a:pt x="1835" y="18"/>
                  </a:lnTo>
                  <a:lnTo>
                    <a:pt x="1834" y="18"/>
                  </a:lnTo>
                  <a:lnTo>
                    <a:pt x="1832" y="20"/>
                  </a:lnTo>
                  <a:lnTo>
                    <a:pt x="1832" y="20"/>
                  </a:lnTo>
                  <a:lnTo>
                    <a:pt x="1831" y="20"/>
                  </a:lnTo>
                  <a:lnTo>
                    <a:pt x="1830" y="20"/>
                  </a:lnTo>
                  <a:lnTo>
                    <a:pt x="1829" y="21"/>
                  </a:lnTo>
                  <a:lnTo>
                    <a:pt x="1829" y="21"/>
                  </a:lnTo>
                  <a:lnTo>
                    <a:pt x="1828" y="21"/>
                  </a:lnTo>
                  <a:lnTo>
                    <a:pt x="1827" y="21"/>
                  </a:lnTo>
                  <a:lnTo>
                    <a:pt x="1827" y="21"/>
                  </a:lnTo>
                  <a:lnTo>
                    <a:pt x="1826" y="2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8" name="Freeform 139"/>
            <p:cNvSpPr>
              <a:spLocks noEditPoints="1"/>
            </p:cNvSpPr>
            <p:nvPr/>
          </p:nvSpPr>
          <p:spPr bwMode="auto">
            <a:xfrm>
              <a:off x="2197759" y="4341703"/>
              <a:ext cx="2683911" cy="43241"/>
            </a:xfrm>
            <a:custGeom>
              <a:avLst/>
              <a:gdLst>
                <a:gd name="T0" fmla="*/ 6 w 1800"/>
                <a:gd name="T1" fmla="*/ 21 h 29"/>
                <a:gd name="T2" fmla="*/ 4 w 1800"/>
                <a:gd name="T3" fmla="*/ 21 h 29"/>
                <a:gd name="T4" fmla="*/ 2 w 1800"/>
                <a:gd name="T5" fmla="*/ 19 h 29"/>
                <a:gd name="T6" fmla="*/ 1 w 1800"/>
                <a:gd name="T7" fmla="*/ 18 h 29"/>
                <a:gd name="T8" fmla="*/ 0 w 1800"/>
                <a:gd name="T9" fmla="*/ 17 h 29"/>
                <a:gd name="T10" fmla="*/ 1 w 1800"/>
                <a:gd name="T11" fmla="*/ 15 h 29"/>
                <a:gd name="T12" fmla="*/ 2 w 1800"/>
                <a:gd name="T13" fmla="*/ 14 h 29"/>
                <a:gd name="T14" fmla="*/ 4 w 1800"/>
                <a:gd name="T15" fmla="*/ 11 h 29"/>
                <a:gd name="T16" fmla="*/ 6 w 1800"/>
                <a:gd name="T17" fmla="*/ 9 h 29"/>
                <a:gd name="T18" fmla="*/ 8 w 1800"/>
                <a:gd name="T19" fmla="*/ 7 h 29"/>
                <a:gd name="T20" fmla="*/ 12 w 1800"/>
                <a:gd name="T21" fmla="*/ 6 h 29"/>
                <a:gd name="T22" fmla="*/ 15 w 1800"/>
                <a:gd name="T23" fmla="*/ 3 h 29"/>
                <a:gd name="T24" fmla="*/ 18 w 1800"/>
                <a:gd name="T25" fmla="*/ 2 h 29"/>
                <a:gd name="T26" fmla="*/ 22 w 1800"/>
                <a:gd name="T27" fmla="*/ 1 h 29"/>
                <a:gd name="T28" fmla="*/ 25 w 1800"/>
                <a:gd name="T29" fmla="*/ 1 h 29"/>
                <a:gd name="T30" fmla="*/ 29 w 1800"/>
                <a:gd name="T31" fmla="*/ 0 h 29"/>
                <a:gd name="T32" fmla="*/ 1791 w 1800"/>
                <a:gd name="T33" fmla="*/ 0 h 29"/>
                <a:gd name="T34" fmla="*/ 1685 w 1800"/>
                <a:gd name="T35" fmla="*/ 25 h 29"/>
                <a:gd name="T36" fmla="*/ 1489 w 1800"/>
                <a:gd name="T37" fmla="*/ 27 h 29"/>
                <a:gd name="T38" fmla="*/ 1226 w 1800"/>
                <a:gd name="T39" fmla="*/ 29 h 29"/>
                <a:gd name="T40" fmla="*/ 929 w 1800"/>
                <a:gd name="T41" fmla="*/ 29 h 29"/>
                <a:gd name="T42" fmla="*/ 628 w 1800"/>
                <a:gd name="T43" fmla="*/ 26 h 29"/>
                <a:gd name="T44" fmla="*/ 355 w 1800"/>
                <a:gd name="T45" fmla="*/ 24 h 29"/>
                <a:gd name="T46" fmla="*/ 142 w 1800"/>
                <a:gd name="T47" fmla="*/ 22 h 29"/>
                <a:gd name="T48" fmla="*/ 20 w 1800"/>
                <a:gd name="T49" fmla="*/ 21 h 29"/>
                <a:gd name="T50" fmla="*/ 63 w 1800"/>
                <a:gd name="T51" fmla="*/ 1 h 29"/>
                <a:gd name="T52" fmla="*/ 211 w 1800"/>
                <a:gd name="T53" fmla="*/ 2 h 29"/>
                <a:gd name="T54" fmla="*/ 441 w 1800"/>
                <a:gd name="T55" fmla="*/ 5 h 29"/>
                <a:gd name="T56" fmla="*/ 724 w 1800"/>
                <a:gd name="T57" fmla="*/ 7 h 29"/>
                <a:gd name="T58" fmla="*/ 1027 w 1800"/>
                <a:gd name="T59" fmla="*/ 8 h 29"/>
                <a:gd name="T60" fmla="*/ 1318 w 1800"/>
                <a:gd name="T61" fmla="*/ 8 h 29"/>
                <a:gd name="T62" fmla="*/ 1568 w 1800"/>
                <a:gd name="T63" fmla="*/ 7 h 29"/>
                <a:gd name="T64" fmla="*/ 1741 w 1800"/>
                <a:gd name="T65" fmla="*/ 3 h 29"/>
                <a:gd name="T66" fmla="*/ 1772 w 1800"/>
                <a:gd name="T67" fmla="*/ 21 h 29"/>
                <a:gd name="T68" fmla="*/ 1793 w 1800"/>
                <a:gd name="T69" fmla="*/ 0 h 29"/>
                <a:gd name="T70" fmla="*/ 1795 w 1800"/>
                <a:gd name="T71" fmla="*/ 0 h 29"/>
                <a:gd name="T72" fmla="*/ 1797 w 1800"/>
                <a:gd name="T73" fmla="*/ 1 h 29"/>
                <a:gd name="T74" fmla="*/ 1799 w 1800"/>
                <a:gd name="T75" fmla="*/ 2 h 29"/>
                <a:gd name="T76" fmla="*/ 1799 w 1800"/>
                <a:gd name="T77" fmla="*/ 3 h 29"/>
                <a:gd name="T78" fmla="*/ 1799 w 1800"/>
                <a:gd name="T79" fmla="*/ 5 h 29"/>
                <a:gd name="T80" fmla="*/ 1799 w 1800"/>
                <a:gd name="T81" fmla="*/ 7 h 29"/>
                <a:gd name="T82" fmla="*/ 1797 w 1800"/>
                <a:gd name="T83" fmla="*/ 8 h 29"/>
                <a:gd name="T84" fmla="*/ 1795 w 1800"/>
                <a:gd name="T85" fmla="*/ 10 h 29"/>
                <a:gd name="T86" fmla="*/ 1793 w 1800"/>
                <a:gd name="T87" fmla="*/ 13 h 29"/>
                <a:gd name="T88" fmla="*/ 1789 w 1800"/>
                <a:gd name="T89" fmla="*/ 15 h 29"/>
                <a:gd name="T90" fmla="*/ 1787 w 1800"/>
                <a:gd name="T91" fmla="*/ 16 h 29"/>
                <a:gd name="T92" fmla="*/ 1784 w 1800"/>
                <a:gd name="T93" fmla="*/ 18 h 29"/>
                <a:gd name="T94" fmla="*/ 1780 w 1800"/>
                <a:gd name="T95" fmla="*/ 19 h 29"/>
                <a:gd name="T96" fmla="*/ 1777 w 1800"/>
                <a:gd name="T97" fmla="*/ 19 h 29"/>
                <a:gd name="T98" fmla="*/ 1773 w 1800"/>
                <a:gd name="T9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0" h="29">
                  <a:moveTo>
                    <a:pt x="30" y="0"/>
                  </a:moveTo>
                  <a:lnTo>
                    <a:pt x="7" y="21"/>
                  </a:lnTo>
                  <a:lnTo>
                    <a:pt x="7" y="21"/>
                  </a:lnTo>
                  <a:lnTo>
                    <a:pt x="6" y="21"/>
                  </a:lnTo>
                  <a:lnTo>
                    <a:pt x="5" y="21"/>
                  </a:lnTo>
                  <a:lnTo>
                    <a:pt x="5" y="21"/>
                  </a:lnTo>
                  <a:lnTo>
                    <a:pt x="5" y="21"/>
                  </a:lnTo>
                  <a:lnTo>
                    <a:pt x="4" y="21"/>
                  </a:lnTo>
                  <a:lnTo>
                    <a:pt x="4" y="21"/>
                  </a:lnTo>
                  <a:lnTo>
                    <a:pt x="2" y="19"/>
                  </a:lnTo>
                  <a:lnTo>
                    <a:pt x="2" y="19"/>
                  </a:lnTo>
                  <a:lnTo>
                    <a:pt x="2" y="19"/>
                  </a:lnTo>
                  <a:lnTo>
                    <a:pt x="1" y="19"/>
                  </a:lnTo>
                  <a:lnTo>
                    <a:pt x="1" y="19"/>
                  </a:lnTo>
                  <a:lnTo>
                    <a:pt x="1" y="18"/>
                  </a:lnTo>
                  <a:lnTo>
                    <a:pt x="1" y="18"/>
                  </a:lnTo>
                  <a:lnTo>
                    <a:pt x="1" y="18"/>
                  </a:lnTo>
                  <a:lnTo>
                    <a:pt x="1" y="17"/>
                  </a:lnTo>
                  <a:lnTo>
                    <a:pt x="0" y="17"/>
                  </a:lnTo>
                  <a:lnTo>
                    <a:pt x="0" y="17"/>
                  </a:lnTo>
                  <a:lnTo>
                    <a:pt x="0" y="17"/>
                  </a:lnTo>
                  <a:lnTo>
                    <a:pt x="0" y="16"/>
                  </a:lnTo>
                  <a:lnTo>
                    <a:pt x="1" y="16"/>
                  </a:lnTo>
                  <a:lnTo>
                    <a:pt x="1" y="15"/>
                  </a:lnTo>
                  <a:lnTo>
                    <a:pt x="1" y="15"/>
                  </a:lnTo>
                  <a:lnTo>
                    <a:pt x="1" y="15"/>
                  </a:lnTo>
                  <a:lnTo>
                    <a:pt x="1" y="14"/>
                  </a:lnTo>
                  <a:lnTo>
                    <a:pt x="2" y="14"/>
                  </a:lnTo>
                  <a:lnTo>
                    <a:pt x="2" y="13"/>
                  </a:lnTo>
                  <a:lnTo>
                    <a:pt x="2" y="13"/>
                  </a:lnTo>
                  <a:lnTo>
                    <a:pt x="4" y="11"/>
                  </a:lnTo>
                  <a:lnTo>
                    <a:pt x="4" y="11"/>
                  </a:lnTo>
                  <a:lnTo>
                    <a:pt x="4" y="11"/>
                  </a:lnTo>
                  <a:lnTo>
                    <a:pt x="5" y="10"/>
                  </a:lnTo>
                  <a:lnTo>
                    <a:pt x="5" y="10"/>
                  </a:lnTo>
                  <a:lnTo>
                    <a:pt x="6" y="9"/>
                  </a:lnTo>
                  <a:lnTo>
                    <a:pt x="7" y="9"/>
                  </a:lnTo>
                  <a:lnTo>
                    <a:pt x="7" y="8"/>
                  </a:lnTo>
                  <a:lnTo>
                    <a:pt x="8" y="8"/>
                  </a:lnTo>
                  <a:lnTo>
                    <a:pt x="8" y="7"/>
                  </a:lnTo>
                  <a:lnTo>
                    <a:pt x="9" y="7"/>
                  </a:lnTo>
                  <a:lnTo>
                    <a:pt x="10" y="7"/>
                  </a:lnTo>
                  <a:lnTo>
                    <a:pt x="10" y="6"/>
                  </a:lnTo>
                  <a:lnTo>
                    <a:pt x="12" y="6"/>
                  </a:lnTo>
                  <a:lnTo>
                    <a:pt x="13" y="6"/>
                  </a:lnTo>
                  <a:lnTo>
                    <a:pt x="13" y="5"/>
                  </a:lnTo>
                  <a:lnTo>
                    <a:pt x="14" y="5"/>
                  </a:lnTo>
                  <a:lnTo>
                    <a:pt x="15" y="3"/>
                  </a:lnTo>
                  <a:lnTo>
                    <a:pt x="16" y="3"/>
                  </a:lnTo>
                  <a:lnTo>
                    <a:pt x="16" y="3"/>
                  </a:lnTo>
                  <a:lnTo>
                    <a:pt x="17" y="3"/>
                  </a:lnTo>
                  <a:lnTo>
                    <a:pt x="18" y="2"/>
                  </a:lnTo>
                  <a:lnTo>
                    <a:pt x="20" y="2"/>
                  </a:lnTo>
                  <a:lnTo>
                    <a:pt x="20" y="2"/>
                  </a:lnTo>
                  <a:lnTo>
                    <a:pt x="21" y="2"/>
                  </a:lnTo>
                  <a:lnTo>
                    <a:pt x="22" y="1"/>
                  </a:lnTo>
                  <a:lnTo>
                    <a:pt x="23" y="1"/>
                  </a:lnTo>
                  <a:lnTo>
                    <a:pt x="23" y="1"/>
                  </a:lnTo>
                  <a:lnTo>
                    <a:pt x="24" y="1"/>
                  </a:lnTo>
                  <a:lnTo>
                    <a:pt x="25" y="1"/>
                  </a:lnTo>
                  <a:lnTo>
                    <a:pt x="26" y="1"/>
                  </a:lnTo>
                  <a:lnTo>
                    <a:pt x="26" y="0"/>
                  </a:lnTo>
                  <a:lnTo>
                    <a:pt x="28" y="0"/>
                  </a:lnTo>
                  <a:lnTo>
                    <a:pt x="29" y="0"/>
                  </a:lnTo>
                  <a:lnTo>
                    <a:pt x="29" y="0"/>
                  </a:lnTo>
                  <a:lnTo>
                    <a:pt x="30" y="0"/>
                  </a:lnTo>
                  <a:lnTo>
                    <a:pt x="30" y="0"/>
                  </a:lnTo>
                  <a:close/>
                  <a:moveTo>
                    <a:pt x="1791" y="0"/>
                  </a:moveTo>
                  <a:lnTo>
                    <a:pt x="1772" y="21"/>
                  </a:lnTo>
                  <a:lnTo>
                    <a:pt x="1751" y="22"/>
                  </a:lnTo>
                  <a:lnTo>
                    <a:pt x="1721" y="24"/>
                  </a:lnTo>
                  <a:lnTo>
                    <a:pt x="1685" y="25"/>
                  </a:lnTo>
                  <a:lnTo>
                    <a:pt x="1644" y="26"/>
                  </a:lnTo>
                  <a:lnTo>
                    <a:pt x="1597" y="26"/>
                  </a:lnTo>
                  <a:lnTo>
                    <a:pt x="1546" y="27"/>
                  </a:lnTo>
                  <a:lnTo>
                    <a:pt x="1489" y="27"/>
                  </a:lnTo>
                  <a:lnTo>
                    <a:pt x="1428" y="29"/>
                  </a:lnTo>
                  <a:lnTo>
                    <a:pt x="1364" y="29"/>
                  </a:lnTo>
                  <a:lnTo>
                    <a:pt x="1297" y="29"/>
                  </a:lnTo>
                  <a:lnTo>
                    <a:pt x="1226" y="29"/>
                  </a:lnTo>
                  <a:lnTo>
                    <a:pt x="1154" y="29"/>
                  </a:lnTo>
                  <a:lnTo>
                    <a:pt x="1079" y="29"/>
                  </a:lnTo>
                  <a:lnTo>
                    <a:pt x="1004" y="29"/>
                  </a:lnTo>
                  <a:lnTo>
                    <a:pt x="929" y="29"/>
                  </a:lnTo>
                  <a:lnTo>
                    <a:pt x="852" y="27"/>
                  </a:lnTo>
                  <a:lnTo>
                    <a:pt x="776" y="27"/>
                  </a:lnTo>
                  <a:lnTo>
                    <a:pt x="701" y="27"/>
                  </a:lnTo>
                  <a:lnTo>
                    <a:pt x="628" y="26"/>
                  </a:lnTo>
                  <a:lnTo>
                    <a:pt x="556" y="26"/>
                  </a:lnTo>
                  <a:lnTo>
                    <a:pt x="486" y="25"/>
                  </a:lnTo>
                  <a:lnTo>
                    <a:pt x="419" y="25"/>
                  </a:lnTo>
                  <a:lnTo>
                    <a:pt x="355" y="24"/>
                  </a:lnTo>
                  <a:lnTo>
                    <a:pt x="294" y="24"/>
                  </a:lnTo>
                  <a:lnTo>
                    <a:pt x="239" y="23"/>
                  </a:lnTo>
                  <a:lnTo>
                    <a:pt x="188" y="23"/>
                  </a:lnTo>
                  <a:lnTo>
                    <a:pt x="142" y="22"/>
                  </a:lnTo>
                  <a:lnTo>
                    <a:pt x="102" y="22"/>
                  </a:lnTo>
                  <a:lnTo>
                    <a:pt x="68" y="22"/>
                  </a:lnTo>
                  <a:lnTo>
                    <a:pt x="40" y="21"/>
                  </a:lnTo>
                  <a:lnTo>
                    <a:pt x="20" y="21"/>
                  </a:lnTo>
                  <a:lnTo>
                    <a:pt x="7" y="21"/>
                  </a:lnTo>
                  <a:lnTo>
                    <a:pt x="30" y="0"/>
                  </a:lnTo>
                  <a:lnTo>
                    <a:pt x="42" y="0"/>
                  </a:lnTo>
                  <a:lnTo>
                    <a:pt x="63" y="1"/>
                  </a:lnTo>
                  <a:lnTo>
                    <a:pt x="89" y="1"/>
                  </a:lnTo>
                  <a:lnTo>
                    <a:pt x="124" y="1"/>
                  </a:lnTo>
                  <a:lnTo>
                    <a:pt x="164" y="2"/>
                  </a:lnTo>
                  <a:lnTo>
                    <a:pt x="211" y="2"/>
                  </a:lnTo>
                  <a:lnTo>
                    <a:pt x="261" y="2"/>
                  </a:lnTo>
                  <a:lnTo>
                    <a:pt x="317" y="3"/>
                  </a:lnTo>
                  <a:lnTo>
                    <a:pt x="377" y="3"/>
                  </a:lnTo>
                  <a:lnTo>
                    <a:pt x="441" y="5"/>
                  </a:lnTo>
                  <a:lnTo>
                    <a:pt x="508" y="5"/>
                  </a:lnTo>
                  <a:lnTo>
                    <a:pt x="578" y="6"/>
                  </a:lnTo>
                  <a:lnTo>
                    <a:pt x="650" y="6"/>
                  </a:lnTo>
                  <a:lnTo>
                    <a:pt x="724" y="7"/>
                  </a:lnTo>
                  <a:lnTo>
                    <a:pt x="798" y="7"/>
                  </a:lnTo>
                  <a:lnTo>
                    <a:pt x="875" y="7"/>
                  </a:lnTo>
                  <a:lnTo>
                    <a:pt x="950" y="8"/>
                  </a:lnTo>
                  <a:lnTo>
                    <a:pt x="1027" y="8"/>
                  </a:lnTo>
                  <a:lnTo>
                    <a:pt x="1102" y="8"/>
                  </a:lnTo>
                  <a:lnTo>
                    <a:pt x="1175" y="8"/>
                  </a:lnTo>
                  <a:lnTo>
                    <a:pt x="1249" y="8"/>
                  </a:lnTo>
                  <a:lnTo>
                    <a:pt x="1318" y="8"/>
                  </a:lnTo>
                  <a:lnTo>
                    <a:pt x="1386" y="8"/>
                  </a:lnTo>
                  <a:lnTo>
                    <a:pt x="1450" y="8"/>
                  </a:lnTo>
                  <a:lnTo>
                    <a:pt x="1510" y="8"/>
                  </a:lnTo>
                  <a:lnTo>
                    <a:pt x="1568" y="7"/>
                  </a:lnTo>
                  <a:lnTo>
                    <a:pt x="1619" y="6"/>
                  </a:lnTo>
                  <a:lnTo>
                    <a:pt x="1666" y="6"/>
                  </a:lnTo>
                  <a:lnTo>
                    <a:pt x="1707" y="5"/>
                  </a:lnTo>
                  <a:lnTo>
                    <a:pt x="1741" y="3"/>
                  </a:lnTo>
                  <a:lnTo>
                    <a:pt x="1770" y="2"/>
                  </a:lnTo>
                  <a:lnTo>
                    <a:pt x="1791" y="0"/>
                  </a:lnTo>
                  <a:lnTo>
                    <a:pt x="1791" y="0"/>
                  </a:lnTo>
                  <a:close/>
                  <a:moveTo>
                    <a:pt x="1772" y="21"/>
                  </a:moveTo>
                  <a:lnTo>
                    <a:pt x="1791" y="0"/>
                  </a:lnTo>
                  <a:lnTo>
                    <a:pt x="1791" y="0"/>
                  </a:lnTo>
                  <a:lnTo>
                    <a:pt x="1792" y="0"/>
                  </a:lnTo>
                  <a:lnTo>
                    <a:pt x="1793" y="0"/>
                  </a:lnTo>
                  <a:lnTo>
                    <a:pt x="1793" y="0"/>
                  </a:lnTo>
                  <a:lnTo>
                    <a:pt x="1794" y="0"/>
                  </a:lnTo>
                  <a:lnTo>
                    <a:pt x="1794" y="0"/>
                  </a:lnTo>
                  <a:lnTo>
                    <a:pt x="1795" y="0"/>
                  </a:lnTo>
                  <a:lnTo>
                    <a:pt x="1795" y="1"/>
                  </a:lnTo>
                  <a:lnTo>
                    <a:pt x="1796" y="1"/>
                  </a:lnTo>
                  <a:lnTo>
                    <a:pt x="1796" y="1"/>
                  </a:lnTo>
                  <a:lnTo>
                    <a:pt x="1797" y="1"/>
                  </a:lnTo>
                  <a:lnTo>
                    <a:pt x="1797" y="1"/>
                  </a:lnTo>
                  <a:lnTo>
                    <a:pt x="1797" y="1"/>
                  </a:lnTo>
                  <a:lnTo>
                    <a:pt x="1799" y="2"/>
                  </a:lnTo>
                  <a:lnTo>
                    <a:pt x="1799" y="2"/>
                  </a:lnTo>
                  <a:lnTo>
                    <a:pt x="1799" y="2"/>
                  </a:lnTo>
                  <a:lnTo>
                    <a:pt x="1799" y="2"/>
                  </a:lnTo>
                  <a:lnTo>
                    <a:pt x="1799" y="3"/>
                  </a:lnTo>
                  <a:lnTo>
                    <a:pt x="1799" y="3"/>
                  </a:lnTo>
                  <a:lnTo>
                    <a:pt x="1799" y="3"/>
                  </a:lnTo>
                  <a:lnTo>
                    <a:pt x="1800" y="3"/>
                  </a:lnTo>
                  <a:lnTo>
                    <a:pt x="1800" y="5"/>
                  </a:lnTo>
                  <a:lnTo>
                    <a:pt x="1799" y="5"/>
                  </a:lnTo>
                  <a:lnTo>
                    <a:pt x="1799" y="6"/>
                  </a:lnTo>
                  <a:lnTo>
                    <a:pt x="1799" y="6"/>
                  </a:lnTo>
                  <a:lnTo>
                    <a:pt x="1799" y="6"/>
                  </a:lnTo>
                  <a:lnTo>
                    <a:pt x="1799" y="7"/>
                  </a:lnTo>
                  <a:lnTo>
                    <a:pt x="1799" y="7"/>
                  </a:lnTo>
                  <a:lnTo>
                    <a:pt x="1797" y="8"/>
                  </a:lnTo>
                  <a:lnTo>
                    <a:pt x="1797" y="8"/>
                  </a:lnTo>
                  <a:lnTo>
                    <a:pt x="1797" y="8"/>
                  </a:lnTo>
                  <a:lnTo>
                    <a:pt x="1796" y="9"/>
                  </a:lnTo>
                  <a:lnTo>
                    <a:pt x="1796" y="9"/>
                  </a:lnTo>
                  <a:lnTo>
                    <a:pt x="1796" y="10"/>
                  </a:lnTo>
                  <a:lnTo>
                    <a:pt x="1795" y="10"/>
                  </a:lnTo>
                  <a:lnTo>
                    <a:pt x="1795" y="11"/>
                  </a:lnTo>
                  <a:lnTo>
                    <a:pt x="1794" y="11"/>
                  </a:lnTo>
                  <a:lnTo>
                    <a:pt x="1793" y="13"/>
                  </a:lnTo>
                  <a:lnTo>
                    <a:pt x="1793" y="13"/>
                  </a:lnTo>
                  <a:lnTo>
                    <a:pt x="1792" y="13"/>
                  </a:lnTo>
                  <a:lnTo>
                    <a:pt x="1792" y="14"/>
                  </a:lnTo>
                  <a:lnTo>
                    <a:pt x="1791" y="14"/>
                  </a:lnTo>
                  <a:lnTo>
                    <a:pt x="1789" y="15"/>
                  </a:lnTo>
                  <a:lnTo>
                    <a:pt x="1789" y="15"/>
                  </a:lnTo>
                  <a:lnTo>
                    <a:pt x="1788" y="15"/>
                  </a:lnTo>
                  <a:lnTo>
                    <a:pt x="1787" y="16"/>
                  </a:lnTo>
                  <a:lnTo>
                    <a:pt x="1787" y="16"/>
                  </a:lnTo>
                  <a:lnTo>
                    <a:pt x="1786" y="17"/>
                  </a:lnTo>
                  <a:lnTo>
                    <a:pt x="1785" y="17"/>
                  </a:lnTo>
                  <a:lnTo>
                    <a:pt x="1784" y="17"/>
                  </a:lnTo>
                  <a:lnTo>
                    <a:pt x="1784" y="18"/>
                  </a:lnTo>
                  <a:lnTo>
                    <a:pt x="1783" y="18"/>
                  </a:lnTo>
                  <a:lnTo>
                    <a:pt x="1781" y="18"/>
                  </a:lnTo>
                  <a:lnTo>
                    <a:pt x="1780" y="18"/>
                  </a:lnTo>
                  <a:lnTo>
                    <a:pt x="1780" y="19"/>
                  </a:lnTo>
                  <a:lnTo>
                    <a:pt x="1779" y="19"/>
                  </a:lnTo>
                  <a:lnTo>
                    <a:pt x="1778" y="19"/>
                  </a:lnTo>
                  <a:lnTo>
                    <a:pt x="1777" y="19"/>
                  </a:lnTo>
                  <a:lnTo>
                    <a:pt x="1777" y="19"/>
                  </a:lnTo>
                  <a:lnTo>
                    <a:pt x="1776" y="21"/>
                  </a:lnTo>
                  <a:lnTo>
                    <a:pt x="1775" y="21"/>
                  </a:lnTo>
                  <a:lnTo>
                    <a:pt x="1773" y="21"/>
                  </a:lnTo>
                  <a:lnTo>
                    <a:pt x="1773" y="21"/>
                  </a:lnTo>
                  <a:lnTo>
                    <a:pt x="1772" y="2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29" name="Freeform 140"/>
            <p:cNvSpPr>
              <a:spLocks noEditPoints="1"/>
            </p:cNvSpPr>
            <p:nvPr/>
          </p:nvSpPr>
          <p:spPr bwMode="auto">
            <a:xfrm>
              <a:off x="2254421" y="4234346"/>
              <a:ext cx="2584012" cy="47714"/>
            </a:xfrm>
            <a:custGeom>
              <a:avLst/>
              <a:gdLst>
                <a:gd name="T0" fmla="*/ 6 w 1733"/>
                <a:gd name="T1" fmla="*/ 21 h 32"/>
                <a:gd name="T2" fmla="*/ 3 w 1733"/>
                <a:gd name="T3" fmla="*/ 21 h 32"/>
                <a:gd name="T4" fmla="*/ 2 w 1733"/>
                <a:gd name="T5" fmla="*/ 19 h 32"/>
                <a:gd name="T6" fmla="*/ 1 w 1733"/>
                <a:gd name="T7" fmla="*/ 18 h 32"/>
                <a:gd name="T8" fmla="*/ 0 w 1733"/>
                <a:gd name="T9" fmla="*/ 17 h 32"/>
                <a:gd name="T10" fmla="*/ 1 w 1733"/>
                <a:gd name="T11" fmla="*/ 15 h 32"/>
                <a:gd name="T12" fmla="*/ 1 w 1733"/>
                <a:gd name="T13" fmla="*/ 14 h 32"/>
                <a:gd name="T14" fmla="*/ 3 w 1733"/>
                <a:gd name="T15" fmla="*/ 11 h 32"/>
                <a:gd name="T16" fmla="*/ 6 w 1733"/>
                <a:gd name="T17" fmla="*/ 9 h 32"/>
                <a:gd name="T18" fmla="*/ 8 w 1733"/>
                <a:gd name="T19" fmla="*/ 7 h 32"/>
                <a:gd name="T20" fmla="*/ 11 w 1733"/>
                <a:gd name="T21" fmla="*/ 6 h 32"/>
                <a:gd name="T22" fmla="*/ 15 w 1733"/>
                <a:gd name="T23" fmla="*/ 3 h 32"/>
                <a:gd name="T24" fmla="*/ 18 w 1733"/>
                <a:gd name="T25" fmla="*/ 2 h 32"/>
                <a:gd name="T26" fmla="*/ 22 w 1733"/>
                <a:gd name="T27" fmla="*/ 1 h 32"/>
                <a:gd name="T28" fmla="*/ 25 w 1733"/>
                <a:gd name="T29" fmla="*/ 0 h 32"/>
                <a:gd name="T30" fmla="*/ 29 w 1733"/>
                <a:gd name="T31" fmla="*/ 0 h 32"/>
                <a:gd name="T32" fmla="*/ 1724 w 1733"/>
                <a:gd name="T33" fmla="*/ 4 h 32"/>
                <a:gd name="T34" fmla="*/ 1621 w 1733"/>
                <a:gd name="T35" fmla="*/ 29 h 32"/>
                <a:gd name="T36" fmla="*/ 1430 w 1733"/>
                <a:gd name="T37" fmla="*/ 32 h 32"/>
                <a:gd name="T38" fmla="*/ 1177 w 1733"/>
                <a:gd name="T39" fmla="*/ 32 h 32"/>
                <a:gd name="T40" fmla="*/ 892 w 1733"/>
                <a:gd name="T41" fmla="*/ 30 h 32"/>
                <a:gd name="T42" fmla="*/ 604 w 1733"/>
                <a:gd name="T43" fmla="*/ 27 h 32"/>
                <a:gd name="T44" fmla="*/ 342 w 1733"/>
                <a:gd name="T45" fmla="*/ 25 h 32"/>
                <a:gd name="T46" fmla="*/ 137 w 1733"/>
                <a:gd name="T47" fmla="*/ 22 h 32"/>
                <a:gd name="T48" fmla="*/ 19 w 1733"/>
                <a:gd name="T49" fmla="*/ 21 h 32"/>
                <a:gd name="T50" fmla="*/ 62 w 1733"/>
                <a:gd name="T51" fmla="*/ 0 h 32"/>
                <a:gd name="T52" fmla="*/ 203 w 1733"/>
                <a:gd name="T53" fmla="*/ 2 h 32"/>
                <a:gd name="T54" fmla="*/ 425 w 1733"/>
                <a:gd name="T55" fmla="*/ 4 h 32"/>
                <a:gd name="T56" fmla="*/ 696 w 1733"/>
                <a:gd name="T57" fmla="*/ 8 h 32"/>
                <a:gd name="T58" fmla="*/ 988 w 1733"/>
                <a:gd name="T59" fmla="*/ 10 h 32"/>
                <a:gd name="T60" fmla="*/ 1268 w 1733"/>
                <a:gd name="T61" fmla="*/ 11 h 32"/>
                <a:gd name="T62" fmla="*/ 1507 w 1733"/>
                <a:gd name="T63" fmla="*/ 10 h 32"/>
                <a:gd name="T64" fmla="*/ 1676 w 1733"/>
                <a:gd name="T65" fmla="*/ 7 h 32"/>
                <a:gd name="T66" fmla="*/ 1706 w 1733"/>
                <a:gd name="T67" fmla="*/ 25 h 32"/>
                <a:gd name="T68" fmla="*/ 1726 w 1733"/>
                <a:gd name="T69" fmla="*/ 4 h 32"/>
                <a:gd name="T70" fmla="*/ 1729 w 1733"/>
                <a:gd name="T71" fmla="*/ 4 h 32"/>
                <a:gd name="T72" fmla="*/ 1731 w 1733"/>
                <a:gd name="T73" fmla="*/ 6 h 32"/>
                <a:gd name="T74" fmla="*/ 1732 w 1733"/>
                <a:gd name="T75" fmla="*/ 6 h 32"/>
                <a:gd name="T76" fmla="*/ 1733 w 1733"/>
                <a:gd name="T77" fmla="*/ 7 h 32"/>
                <a:gd name="T78" fmla="*/ 1733 w 1733"/>
                <a:gd name="T79" fmla="*/ 9 h 32"/>
                <a:gd name="T80" fmla="*/ 1732 w 1733"/>
                <a:gd name="T81" fmla="*/ 10 h 32"/>
                <a:gd name="T82" fmla="*/ 1731 w 1733"/>
                <a:gd name="T83" fmla="*/ 13 h 32"/>
                <a:gd name="T84" fmla="*/ 1729 w 1733"/>
                <a:gd name="T85" fmla="*/ 15 h 32"/>
                <a:gd name="T86" fmla="*/ 1726 w 1733"/>
                <a:gd name="T87" fmla="*/ 17 h 32"/>
                <a:gd name="T88" fmla="*/ 1724 w 1733"/>
                <a:gd name="T89" fmla="*/ 18 h 32"/>
                <a:gd name="T90" fmla="*/ 1721 w 1733"/>
                <a:gd name="T91" fmla="*/ 21 h 32"/>
                <a:gd name="T92" fmla="*/ 1717 w 1733"/>
                <a:gd name="T93" fmla="*/ 22 h 32"/>
                <a:gd name="T94" fmla="*/ 1714 w 1733"/>
                <a:gd name="T95" fmla="*/ 23 h 32"/>
                <a:gd name="T96" fmla="*/ 1710 w 1733"/>
                <a:gd name="T97" fmla="*/ 24 h 32"/>
                <a:gd name="T98" fmla="*/ 1707 w 1733"/>
                <a:gd name="T9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3" h="32">
                  <a:moveTo>
                    <a:pt x="30" y="0"/>
                  </a:moveTo>
                  <a:lnTo>
                    <a:pt x="7" y="21"/>
                  </a:lnTo>
                  <a:lnTo>
                    <a:pt x="7" y="21"/>
                  </a:lnTo>
                  <a:lnTo>
                    <a:pt x="6" y="21"/>
                  </a:lnTo>
                  <a:lnTo>
                    <a:pt x="4" y="21"/>
                  </a:lnTo>
                  <a:lnTo>
                    <a:pt x="4" y="21"/>
                  </a:lnTo>
                  <a:lnTo>
                    <a:pt x="3" y="21"/>
                  </a:lnTo>
                  <a:lnTo>
                    <a:pt x="3" y="21"/>
                  </a:lnTo>
                  <a:lnTo>
                    <a:pt x="3" y="19"/>
                  </a:lnTo>
                  <a:lnTo>
                    <a:pt x="2" y="19"/>
                  </a:lnTo>
                  <a:lnTo>
                    <a:pt x="2" y="19"/>
                  </a:lnTo>
                  <a:lnTo>
                    <a:pt x="2" y="19"/>
                  </a:lnTo>
                  <a:lnTo>
                    <a:pt x="1" y="19"/>
                  </a:lnTo>
                  <a:lnTo>
                    <a:pt x="1" y="18"/>
                  </a:lnTo>
                  <a:lnTo>
                    <a:pt x="1" y="18"/>
                  </a:lnTo>
                  <a:lnTo>
                    <a:pt x="1" y="18"/>
                  </a:lnTo>
                  <a:lnTo>
                    <a:pt x="1" y="18"/>
                  </a:lnTo>
                  <a:lnTo>
                    <a:pt x="0" y="17"/>
                  </a:lnTo>
                  <a:lnTo>
                    <a:pt x="0" y="17"/>
                  </a:lnTo>
                  <a:lnTo>
                    <a:pt x="0" y="17"/>
                  </a:lnTo>
                  <a:lnTo>
                    <a:pt x="0" y="16"/>
                  </a:lnTo>
                  <a:lnTo>
                    <a:pt x="0" y="16"/>
                  </a:lnTo>
                  <a:lnTo>
                    <a:pt x="0" y="16"/>
                  </a:lnTo>
                  <a:lnTo>
                    <a:pt x="1" y="15"/>
                  </a:lnTo>
                  <a:lnTo>
                    <a:pt x="1" y="15"/>
                  </a:lnTo>
                  <a:lnTo>
                    <a:pt x="1" y="14"/>
                  </a:lnTo>
                  <a:lnTo>
                    <a:pt x="1" y="14"/>
                  </a:lnTo>
                  <a:lnTo>
                    <a:pt x="1" y="14"/>
                  </a:lnTo>
                  <a:lnTo>
                    <a:pt x="2" y="13"/>
                  </a:lnTo>
                  <a:lnTo>
                    <a:pt x="2" y="13"/>
                  </a:lnTo>
                  <a:lnTo>
                    <a:pt x="2" y="11"/>
                  </a:lnTo>
                  <a:lnTo>
                    <a:pt x="3" y="11"/>
                  </a:lnTo>
                  <a:lnTo>
                    <a:pt x="3" y="10"/>
                  </a:lnTo>
                  <a:lnTo>
                    <a:pt x="4" y="10"/>
                  </a:lnTo>
                  <a:lnTo>
                    <a:pt x="4" y="9"/>
                  </a:lnTo>
                  <a:lnTo>
                    <a:pt x="6" y="9"/>
                  </a:lnTo>
                  <a:lnTo>
                    <a:pt x="6" y="9"/>
                  </a:lnTo>
                  <a:lnTo>
                    <a:pt x="7" y="8"/>
                  </a:lnTo>
                  <a:lnTo>
                    <a:pt x="8" y="8"/>
                  </a:lnTo>
                  <a:lnTo>
                    <a:pt x="8" y="7"/>
                  </a:lnTo>
                  <a:lnTo>
                    <a:pt x="9" y="7"/>
                  </a:lnTo>
                  <a:lnTo>
                    <a:pt x="10" y="6"/>
                  </a:lnTo>
                  <a:lnTo>
                    <a:pt x="10" y="6"/>
                  </a:lnTo>
                  <a:lnTo>
                    <a:pt x="11" y="6"/>
                  </a:lnTo>
                  <a:lnTo>
                    <a:pt x="12" y="4"/>
                  </a:lnTo>
                  <a:lnTo>
                    <a:pt x="12" y="4"/>
                  </a:lnTo>
                  <a:lnTo>
                    <a:pt x="14" y="4"/>
                  </a:lnTo>
                  <a:lnTo>
                    <a:pt x="15" y="3"/>
                  </a:lnTo>
                  <a:lnTo>
                    <a:pt x="16" y="3"/>
                  </a:lnTo>
                  <a:lnTo>
                    <a:pt x="16" y="3"/>
                  </a:lnTo>
                  <a:lnTo>
                    <a:pt x="17" y="2"/>
                  </a:lnTo>
                  <a:lnTo>
                    <a:pt x="18" y="2"/>
                  </a:lnTo>
                  <a:lnTo>
                    <a:pt x="19" y="2"/>
                  </a:lnTo>
                  <a:lnTo>
                    <a:pt x="19" y="2"/>
                  </a:lnTo>
                  <a:lnTo>
                    <a:pt x="20" y="1"/>
                  </a:lnTo>
                  <a:lnTo>
                    <a:pt x="22" y="1"/>
                  </a:lnTo>
                  <a:lnTo>
                    <a:pt x="23" y="1"/>
                  </a:lnTo>
                  <a:lnTo>
                    <a:pt x="23" y="1"/>
                  </a:lnTo>
                  <a:lnTo>
                    <a:pt x="24" y="1"/>
                  </a:lnTo>
                  <a:lnTo>
                    <a:pt x="25" y="0"/>
                  </a:lnTo>
                  <a:lnTo>
                    <a:pt x="25" y="0"/>
                  </a:lnTo>
                  <a:lnTo>
                    <a:pt x="26" y="0"/>
                  </a:lnTo>
                  <a:lnTo>
                    <a:pt x="27" y="0"/>
                  </a:lnTo>
                  <a:lnTo>
                    <a:pt x="29" y="0"/>
                  </a:lnTo>
                  <a:lnTo>
                    <a:pt x="29" y="0"/>
                  </a:lnTo>
                  <a:lnTo>
                    <a:pt x="30" y="0"/>
                  </a:lnTo>
                  <a:lnTo>
                    <a:pt x="30" y="0"/>
                  </a:lnTo>
                  <a:close/>
                  <a:moveTo>
                    <a:pt x="1724" y="4"/>
                  </a:moveTo>
                  <a:lnTo>
                    <a:pt x="1706" y="25"/>
                  </a:lnTo>
                  <a:lnTo>
                    <a:pt x="1684" y="26"/>
                  </a:lnTo>
                  <a:lnTo>
                    <a:pt x="1655" y="27"/>
                  </a:lnTo>
                  <a:lnTo>
                    <a:pt x="1621" y="29"/>
                  </a:lnTo>
                  <a:lnTo>
                    <a:pt x="1581" y="30"/>
                  </a:lnTo>
                  <a:lnTo>
                    <a:pt x="1535" y="31"/>
                  </a:lnTo>
                  <a:lnTo>
                    <a:pt x="1485" y="31"/>
                  </a:lnTo>
                  <a:lnTo>
                    <a:pt x="1430" y="32"/>
                  </a:lnTo>
                  <a:lnTo>
                    <a:pt x="1372" y="32"/>
                  </a:lnTo>
                  <a:lnTo>
                    <a:pt x="1310" y="32"/>
                  </a:lnTo>
                  <a:lnTo>
                    <a:pt x="1245" y="32"/>
                  </a:lnTo>
                  <a:lnTo>
                    <a:pt x="1177" y="32"/>
                  </a:lnTo>
                  <a:lnTo>
                    <a:pt x="1108" y="32"/>
                  </a:lnTo>
                  <a:lnTo>
                    <a:pt x="1037" y="31"/>
                  </a:lnTo>
                  <a:lnTo>
                    <a:pt x="965" y="31"/>
                  </a:lnTo>
                  <a:lnTo>
                    <a:pt x="892" y="30"/>
                  </a:lnTo>
                  <a:lnTo>
                    <a:pt x="819" y="30"/>
                  </a:lnTo>
                  <a:lnTo>
                    <a:pt x="746" y="29"/>
                  </a:lnTo>
                  <a:lnTo>
                    <a:pt x="674" y="29"/>
                  </a:lnTo>
                  <a:lnTo>
                    <a:pt x="604" y="27"/>
                  </a:lnTo>
                  <a:lnTo>
                    <a:pt x="534" y="27"/>
                  </a:lnTo>
                  <a:lnTo>
                    <a:pt x="468" y="26"/>
                  </a:lnTo>
                  <a:lnTo>
                    <a:pt x="402" y="25"/>
                  </a:lnTo>
                  <a:lnTo>
                    <a:pt x="342" y="25"/>
                  </a:lnTo>
                  <a:lnTo>
                    <a:pt x="283" y="24"/>
                  </a:lnTo>
                  <a:lnTo>
                    <a:pt x="230" y="24"/>
                  </a:lnTo>
                  <a:lnTo>
                    <a:pt x="181" y="23"/>
                  </a:lnTo>
                  <a:lnTo>
                    <a:pt x="137" y="22"/>
                  </a:lnTo>
                  <a:lnTo>
                    <a:pt x="98" y="22"/>
                  </a:lnTo>
                  <a:lnTo>
                    <a:pt x="65" y="22"/>
                  </a:lnTo>
                  <a:lnTo>
                    <a:pt x="39" y="21"/>
                  </a:lnTo>
                  <a:lnTo>
                    <a:pt x="19" y="21"/>
                  </a:lnTo>
                  <a:lnTo>
                    <a:pt x="7" y="21"/>
                  </a:lnTo>
                  <a:lnTo>
                    <a:pt x="30" y="0"/>
                  </a:lnTo>
                  <a:lnTo>
                    <a:pt x="42" y="0"/>
                  </a:lnTo>
                  <a:lnTo>
                    <a:pt x="62" y="0"/>
                  </a:lnTo>
                  <a:lnTo>
                    <a:pt x="88" y="1"/>
                  </a:lnTo>
                  <a:lnTo>
                    <a:pt x="121" y="1"/>
                  </a:lnTo>
                  <a:lnTo>
                    <a:pt x="160" y="2"/>
                  </a:lnTo>
                  <a:lnTo>
                    <a:pt x="203" y="2"/>
                  </a:lnTo>
                  <a:lnTo>
                    <a:pt x="253" y="3"/>
                  </a:lnTo>
                  <a:lnTo>
                    <a:pt x="306" y="3"/>
                  </a:lnTo>
                  <a:lnTo>
                    <a:pt x="365" y="4"/>
                  </a:lnTo>
                  <a:lnTo>
                    <a:pt x="425" y="4"/>
                  </a:lnTo>
                  <a:lnTo>
                    <a:pt x="489" y="6"/>
                  </a:lnTo>
                  <a:lnTo>
                    <a:pt x="557" y="7"/>
                  </a:lnTo>
                  <a:lnTo>
                    <a:pt x="625" y="7"/>
                  </a:lnTo>
                  <a:lnTo>
                    <a:pt x="696" y="8"/>
                  </a:lnTo>
                  <a:lnTo>
                    <a:pt x="768" y="9"/>
                  </a:lnTo>
                  <a:lnTo>
                    <a:pt x="841" y="9"/>
                  </a:lnTo>
                  <a:lnTo>
                    <a:pt x="915" y="10"/>
                  </a:lnTo>
                  <a:lnTo>
                    <a:pt x="988" y="10"/>
                  </a:lnTo>
                  <a:lnTo>
                    <a:pt x="1060" y="10"/>
                  </a:lnTo>
                  <a:lnTo>
                    <a:pt x="1131" y="11"/>
                  </a:lnTo>
                  <a:lnTo>
                    <a:pt x="1200" y="11"/>
                  </a:lnTo>
                  <a:lnTo>
                    <a:pt x="1268" y="11"/>
                  </a:lnTo>
                  <a:lnTo>
                    <a:pt x="1332" y="11"/>
                  </a:lnTo>
                  <a:lnTo>
                    <a:pt x="1395" y="11"/>
                  </a:lnTo>
                  <a:lnTo>
                    <a:pt x="1453" y="11"/>
                  </a:lnTo>
                  <a:lnTo>
                    <a:pt x="1507" y="10"/>
                  </a:lnTo>
                  <a:lnTo>
                    <a:pt x="1557" y="10"/>
                  </a:lnTo>
                  <a:lnTo>
                    <a:pt x="1603" y="9"/>
                  </a:lnTo>
                  <a:lnTo>
                    <a:pt x="1642" y="8"/>
                  </a:lnTo>
                  <a:lnTo>
                    <a:pt x="1676" y="7"/>
                  </a:lnTo>
                  <a:lnTo>
                    <a:pt x="1703" y="6"/>
                  </a:lnTo>
                  <a:lnTo>
                    <a:pt x="1724" y="4"/>
                  </a:lnTo>
                  <a:lnTo>
                    <a:pt x="1724" y="4"/>
                  </a:lnTo>
                  <a:close/>
                  <a:moveTo>
                    <a:pt x="1706" y="25"/>
                  </a:moveTo>
                  <a:lnTo>
                    <a:pt x="1724" y="4"/>
                  </a:lnTo>
                  <a:lnTo>
                    <a:pt x="1725" y="4"/>
                  </a:lnTo>
                  <a:lnTo>
                    <a:pt x="1725" y="4"/>
                  </a:lnTo>
                  <a:lnTo>
                    <a:pt x="1726" y="4"/>
                  </a:lnTo>
                  <a:lnTo>
                    <a:pt x="1726" y="4"/>
                  </a:lnTo>
                  <a:lnTo>
                    <a:pt x="1727" y="4"/>
                  </a:lnTo>
                  <a:lnTo>
                    <a:pt x="1729" y="4"/>
                  </a:lnTo>
                  <a:lnTo>
                    <a:pt x="1729" y="4"/>
                  </a:lnTo>
                  <a:lnTo>
                    <a:pt x="1729" y="4"/>
                  </a:lnTo>
                  <a:lnTo>
                    <a:pt x="1730" y="4"/>
                  </a:lnTo>
                  <a:lnTo>
                    <a:pt x="1730" y="4"/>
                  </a:lnTo>
                  <a:lnTo>
                    <a:pt x="1731" y="6"/>
                  </a:lnTo>
                  <a:lnTo>
                    <a:pt x="1731" y="6"/>
                  </a:lnTo>
                  <a:lnTo>
                    <a:pt x="1731" y="6"/>
                  </a:lnTo>
                  <a:lnTo>
                    <a:pt x="1732" y="6"/>
                  </a:lnTo>
                  <a:lnTo>
                    <a:pt x="1732" y="6"/>
                  </a:lnTo>
                  <a:lnTo>
                    <a:pt x="1732" y="7"/>
                  </a:lnTo>
                  <a:lnTo>
                    <a:pt x="1732" y="7"/>
                  </a:lnTo>
                  <a:lnTo>
                    <a:pt x="1732" y="7"/>
                  </a:lnTo>
                  <a:lnTo>
                    <a:pt x="1733" y="7"/>
                  </a:lnTo>
                  <a:lnTo>
                    <a:pt x="1733" y="8"/>
                  </a:lnTo>
                  <a:lnTo>
                    <a:pt x="1733" y="8"/>
                  </a:lnTo>
                  <a:lnTo>
                    <a:pt x="1733" y="8"/>
                  </a:lnTo>
                  <a:lnTo>
                    <a:pt x="1733" y="9"/>
                  </a:lnTo>
                  <a:lnTo>
                    <a:pt x="1733" y="9"/>
                  </a:lnTo>
                  <a:lnTo>
                    <a:pt x="1732" y="9"/>
                  </a:lnTo>
                  <a:lnTo>
                    <a:pt x="1732" y="10"/>
                  </a:lnTo>
                  <a:lnTo>
                    <a:pt x="1732" y="10"/>
                  </a:lnTo>
                  <a:lnTo>
                    <a:pt x="1732" y="11"/>
                  </a:lnTo>
                  <a:lnTo>
                    <a:pt x="1732" y="11"/>
                  </a:lnTo>
                  <a:lnTo>
                    <a:pt x="1731" y="13"/>
                  </a:lnTo>
                  <a:lnTo>
                    <a:pt x="1731" y="13"/>
                  </a:lnTo>
                  <a:lnTo>
                    <a:pt x="1731" y="13"/>
                  </a:lnTo>
                  <a:lnTo>
                    <a:pt x="1730" y="14"/>
                  </a:lnTo>
                  <a:lnTo>
                    <a:pt x="1730" y="14"/>
                  </a:lnTo>
                  <a:lnTo>
                    <a:pt x="1729" y="15"/>
                  </a:lnTo>
                  <a:lnTo>
                    <a:pt x="1729" y="15"/>
                  </a:lnTo>
                  <a:lnTo>
                    <a:pt x="1727" y="16"/>
                  </a:lnTo>
                  <a:lnTo>
                    <a:pt x="1727" y="16"/>
                  </a:lnTo>
                  <a:lnTo>
                    <a:pt x="1726" y="17"/>
                  </a:lnTo>
                  <a:lnTo>
                    <a:pt x="1725" y="17"/>
                  </a:lnTo>
                  <a:lnTo>
                    <a:pt x="1725" y="17"/>
                  </a:lnTo>
                  <a:lnTo>
                    <a:pt x="1724" y="18"/>
                  </a:lnTo>
                  <a:lnTo>
                    <a:pt x="1724" y="18"/>
                  </a:lnTo>
                  <a:lnTo>
                    <a:pt x="1723" y="19"/>
                  </a:lnTo>
                  <a:lnTo>
                    <a:pt x="1722" y="19"/>
                  </a:lnTo>
                  <a:lnTo>
                    <a:pt x="1722" y="19"/>
                  </a:lnTo>
                  <a:lnTo>
                    <a:pt x="1721" y="21"/>
                  </a:lnTo>
                  <a:lnTo>
                    <a:pt x="1719" y="21"/>
                  </a:lnTo>
                  <a:lnTo>
                    <a:pt x="1718" y="21"/>
                  </a:lnTo>
                  <a:lnTo>
                    <a:pt x="1718" y="22"/>
                  </a:lnTo>
                  <a:lnTo>
                    <a:pt x="1717" y="22"/>
                  </a:lnTo>
                  <a:lnTo>
                    <a:pt x="1716" y="22"/>
                  </a:lnTo>
                  <a:lnTo>
                    <a:pt x="1715" y="23"/>
                  </a:lnTo>
                  <a:lnTo>
                    <a:pt x="1715" y="23"/>
                  </a:lnTo>
                  <a:lnTo>
                    <a:pt x="1714" y="23"/>
                  </a:lnTo>
                  <a:lnTo>
                    <a:pt x="1713" y="23"/>
                  </a:lnTo>
                  <a:lnTo>
                    <a:pt x="1711" y="24"/>
                  </a:lnTo>
                  <a:lnTo>
                    <a:pt x="1711" y="24"/>
                  </a:lnTo>
                  <a:lnTo>
                    <a:pt x="1710" y="24"/>
                  </a:lnTo>
                  <a:lnTo>
                    <a:pt x="1709" y="24"/>
                  </a:lnTo>
                  <a:lnTo>
                    <a:pt x="1708" y="24"/>
                  </a:lnTo>
                  <a:lnTo>
                    <a:pt x="1708" y="24"/>
                  </a:lnTo>
                  <a:lnTo>
                    <a:pt x="1707" y="25"/>
                  </a:lnTo>
                  <a:lnTo>
                    <a:pt x="1706" y="2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sp>
          <p:nvSpPr>
            <p:cNvPr id="30" name="Freeform 143"/>
            <p:cNvSpPr>
              <a:spLocks noEditPoints="1"/>
            </p:cNvSpPr>
            <p:nvPr/>
          </p:nvSpPr>
          <p:spPr bwMode="auto">
            <a:xfrm>
              <a:off x="2076984" y="2400340"/>
              <a:ext cx="2941865" cy="1711740"/>
            </a:xfrm>
            <a:custGeom>
              <a:avLst/>
              <a:gdLst>
                <a:gd name="T0" fmla="*/ 35 w 1973"/>
                <a:gd name="T1" fmla="*/ 1085 h 1148"/>
                <a:gd name="T2" fmla="*/ 38 w 1973"/>
                <a:gd name="T3" fmla="*/ 1110 h 1148"/>
                <a:gd name="T4" fmla="*/ 49 w 1973"/>
                <a:gd name="T5" fmla="*/ 1120 h 1148"/>
                <a:gd name="T6" fmla="*/ 48 w 1973"/>
                <a:gd name="T7" fmla="*/ 1142 h 1148"/>
                <a:gd name="T8" fmla="*/ 16 w 1973"/>
                <a:gd name="T9" fmla="*/ 1138 h 1148"/>
                <a:gd name="T10" fmla="*/ 2 w 1973"/>
                <a:gd name="T11" fmla="*/ 1122 h 1148"/>
                <a:gd name="T12" fmla="*/ 0 w 1973"/>
                <a:gd name="T13" fmla="*/ 1093 h 1148"/>
                <a:gd name="T14" fmla="*/ 45 w 1973"/>
                <a:gd name="T15" fmla="*/ 159 h 1148"/>
                <a:gd name="T16" fmla="*/ 49 w 1973"/>
                <a:gd name="T17" fmla="*/ 327 h 1148"/>
                <a:gd name="T18" fmla="*/ 49 w 1973"/>
                <a:gd name="T19" fmla="*/ 659 h 1148"/>
                <a:gd name="T20" fmla="*/ 43 w 1973"/>
                <a:gd name="T21" fmla="*/ 962 h 1148"/>
                <a:gd name="T22" fmla="*/ 5 w 1973"/>
                <a:gd name="T23" fmla="*/ 1053 h 1148"/>
                <a:gd name="T24" fmla="*/ 11 w 1973"/>
                <a:gd name="T25" fmla="*/ 821 h 1148"/>
                <a:gd name="T26" fmla="*/ 14 w 1973"/>
                <a:gd name="T27" fmla="*/ 479 h 1148"/>
                <a:gd name="T28" fmla="*/ 11 w 1973"/>
                <a:gd name="T29" fmla="*/ 213 h 1148"/>
                <a:gd name="T30" fmla="*/ 110 w 1973"/>
                <a:gd name="T31" fmla="*/ 21 h 1148"/>
                <a:gd name="T32" fmla="*/ 59 w 1973"/>
                <a:gd name="T33" fmla="*/ 30 h 1148"/>
                <a:gd name="T34" fmla="*/ 41 w 1973"/>
                <a:gd name="T35" fmla="*/ 66 h 1148"/>
                <a:gd name="T36" fmla="*/ 41 w 1973"/>
                <a:gd name="T37" fmla="*/ 128 h 1148"/>
                <a:gd name="T38" fmla="*/ 6 w 1973"/>
                <a:gd name="T39" fmla="*/ 142 h 1148"/>
                <a:gd name="T40" fmla="*/ 5 w 1973"/>
                <a:gd name="T41" fmla="*/ 78 h 1148"/>
                <a:gd name="T42" fmla="*/ 38 w 1973"/>
                <a:gd name="T43" fmla="*/ 25 h 1148"/>
                <a:gd name="T44" fmla="*/ 133 w 1973"/>
                <a:gd name="T45" fmla="*/ 0 h 1148"/>
                <a:gd name="T46" fmla="*/ 1749 w 1973"/>
                <a:gd name="T47" fmla="*/ 43 h 1148"/>
                <a:gd name="T48" fmla="*/ 1274 w 1973"/>
                <a:gd name="T49" fmla="*/ 42 h 1148"/>
                <a:gd name="T50" fmla="*/ 628 w 1973"/>
                <a:gd name="T51" fmla="*/ 33 h 1148"/>
                <a:gd name="T52" fmla="*/ 165 w 1973"/>
                <a:gd name="T53" fmla="*/ 23 h 1148"/>
                <a:gd name="T54" fmla="*/ 349 w 1973"/>
                <a:gd name="T55" fmla="*/ 7 h 1148"/>
                <a:gd name="T56" fmla="*/ 936 w 1973"/>
                <a:gd name="T57" fmla="*/ 17 h 1148"/>
                <a:gd name="T58" fmla="*/ 1549 w 1973"/>
                <a:gd name="T59" fmla="*/ 23 h 1148"/>
                <a:gd name="T60" fmla="*/ 1828 w 1973"/>
                <a:gd name="T61" fmla="*/ 21 h 1148"/>
                <a:gd name="T62" fmla="*/ 1928 w 1973"/>
                <a:gd name="T63" fmla="*/ 103 h 1148"/>
                <a:gd name="T64" fmla="*/ 1905 w 1973"/>
                <a:gd name="T65" fmla="*/ 61 h 1148"/>
                <a:gd name="T66" fmla="*/ 1866 w 1973"/>
                <a:gd name="T67" fmla="*/ 40 h 1148"/>
                <a:gd name="T68" fmla="*/ 1812 w 1973"/>
                <a:gd name="T69" fmla="*/ 40 h 1148"/>
                <a:gd name="T70" fmla="*/ 1886 w 1973"/>
                <a:gd name="T71" fmla="*/ 19 h 1148"/>
                <a:gd name="T72" fmla="*/ 1934 w 1973"/>
                <a:gd name="T73" fmla="*/ 39 h 1148"/>
                <a:gd name="T74" fmla="*/ 1961 w 1973"/>
                <a:gd name="T75" fmla="*/ 82 h 1148"/>
                <a:gd name="T76" fmla="*/ 1965 w 1973"/>
                <a:gd name="T77" fmla="*/ 1024 h 1148"/>
                <a:gd name="T78" fmla="*/ 1926 w 1973"/>
                <a:gd name="T79" fmla="*/ 929 h 1148"/>
                <a:gd name="T80" fmla="*/ 1926 w 1973"/>
                <a:gd name="T81" fmla="*/ 619 h 1148"/>
                <a:gd name="T82" fmla="*/ 1928 w 1973"/>
                <a:gd name="T83" fmla="*/ 289 h 1148"/>
                <a:gd name="T84" fmla="*/ 1965 w 1973"/>
                <a:gd name="T85" fmla="*/ 137 h 1148"/>
                <a:gd name="T86" fmla="*/ 1963 w 1973"/>
                <a:gd name="T87" fmla="*/ 378 h 1148"/>
                <a:gd name="T88" fmla="*/ 1962 w 1973"/>
                <a:gd name="T89" fmla="*/ 722 h 1148"/>
                <a:gd name="T90" fmla="*/ 1964 w 1973"/>
                <a:gd name="T91" fmla="*/ 983 h 1148"/>
                <a:gd name="T92" fmla="*/ 1898 w 1973"/>
                <a:gd name="T93" fmla="*/ 1127 h 1148"/>
                <a:gd name="T94" fmla="*/ 1924 w 1973"/>
                <a:gd name="T95" fmla="*/ 1124 h 1148"/>
                <a:gd name="T96" fmla="*/ 1936 w 1973"/>
                <a:gd name="T97" fmla="*/ 1104 h 1148"/>
                <a:gd name="T98" fmla="*/ 1936 w 1973"/>
                <a:gd name="T99" fmla="*/ 1064 h 1148"/>
                <a:gd name="T100" fmla="*/ 1969 w 1973"/>
                <a:gd name="T101" fmla="*/ 1040 h 1148"/>
                <a:gd name="T102" fmla="*/ 1972 w 1973"/>
                <a:gd name="T103" fmla="*/ 1085 h 1148"/>
                <a:gd name="T104" fmla="*/ 1955 w 1973"/>
                <a:gd name="T105" fmla="*/ 1121 h 1148"/>
                <a:gd name="T106" fmla="*/ 1891 w 1973"/>
                <a:gd name="T107" fmla="*/ 1148 h 1148"/>
                <a:gd name="T108" fmla="*/ 117 w 1973"/>
                <a:gd name="T109" fmla="*/ 1120 h 1148"/>
                <a:gd name="T110" fmla="*/ 628 w 1973"/>
                <a:gd name="T111" fmla="*/ 1118 h 1148"/>
                <a:gd name="T112" fmla="*/ 1332 w 1973"/>
                <a:gd name="T113" fmla="*/ 1122 h 1148"/>
                <a:gd name="T114" fmla="*/ 1840 w 1973"/>
                <a:gd name="T115" fmla="*/ 1127 h 1148"/>
                <a:gd name="T116" fmla="*/ 1741 w 1973"/>
                <a:gd name="T117" fmla="*/ 1146 h 1148"/>
                <a:gd name="T118" fmla="*/ 1156 w 1973"/>
                <a:gd name="T119" fmla="*/ 1142 h 1148"/>
                <a:gd name="T120" fmla="*/ 462 w 1973"/>
                <a:gd name="T121" fmla="*/ 1138 h 1148"/>
                <a:gd name="T122" fmla="*/ 48 w 1973"/>
                <a:gd name="T123" fmla="*/ 1142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1148">
                  <a:moveTo>
                    <a:pt x="3" y="1070"/>
                  </a:moveTo>
                  <a:lnTo>
                    <a:pt x="39" y="1058"/>
                  </a:lnTo>
                  <a:lnTo>
                    <a:pt x="39" y="1058"/>
                  </a:lnTo>
                  <a:lnTo>
                    <a:pt x="38" y="1064"/>
                  </a:lnTo>
                  <a:lnTo>
                    <a:pt x="38" y="1069"/>
                  </a:lnTo>
                  <a:lnTo>
                    <a:pt x="37" y="1073"/>
                  </a:lnTo>
                  <a:lnTo>
                    <a:pt x="37" y="1077"/>
                  </a:lnTo>
                  <a:lnTo>
                    <a:pt x="35" y="1081"/>
                  </a:lnTo>
                  <a:lnTo>
                    <a:pt x="35" y="1085"/>
                  </a:lnTo>
                  <a:lnTo>
                    <a:pt x="35" y="1088"/>
                  </a:lnTo>
                  <a:lnTo>
                    <a:pt x="35" y="1091"/>
                  </a:lnTo>
                  <a:lnTo>
                    <a:pt x="35" y="1095"/>
                  </a:lnTo>
                  <a:lnTo>
                    <a:pt x="35" y="1097"/>
                  </a:lnTo>
                  <a:lnTo>
                    <a:pt x="35" y="1101"/>
                  </a:lnTo>
                  <a:lnTo>
                    <a:pt x="37" y="1103"/>
                  </a:lnTo>
                  <a:lnTo>
                    <a:pt x="37" y="1105"/>
                  </a:lnTo>
                  <a:lnTo>
                    <a:pt x="38" y="1107"/>
                  </a:lnTo>
                  <a:lnTo>
                    <a:pt x="38" y="1110"/>
                  </a:lnTo>
                  <a:lnTo>
                    <a:pt x="39" y="1111"/>
                  </a:lnTo>
                  <a:lnTo>
                    <a:pt x="40" y="1113"/>
                  </a:lnTo>
                  <a:lnTo>
                    <a:pt x="41" y="1114"/>
                  </a:lnTo>
                  <a:lnTo>
                    <a:pt x="42" y="1116"/>
                  </a:lnTo>
                  <a:lnTo>
                    <a:pt x="43" y="1117"/>
                  </a:lnTo>
                  <a:lnTo>
                    <a:pt x="45" y="1118"/>
                  </a:lnTo>
                  <a:lnTo>
                    <a:pt x="46" y="1119"/>
                  </a:lnTo>
                  <a:lnTo>
                    <a:pt x="47" y="1120"/>
                  </a:lnTo>
                  <a:lnTo>
                    <a:pt x="49" y="1120"/>
                  </a:lnTo>
                  <a:lnTo>
                    <a:pt x="50" y="1121"/>
                  </a:lnTo>
                  <a:lnTo>
                    <a:pt x="53" y="1121"/>
                  </a:lnTo>
                  <a:lnTo>
                    <a:pt x="55" y="1121"/>
                  </a:lnTo>
                  <a:lnTo>
                    <a:pt x="57" y="1121"/>
                  </a:lnTo>
                  <a:lnTo>
                    <a:pt x="59" y="1122"/>
                  </a:lnTo>
                  <a:lnTo>
                    <a:pt x="62" y="1122"/>
                  </a:lnTo>
                  <a:lnTo>
                    <a:pt x="64" y="1122"/>
                  </a:lnTo>
                  <a:lnTo>
                    <a:pt x="67" y="1121"/>
                  </a:lnTo>
                  <a:lnTo>
                    <a:pt x="48" y="1142"/>
                  </a:lnTo>
                  <a:lnTo>
                    <a:pt x="43" y="1142"/>
                  </a:lnTo>
                  <a:lnTo>
                    <a:pt x="40" y="1143"/>
                  </a:lnTo>
                  <a:lnTo>
                    <a:pt x="35" y="1142"/>
                  </a:lnTo>
                  <a:lnTo>
                    <a:pt x="32" y="1142"/>
                  </a:lnTo>
                  <a:lnTo>
                    <a:pt x="29" y="1142"/>
                  </a:lnTo>
                  <a:lnTo>
                    <a:pt x="25" y="1141"/>
                  </a:lnTo>
                  <a:lnTo>
                    <a:pt x="22" y="1141"/>
                  </a:lnTo>
                  <a:lnTo>
                    <a:pt x="19" y="1140"/>
                  </a:lnTo>
                  <a:lnTo>
                    <a:pt x="16" y="1138"/>
                  </a:lnTo>
                  <a:lnTo>
                    <a:pt x="14" y="1137"/>
                  </a:lnTo>
                  <a:lnTo>
                    <a:pt x="11" y="1136"/>
                  </a:lnTo>
                  <a:lnTo>
                    <a:pt x="9" y="1135"/>
                  </a:lnTo>
                  <a:lnTo>
                    <a:pt x="8" y="1133"/>
                  </a:lnTo>
                  <a:lnTo>
                    <a:pt x="6" y="1130"/>
                  </a:lnTo>
                  <a:lnTo>
                    <a:pt x="5" y="1129"/>
                  </a:lnTo>
                  <a:lnTo>
                    <a:pt x="3" y="1127"/>
                  </a:lnTo>
                  <a:lnTo>
                    <a:pt x="2" y="1125"/>
                  </a:lnTo>
                  <a:lnTo>
                    <a:pt x="2" y="1122"/>
                  </a:lnTo>
                  <a:lnTo>
                    <a:pt x="1" y="1119"/>
                  </a:lnTo>
                  <a:lnTo>
                    <a:pt x="0" y="1117"/>
                  </a:lnTo>
                  <a:lnTo>
                    <a:pt x="0" y="1113"/>
                  </a:lnTo>
                  <a:lnTo>
                    <a:pt x="0" y="1111"/>
                  </a:lnTo>
                  <a:lnTo>
                    <a:pt x="0" y="1107"/>
                  </a:lnTo>
                  <a:lnTo>
                    <a:pt x="0" y="1104"/>
                  </a:lnTo>
                  <a:lnTo>
                    <a:pt x="0" y="1101"/>
                  </a:lnTo>
                  <a:lnTo>
                    <a:pt x="0" y="1097"/>
                  </a:lnTo>
                  <a:lnTo>
                    <a:pt x="0" y="1093"/>
                  </a:lnTo>
                  <a:lnTo>
                    <a:pt x="1" y="1088"/>
                  </a:lnTo>
                  <a:lnTo>
                    <a:pt x="1" y="1085"/>
                  </a:lnTo>
                  <a:lnTo>
                    <a:pt x="2" y="1080"/>
                  </a:lnTo>
                  <a:lnTo>
                    <a:pt x="2" y="1075"/>
                  </a:lnTo>
                  <a:lnTo>
                    <a:pt x="3" y="1070"/>
                  </a:lnTo>
                  <a:lnTo>
                    <a:pt x="3" y="1070"/>
                  </a:lnTo>
                  <a:lnTo>
                    <a:pt x="3" y="1070"/>
                  </a:lnTo>
                  <a:close/>
                  <a:moveTo>
                    <a:pt x="9" y="173"/>
                  </a:moveTo>
                  <a:lnTo>
                    <a:pt x="45" y="159"/>
                  </a:lnTo>
                  <a:lnTo>
                    <a:pt x="45" y="159"/>
                  </a:lnTo>
                  <a:lnTo>
                    <a:pt x="46" y="169"/>
                  </a:lnTo>
                  <a:lnTo>
                    <a:pt x="47" y="183"/>
                  </a:lnTo>
                  <a:lnTo>
                    <a:pt x="48" y="199"/>
                  </a:lnTo>
                  <a:lnTo>
                    <a:pt x="48" y="220"/>
                  </a:lnTo>
                  <a:lnTo>
                    <a:pt x="48" y="243"/>
                  </a:lnTo>
                  <a:lnTo>
                    <a:pt x="49" y="269"/>
                  </a:lnTo>
                  <a:lnTo>
                    <a:pt x="49" y="297"/>
                  </a:lnTo>
                  <a:lnTo>
                    <a:pt x="49" y="327"/>
                  </a:lnTo>
                  <a:lnTo>
                    <a:pt x="50" y="360"/>
                  </a:lnTo>
                  <a:lnTo>
                    <a:pt x="50" y="395"/>
                  </a:lnTo>
                  <a:lnTo>
                    <a:pt x="50" y="430"/>
                  </a:lnTo>
                  <a:lnTo>
                    <a:pt x="50" y="467"/>
                  </a:lnTo>
                  <a:lnTo>
                    <a:pt x="50" y="505"/>
                  </a:lnTo>
                  <a:lnTo>
                    <a:pt x="49" y="542"/>
                  </a:lnTo>
                  <a:lnTo>
                    <a:pt x="49" y="581"/>
                  </a:lnTo>
                  <a:lnTo>
                    <a:pt x="49" y="620"/>
                  </a:lnTo>
                  <a:lnTo>
                    <a:pt x="49" y="659"/>
                  </a:lnTo>
                  <a:lnTo>
                    <a:pt x="48" y="698"/>
                  </a:lnTo>
                  <a:lnTo>
                    <a:pt x="48" y="736"/>
                  </a:lnTo>
                  <a:lnTo>
                    <a:pt x="48" y="772"/>
                  </a:lnTo>
                  <a:lnTo>
                    <a:pt x="47" y="809"/>
                  </a:lnTo>
                  <a:lnTo>
                    <a:pt x="47" y="843"/>
                  </a:lnTo>
                  <a:lnTo>
                    <a:pt x="46" y="876"/>
                  </a:lnTo>
                  <a:lnTo>
                    <a:pt x="45" y="907"/>
                  </a:lnTo>
                  <a:lnTo>
                    <a:pt x="45" y="936"/>
                  </a:lnTo>
                  <a:lnTo>
                    <a:pt x="43" y="962"/>
                  </a:lnTo>
                  <a:lnTo>
                    <a:pt x="43" y="986"/>
                  </a:lnTo>
                  <a:lnTo>
                    <a:pt x="42" y="1008"/>
                  </a:lnTo>
                  <a:lnTo>
                    <a:pt x="41" y="1026"/>
                  </a:lnTo>
                  <a:lnTo>
                    <a:pt x="41" y="1040"/>
                  </a:lnTo>
                  <a:lnTo>
                    <a:pt x="40" y="1051"/>
                  </a:lnTo>
                  <a:lnTo>
                    <a:pt x="39" y="1058"/>
                  </a:lnTo>
                  <a:lnTo>
                    <a:pt x="3" y="1070"/>
                  </a:lnTo>
                  <a:lnTo>
                    <a:pt x="5" y="1064"/>
                  </a:lnTo>
                  <a:lnTo>
                    <a:pt x="5" y="1053"/>
                  </a:lnTo>
                  <a:lnTo>
                    <a:pt x="6" y="1038"/>
                  </a:lnTo>
                  <a:lnTo>
                    <a:pt x="7" y="1021"/>
                  </a:lnTo>
                  <a:lnTo>
                    <a:pt x="7" y="999"/>
                  </a:lnTo>
                  <a:lnTo>
                    <a:pt x="8" y="975"/>
                  </a:lnTo>
                  <a:lnTo>
                    <a:pt x="9" y="948"/>
                  </a:lnTo>
                  <a:lnTo>
                    <a:pt x="9" y="920"/>
                  </a:lnTo>
                  <a:lnTo>
                    <a:pt x="10" y="889"/>
                  </a:lnTo>
                  <a:lnTo>
                    <a:pt x="10" y="856"/>
                  </a:lnTo>
                  <a:lnTo>
                    <a:pt x="11" y="821"/>
                  </a:lnTo>
                  <a:lnTo>
                    <a:pt x="11" y="785"/>
                  </a:lnTo>
                  <a:lnTo>
                    <a:pt x="13" y="748"/>
                  </a:lnTo>
                  <a:lnTo>
                    <a:pt x="13" y="710"/>
                  </a:lnTo>
                  <a:lnTo>
                    <a:pt x="13" y="672"/>
                  </a:lnTo>
                  <a:lnTo>
                    <a:pt x="14" y="633"/>
                  </a:lnTo>
                  <a:lnTo>
                    <a:pt x="14" y="594"/>
                  </a:lnTo>
                  <a:lnTo>
                    <a:pt x="14" y="555"/>
                  </a:lnTo>
                  <a:lnTo>
                    <a:pt x="14" y="517"/>
                  </a:lnTo>
                  <a:lnTo>
                    <a:pt x="14" y="479"/>
                  </a:lnTo>
                  <a:lnTo>
                    <a:pt x="14" y="443"/>
                  </a:lnTo>
                  <a:lnTo>
                    <a:pt x="14" y="407"/>
                  </a:lnTo>
                  <a:lnTo>
                    <a:pt x="14" y="373"/>
                  </a:lnTo>
                  <a:lnTo>
                    <a:pt x="14" y="341"/>
                  </a:lnTo>
                  <a:lnTo>
                    <a:pt x="14" y="310"/>
                  </a:lnTo>
                  <a:lnTo>
                    <a:pt x="14" y="281"/>
                  </a:lnTo>
                  <a:lnTo>
                    <a:pt x="13" y="256"/>
                  </a:lnTo>
                  <a:lnTo>
                    <a:pt x="13" y="232"/>
                  </a:lnTo>
                  <a:lnTo>
                    <a:pt x="11" y="213"/>
                  </a:lnTo>
                  <a:lnTo>
                    <a:pt x="11" y="196"/>
                  </a:lnTo>
                  <a:lnTo>
                    <a:pt x="10" y="182"/>
                  </a:lnTo>
                  <a:lnTo>
                    <a:pt x="9" y="173"/>
                  </a:lnTo>
                  <a:lnTo>
                    <a:pt x="9" y="173"/>
                  </a:lnTo>
                  <a:lnTo>
                    <a:pt x="9" y="173"/>
                  </a:lnTo>
                  <a:close/>
                  <a:moveTo>
                    <a:pt x="145" y="1"/>
                  </a:moveTo>
                  <a:lnTo>
                    <a:pt x="121" y="22"/>
                  </a:lnTo>
                  <a:lnTo>
                    <a:pt x="121" y="22"/>
                  </a:lnTo>
                  <a:lnTo>
                    <a:pt x="110" y="21"/>
                  </a:lnTo>
                  <a:lnTo>
                    <a:pt x="101" y="21"/>
                  </a:lnTo>
                  <a:lnTo>
                    <a:pt x="91" y="22"/>
                  </a:lnTo>
                  <a:lnTo>
                    <a:pt x="83" y="23"/>
                  </a:lnTo>
                  <a:lnTo>
                    <a:pt x="77" y="24"/>
                  </a:lnTo>
                  <a:lnTo>
                    <a:pt x="71" y="25"/>
                  </a:lnTo>
                  <a:lnTo>
                    <a:pt x="67" y="26"/>
                  </a:lnTo>
                  <a:lnTo>
                    <a:pt x="64" y="27"/>
                  </a:lnTo>
                  <a:lnTo>
                    <a:pt x="62" y="29"/>
                  </a:lnTo>
                  <a:lnTo>
                    <a:pt x="59" y="30"/>
                  </a:lnTo>
                  <a:lnTo>
                    <a:pt x="57" y="32"/>
                  </a:lnTo>
                  <a:lnTo>
                    <a:pt x="55" y="34"/>
                  </a:lnTo>
                  <a:lnTo>
                    <a:pt x="53" y="38"/>
                  </a:lnTo>
                  <a:lnTo>
                    <a:pt x="49" y="41"/>
                  </a:lnTo>
                  <a:lnTo>
                    <a:pt x="47" y="46"/>
                  </a:lnTo>
                  <a:lnTo>
                    <a:pt x="45" y="50"/>
                  </a:lnTo>
                  <a:lnTo>
                    <a:pt x="43" y="55"/>
                  </a:lnTo>
                  <a:lnTo>
                    <a:pt x="42" y="61"/>
                  </a:lnTo>
                  <a:lnTo>
                    <a:pt x="41" y="66"/>
                  </a:lnTo>
                  <a:lnTo>
                    <a:pt x="40" y="72"/>
                  </a:lnTo>
                  <a:lnTo>
                    <a:pt x="39" y="79"/>
                  </a:lnTo>
                  <a:lnTo>
                    <a:pt x="39" y="85"/>
                  </a:lnTo>
                  <a:lnTo>
                    <a:pt x="39" y="91"/>
                  </a:lnTo>
                  <a:lnTo>
                    <a:pt x="39" y="98"/>
                  </a:lnTo>
                  <a:lnTo>
                    <a:pt x="39" y="106"/>
                  </a:lnTo>
                  <a:lnTo>
                    <a:pt x="40" y="113"/>
                  </a:lnTo>
                  <a:lnTo>
                    <a:pt x="40" y="120"/>
                  </a:lnTo>
                  <a:lnTo>
                    <a:pt x="41" y="128"/>
                  </a:lnTo>
                  <a:lnTo>
                    <a:pt x="42" y="135"/>
                  </a:lnTo>
                  <a:lnTo>
                    <a:pt x="43" y="143"/>
                  </a:lnTo>
                  <a:lnTo>
                    <a:pt x="45" y="151"/>
                  </a:lnTo>
                  <a:lnTo>
                    <a:pt x="45" y="159"/>
                  </a:lnTo>
                  <a:lnTo>
                    <a:pt x="9" y="173"/>
                  </a:lnTo>
                  <a:lnTo>
                    <a:pt x="8" y="165"/>
                  </a:lnTo>
                  <a:lnTo>
                    <a:pt x="7" y="157"/>
                  </a:lnTo>
                  <a:lnTo>
                    <a:pt x="7" y="149"/>
                  </a:lnTo>
                  <a:lnTo>
                    <a:pt x="6" y="142"/>
                  </a:lnTo>
                  <a:lnTo>
                    <a:pt x="5" y="134"/>
                  </a:lnTo>
                  <a:lnTo>
                    <a:pt x="5" y="126"/>
                  </a:lnTo>
                  <a:lnTo>
                    <a:pt x="3" y="119"/>
                  </a:lnTo>
                  <a:lnTo>
                    <a:pt x="3" y="112"/>
                  </a:lnTo>
                  <a:lnTo>
                    <a:pt x="3" y="104"/>
                  </a:lnTo>
                  <a:lnTo>
                    <a:pt x="3" y="97"/>
                  </a:lnTo>
                  <a:lnTo>
                    <a:pt x="3" y="90"/>
                  </a:lnTo>
                  <a:lnTo>
                    <a:pt x="5" y="85"/>
                  </a:lnTo>
                  <a:lnTo>
                    <a:pt x="5" y="78"/>
                  </a:lnTo>
                  <a:lnTo>
                    <a:pt x="6" y="71"/>
                  </a:lnTo>
                  <a:lnTo>
                    <a:pt x="8" y="65"/>
                  </a:lnTo>
                  <a:lnTo>
                    <a:pt x="10" y="59"/>
                  </a:lnTo>
                  <a:lnTo>
                    <a:pt x="13" y="54"/>
                  </a:lnTo>
                  <a:lnTo>
                    <a:pt x="16" y="47"/>
                  </a:lnTo>
                  <a:lnTo>
                    <a:pt x="19" y="42"/>
                  </a:lnTo>
                  <a:lnTo>
                    <a:pt x="25" y="37"/>
                  </a:lnTo>
                  <a:lnTo>
                    <a:pt x="31" y="31"/>
                  </a:lnTo>
                  <a:lnTo>
                    <a:pt x="38" y="25"/>
                  </a:lnTo>
                  <a:lnTo>
                    <a:pt x="47" y="19"/>
                  </a:lnTo>
                  <a:lnTo>
                    <a:pt x="56" y="14"/>
                  </a:lnTo>
                  <a:lnTo>
                    <a:pt x="67" y="10"/>
                  </a:lnTo>
                  <a:lnTo>
                    <a:pt x="78" y="7"/>
                  </a:lnTo>
                  <a:lnTo>
                    <a:pt x="88" y="5"/>
                  </a:lnTo>
                  <a:lnTo>
                    <a:pt x="98" y="2"/>
                  </a:lnTo>
                  <a:lnTo>
                    <a:pt x="110" y="1"/>
                  </a:lnTo>
                  <a:lnTo>
                    <a:pt x="121" y="1"/>
                  </a:lnTo>
                  <a:lnTo>
                    <a:pt x="133" y="0"/>
                  </a:lnTo>
                  <a:lnTo>
                    <a:pt x="145" y="1"/>
                  </a:lnTo>
                  <a:lnTo>
                    <a:pt x="145" y="1"/>
                  </a:lnTo>
                  <a:lnTo>
                    <a:pt x="145" y="1"/>
                  </a:lnTo>
                  <a:close/>
                  <a:moveTo>
                    <a:pt x="1828" y="21"/>
                  </a:moveTo>
                  <a:lnTo>
                    <a:pt x="1812" y="40"/>
                  </a:lnTo>
                  <a:lnTo>
                    <a:pt x="1812" y="40"/>
                  </a:lnTo>
                  <a:lnTo>
                    <a:pt x="1797" y="41"/>
                  </a:lnTo>
                  <a:lnTo>
                    <a:pt x="1777" y="42"/>
                  </a:lnTo>
                  <a:lnTo>
                    <a:pt x="1749" y="43"/>
                  </a:lnTo>
                  <a:lnTo>
                    <a:pt x="1716" y="43"/>
                  </a:lnTo>
                  <a:lnTo>
                    <a:pt x="1676" y="43"/>
                  </a:lnTo>
                  <a:lnTo>
                    <a:pt x="1631" y="43"/>
                  </a:lnTo>
                  <a:lnTo>
                    <a:pt x="1581" y="43"/>
                  </a:lnTo>
                  <a:lnTo>
                    <a:pt x="1527" y="43"/>
                  </a:lnTo>
                  <a:lnTo>
                    <a:pt x="1469" y="43"/>
                  </a:lnTo>
                  <a:lnTo>
                    <a:pt x="1406" y="43"/>
                  </a:lnTo>
                  <a:lnTo>
                    <a:pt x="1341" y="42"/>
                  </a:lnTo>
                  <a:lnTo>
                    <a:pt x="1274" y="42"/>
                  </a:lnTo>
                  <a:lnTo>
                    <a:pt x="1204" y="41"/>
                  </a:lnTo>
                  <a:lnTo>
                    <a:pt x="1132" y="40"/>
                  </a:lnTo>
                  <a:lnTo>
                    <a:pt x="1060" y="39"/>
                  </a:lnTo>
                  <a:lnTo>
                    <a:pt x="987" y="39"/>
                  </a:lnTo>
                  <a:lnTo>
                    <a:pt x="914" y="38"/>
                  </a:lnTo>
                  <a:lnTo>
                    <a:pt x="840" y="37"/>
                  </a:lnTo>
                  <a:lnTo>
                    <a:pt x="768" y="35"/>
                  </a:lnTo>
                  <a:lnTo>
                    <a:pt x="697" y="34"/>
                  </a:lnTo>
                  <a:lnTo>
                    <a:pt x="628" y="33"/>
                  </a:lnTo>
                  <a:lnTo>
                    <a:pt x="560" y="32"/>
                  </a:lnTo>
                  <a:lnTo>
                    <a:pt x="496" y="31"/>
                  </a:lnTo>
                  <a:lnTo>
                    <a:pt x="436" y="30"/>
                  </a:lnTo>
                  <a:lnTo>
                    <a:pt x="378" y="29"/>
                  </a:lnTo>
                  <a:lnTo>
                    <a:pt x="325" y="27"/>
                  </a:lnTo>
                  <a:lnTo>
                    <a:pt x="277" y="26"/>
                  </a:lnTo>
                  <a:lnTo>
                    <a:pt x="233" y="25"/>
                  </a:lnTo>
                  <a:lnTo>
                    <a:pt x="196" y="24"/>
                  </a:lnTo>
                  <a:lnTo>
                    <a:pt x="165" y="23"/>
                  </a:lnTo>
                  <a:lnTo>
                    <a:pt x="139" y="22"/>
                  </a:lnTo>
                  <a:lnTo>
                    <a:pt x="121" y="22"/>
                  </a:lnTo>
                  <a:lnTo>
                    <a:pt x="145" y="1"/>
                  </a:lnTo>
                  <a:lnTo>
                    <a:pt x="162" y="1"/>
                  </a:lnTo>
                  <a:lnTo>
                    <a:pt x="188" y="2"/>
                  </a:lnTo>
                  <a:lnTo>
                    <a:pt x="220" y="3"/>
                  </a:lnTo>
                  <a:lnTo>
                    <a:pt x="256" y="5"/>
                  </a:lnTo>
                  <a:lnTo>
                    <a:pt x="300" y="6"/>
                  </a:lnTo>
                  <a:lnTo>
                    <a:pt x="349" y="7"/>
                  </a:lnTo>
                  <a:lnTo>
                    <a:pt x="401" y="8"/>
                  </a:lnTo>
                  <a:lnTo>
                    <a:pt x="458" y="9"/>
                  </a:lnTo>
                  <a:lnTo>
                    <a:pt x="519" y="10"/>
                  </a:lnTo>
                  <a:lnTo>
                    <a:pt x="583" y="11"/>
                  </a:lnTo>
                  <a:lnTo>
                    <a:pt x="651" y="13"/>
                  </a:lnTo>
                  <a:lnTo>
                    <a:pt x="719" y="14"/>
                  </a:lnTo>
                  <a:lnTo>
                    <a:pt x="791" y="15"/>
                  </a:lnTo>
                  <a:lnTo>
                    <a:pt x="863" y="16"/>
                  </a:lnTo>
                  <a:lnTo>
                    <a:pt x="936" y="17"/>
                  </a:lnTo>
                  <a:lnTo>
                    <a:pt x="1010" y="18"/>
                  </a:lnTo>
                  <a:lnTo>
                    <a:pt x="1083" y="19"/>
                  </a:lnTo>
                  <a:lnTo>
                    <a:pt x="1155" y="19"/>
                  </a:lnTo>
                  <a:lnTo>
                    <a:pt x="1227" y="21"/>
                  </a:lnTo>
                  <a:lnTo>
                    <a:pt x="1296" y="22"/>
                  </a:lnTo>
                  <a:lnTo>
                    <a:pt x="1364" y="22"/>
                  </a:lnTo>
                  <a:lnTo>
                    <a:pt x="1429" y="23"/>
                  </a:lnTo>
                  <a:lnTo>
                    <a:pt x="1491" y="23"/>
                  </a:lnTo>
                  <a:lnTo>
                    <a:pt x="1549" y="23"/>
                  </a:lnTo>
                  <a:lnTo>
                    <a:pt x="1604" y="24"/>
                  </a:lnTo>
                  <a:lnTo>
                    <a:pt x="1653" y="24"/>
                  </a:lnTo>
                  <a:lnTo>
                    <a:pt x="1699" y="23"/>
                  </a:lnTo>
                  <a:lnTo>
                    <a:pt x="1738" y="23"/>
                  </a:lnTo>
                  <a:lnTo>
                    <a:pt x="1771" y="23"/>
                  </a:lnTo>
                  <a:lnTo>
                    <a:pt x="1798" y="22"/>
                  </a:lnTo>
                  <a:lnTo>
                    <a:pt x="1818" y="21"/>
                  </a:lnTo>
                  <a:lnTo>
                    <a:pt x="1828" y="21"/>
                  </a:lnTo>
                  <a:lnTo>
                    <a:pt x="1828" y="21"/>
                  </a:lnTo>
                  <a:lnTo>
                    <a:pt x="1828" y="21"/>
                  </a:lnTo>
                  <a:close/>
                  <a:moveTo>
                    <a:pt x="1965" y="125"/>
                  </a:moveTo>
                  <a:lnTo>
                    <a:pt x="1930" y="137"/>
                  </a:lnTo>
                  <a:lnTo>
                    <a:pt x="1930" y="137"/>
                  </a:lnTo>
                  <a:lnTo>
                    <a:pt x="1930" y="129"/>
                  </a:lnTo>
                  <a:lnTo>
                    <a:pt x="1930" y="122"/>
                  </a:lnTo>
                  <a:lnTo>
                    <a:pt x="1929" y="116"/>
                  </a:lnTo>
                  <a:lnTo>
                    <a:pt x="1928" y="109"/>
                  </a:lnTo>
                  <a:lnTo>
                    <a:pt x="1928" y="103"/>
                  </a:lnTo>
                  <a:lnTo>
                    <a:pt x="1925" y="97"/>
                  </a:lnTo>
                  <a:lnTo>
                    <a:pt x="1924" y="91"/>
                  </a:lnTo>
                  <a:lnTo>
                    <a:pt x="1922" y="86"/>
                  </a:lnTo>
                  <a:lnTo>
                    <a:pt x="1920" y="81"/>
                  </a:lnTo>
                  <a:lnTo>
                    <a:pt x="1917" y="75"/>
                  </a:lnTo>
                  <a:lnTo>
                    <a:pt x="1915" y="72"/>
                  </a:lnTo>
                  <a:lnTo>
                    <a:pt x="1912" y="67"/>
                  </a:lnTo>
                  <a:lnTo>
                    <a:pt x="1908" y="64"/>
                  </a:lnTo>
                  <a:lnTo>
                    <a:pt x="1905" y="61"/>
                  </a:lnTo>
                  <a:lnTo>
                    <a:pt x="1901" y="57"/>
                  </a:lnTo>
                  <a:lnTo>
                    <a:pt x="1898" y="54"/>
                  </a:lnTo>
                  <a:lnTo>
                    <a:pt x="1893" y="51"/>
                  </a:lnTo>
                  <a:lnTo>
                    <a:pt x="1890" y="49"/>
                  </a:lnTo>
                  <a:lnTo>
                    <a:pt x="1885" y="47"/>
                  </a:lnTo>
                  <a:lnTo>
                    <a:pt x="1881" y="45"/>
                  </a:lnTo>
                  <a:lnTo>
                    <a:pt x="1875" y="43"/>
                  </a:lnTo>
                  <a:lnTo>
                    <a:pt x="1870" y="41"/>
                  </a:lnTo>
                  <a:lnTo>
                    <a:pt x="1866" y="40"/>
                  </a:lnTo>
                  <a:lnTo>
                    <a:pt x="1860" y="40"/>
                  </a:lnTo>
                  <a:lnTo>
                    <a:pt x="1854" y="39"/>
                  </a:lnTo>
                  <a:lnTo>
                    <a:pt x="1849" y="38"/>
                  </a:lnTo>
                  <a:lnTo>
                    <a:pt x="1843" y="38"/>
                  </a:lnTo>
                  <a:lnTo>
                    <a:pt x="1837" y="38"/>
                  </a:lnTo>
                  <a:lnTo>
                    <a:pt x="1832" y="38"/>
                  </a:lnTo>
                  <a:lnTo>
                    <a:pt x="1825" y="39"/>
                  </a:lnTo>
                  <a:lnTo>
                    <a:pt x="1819" y="39"/>
                  </a:lnTo>
                  <a:lnTo>
                    <a:pt x="1812" y="40"/>
                  </a:lnTo>
                  <a:lnTo>
                    <a:pt x="1828" y="21"/>
                  </a:lnTo>
                  <a:lnTo>
                    <a:pt x="1836" y="19"/>
                  </a:lnTo>
                  <a:lnTo>
                    <a:pt x="1844" y="18"/>
                  </a:lnTo>
                  <a:lnTo>
                    <a:pt x="1852" y="18"/>
                  </a:lnTo>
                  <a:lnTo>
                    <a:pt x="1859" y="17"/>
                  </a:lnTo>
                  <a:lnTo>
                    <a:pt x="1866" y="17"/>
                  </a:lnTo>
                  <a:lnTo>
                    <a:pt x="1874" y="18"/>
                  </a:lnTo>
                  <a:lnTo>
                    <a:pt x="1881" y="18"/>
                  </a:lnTo>
                  <a:lnTo>
                    <a:pt x="1886" y="19"/>
                  </a:lnTo>
                  <a:lnTo>
                    <a:pt x="1893" y="21"/>
                  </a:lnTo>
                  <a:lnTo>
                    <a:pt x="1899" y="22"/>
                  </a:lnTo>
                  <a:lnTo>
                    <a:pt x="1905" y="24"/>
                  </a:lnTo>
                  <a:lnTo>
                    <a:pt x="1910" y="25"/>
                  </a:lnTo>
                  <a:lnTo>
                    <a:pt x="1916" y="27"/>
                  </a:lnTo>
                  <a:lnTo>
                    <a:pt x="1922" y="30"/>
                  </a:lnTo>
                  <a:lnTo>
                    <a:pt x="1926" y="33"/>
                  </a:lnTo>
                  <a:lnTo>
                    <a:pt x="1931" y="35"/>
                  </a:lnTo>
                  <a:lnTo>
                    <a:pt x="1934" y="39"/>
                  </a:lnTo>
                  <a:lnTo>
                    <a:pt x="1939" y="43"/>
                  </a:lnTo>
                  <a:lnTo>
                    <a:pt x="1942" y="47"/>
                  </a:lnTo>
                  <a:lnTo>
                    <a:pt x="1946" y="51"/>
                  </a:lnTo>
                  <a:lnTo>
                    <a:pt x="1949" y="56"/>
                  </a:lnTo>
                  <a:lnTo>
                    <a:pt x="1953" y="61"/>
                  </a:lnTo>
                  <a:lnTo>
                    <a:pt x="1955" y="65"/>
                  </a:lnTo>
                  <a:lnTo>
                    <a:pt x="1957" y="71"/>
                  </a:lnTo>
                  <a:lnTo>
                    <a:pt x="1960" y="77"/>
                  </a:lnTo>
                  <a:lnTo>
                    <a:pt x="1961" y="82"/>
                  </a:lnTo>
                  <a:lnTo>
                    <a:pt x="1963" y="89"/>
                  </a:lnTo>
                  <a:lnTo>
                    <a:pt x="1964" y="95"/>
                  </a:lnTo>
                  <a:lnTo>
                    <a:pt x="1964" y="102"/>
                  </a:lnTo>
                  <a:lnTo>
                    <a:pt x="1965" y="110"/>
                  </a:lnTo>
                  <a:lnTo>
                    <a:pt x="1965" y="117"/>
                  </a:lnTo>
                  <a:lnTo>
                    <a:pt x="1965" y="125"/>
                  </a:lnTo>
                  <a:lnTo>
                    <a:pt x="1965" y="125"/>
                  </a:lnTo>
                  <a:lnTo>
                    <a:pt x="1965" y="125"/>
                  </a:lnTo>
                  <a:close/>
                  <a:moveTo>
                    <a:pt x="1965" y="1024"/>
                  </a:moveTo>
                  <a:lnTo>
                    <a:pt x="1930" y="1038"/>
                  </a:lnTo>
                  <a:lnTo>
                    <a:pt x="1930" y="1038"/>
                  </a:lnTo>
                  <a:lnTo>
                    <a:pt x="1929" y="1033"/>
                  </a:lnTo>
                  <a:lnTo>
                    <a:pt x="1929" y="1024"/>
                  </a:lnTo>
                  <a:lnTo>
                    <a:pt x="1929" y="1011"/>
                  </a:lnTo>
                  <a:lnTo>
                    <a:pt x="1928" y="997"/>
                  </a:lnTo>
                  <a:lnTo>
                    <a:pt x="1928" y="977"/>
                  </a:lnTo>
                  <a:lnTo>
                    <a:pt x="1928" y="954"/>
                  </a:lnTo>
                  <a:lnTo>
                    <a:pt x="1926" y="929"/>
                  </a:lnTo>
                  <a:lnTo>
                    <a:pt x="1926" y="902"/>
                  </a:lnTo>
                  <a:lnTo>
                    <a:pt x="1926" y="872"/>
                  </a:lnTo>
                  <a:lnTo>
                    <a:pt x="1926" y="840"/>
                  </a:lnTo>
                  <a:lnTo>
                    <a:pt x="1926" y="805"/>
                  </a:lnTo>
                  <a:lnTo>
                    <a:pt x="1926" y="771"/>
                  </a:lnTo>
                  <a:lnTo>
                    <a:pt x="1926" y="735"/>
                  </a:lnTo>
                  <a:lnTo>
                    <a:pt x="1926" y="697"/>
                  </a:lnTo>
                  <a:lnTo>
                    <a:pt x="1926" y="658"/>
                  </a:lnTo>
                  <a:lnTo>
                    <a:pt x="1926" y="619"/>
                  </a:lnTo>
                  <a:lnTo>
                    <a:pt x="1926" y="580"/>
                  </a:lnTo>
                  <a:lnTo>
                    <a:pt x="1926" y="541"/>
                  </a:lnTo>
                  <a:lnTo>
                    <a:pt x="1926" y="502"/>
                  </a:lnTo>
                  <a:lnTo>
                    <a:pt x="1926" y="464"/>
                  </a:lnTo>
                  <a:lnTo>
                    <a:pt x="1926" y="427"/>
                  </a:lnTo>
                  <a:lnTo>
                    <a:pt x="1928" y="390"/>
                  </a:lnTo>
                  <a:lnTo>
                    <a:pt x="1928" y="355"/>
                  </a:lnTo>
                  <a:lnTo>
                    <a:pt x="1928" y="321"/>
                  </a:lnTo>
                  <a:lnTo>
                    <a:pt x="1928" y="289"/>
                  </a:lnTo>
                  <a:lnTo>
                    <a:pt x="1928" y="260"/>
                  </a:lnTo>
                  <a:lnTo>
                    <a:pt x="1929" y="232"/>
                  </a:lnTo>
                  <a:lnTo>
                    <a:pt x="1929" y="207"/>
                  </a:lnTo>
                  <a:lnTo>
                    <a:pt x="1929" y="184"/>
                  </a:lnTo>
                  <a:lnTo>
                    <a:pt x="1929" y="166"/>
                  </a:lnTo>
                  <a:lnTo>
                    <a:pt x="1930" y="150"/>
                  </a:lnTo>
                  <a:lnTo>
                    <a:pt x="1930" y="137"/>
                  </a:lnTo>
                  <a:lnTo>
                    <a:pt x="1965" y="125"/>
                  </a:lnTo>
                  <a:lnTo>
                    <a:pt x="1965" y="137"/>
                  </a:lnTo>
                  <a:lnTo>
                    <a:pt x="1965" y="153"/>
                  </a:lnTo>
                  <a:lnTo>
                    <a:pt x="1964" y="172"/>
                  </a:lnTo>
                  <a:lnTo>
                    <a:pt x="1964" y="194"/>
                  </a:lnTo>
                  <a:lnTo>
                    <a:pt x="1964" y="220"/>
                  </a:lnTo>
                  <a:lnTo>
                    <a:pt x="1964" y="247"/>
                  </a:lnTo>
                  <a:lnTo>
                    <a:pt x="1963" y="277"/>
                  </a:lnTo>
                  <a:lnTo>
                    <a:pt x="1963" y="309"/>
                  </a:lnTo>
                  <a:lnTo>
                    <a:pt x="1963" y="342"/>
                  </a:lnTo>
                  <a:lnTo>
                    <a:pt x="1963" y="378"/>
                  </a:lnTo>
                  <a:lnTo>
                    <a:pt x="1963" y="414"/>
                  </a:lnTo>
                  <a:lnTo>
                    <a:pt x="1963" y="452"/>
                  </a:lnTo>
                  <a:lnTo>
                    <a:pt x="1962" y="490"/>
                  </a:lnTo>
                  <a:lnTo>
                    <a:pt x="1962" y="529"/>
                  </a:lnTo>
                  <a:lnTo>
                    <a:pt x="1962" y="567"/>
                  </a:lnTo>
                  <a:lnTo>
                    <a:pt x="1962" y="606"/>
                  </a:lnTo>
                  <a:lnTo>
                    <a:pt x="1962" y="645"/>
                  </a:lnTo>
                  <a:lnTo>
                    <a:pt x="1962" y="684"/>
                  </a:lnTo>
                  <a:lnTo>
                    <a:pt x="1962" y="722"/>
                  </a:lnTo>
                  <a:lnTo>
                    <a:pt x="1962" y="759"/>
                  </a:lnTo>
                  <a:lnTo>
                    <a:pt x="1962" y="793"/>
                  </a:lnTo>
                  <a:lnTo>
                    <a:pt x="1962" y="827"/>
                  </a:lnTo>
                  <a:lnTo>
                    <a:pt x="1962" y="859"/>
                  </a:lnTo>
                  <a:lnTo>
                    <a:pt x="1963" y="889"/>
                  </a:lnTo>
                  <a:lnTo>
                    <a:pt x="1963" y="916"/>
                  </a:lnTo>
                  <a:lnTo>
                    <a:pt x="1963" y="942"/>
                  </a:lnTo>
                  <a:lnTo>
                    <a:pt x="1963" y="964"/>
                  </a:lnTo>
                  <a:lnTo>
                    <a:pt x="1964" y="983"/>
                  </a:lnTo>
                  <a:lnTo>
                    <a:pt x="1964" y="999"/>
                  </a:lnTo>
                  <a:lnTo>
                    <a:pt x="1964" y="1011"/>
                  </a:lnTo>
                  <a:lnTo>
                    <a:pt x="1965" y="1019"/>
                  </a:lnTo>
                  <a:lnTo>
                    <a:pt x="1965" y="1024"/>
                  </a:lnTo>
                  <a:lnTo>
                    <a:pt x="1965" y="1024"/>
                  </a:lnTo>
                  <a:lnTo>
                    <a:pt x="1965" y="1024"/>
                  </a:lnTo>
                  <a:close/>
                  <a:moveTo>
                    <a:pt x="1876" y="1148"/>
                  </a:moveTo>
                  <a:lnTo>
                    <a:pt x="1898" y="1127"/>
                  </a:lnTo>
                  <a:lnTo>
                    <a:pt x="1898" y="1127"/>
                  </a:lnTo>
                  <a:lnTo>
                    <a:pt x="1904" y="1127"/>
                  </a:lnTo>
                  <a:lnTo>
                    <a:pt x="1909" y="1127"/>
                  </a:lnTo>
                  <a:lnTo>
                    <a:pt x="1914" y="1126"/>
                  </a:lnTo>
                  <a:lnTo>
                    <a:pt x="1917" y="1126"/>
                  </a:lnTo>
                  <a:lnTo>
                    <a:pt x="1921" y="1125"/>
                  </a:lnTo>
                  <a:lnTo>
                    <a:pt x="1922" y="1125"/>
                  </a:lnTo>
                  <a:lnTo>
                    <a:pt x="1923" y="1125"/>
                  </a:lnTo>
                  <a:lnTo>
                    <a:pt x="1924" y="1124"/>
                  </a:lnTo>
                  <a:lnTo>
                    <a:pt x="1924" y="1124"/>
                  </a:lnTo>
                  <a:lnTo>
                    <a:pt x="1925" y="1124"/>
                  </a:lnTo>
                  <a:lnTo>
                    <a:pt x="1926" y="1122"/>
                  </a:lnTo>
                  <a:lnTo>
                    <a:pt x="1928" y="1120"/>
                  </a:lnTo>
                  <a:lnTo>
                    <a:pt x="1929" y="1119"/>
                  </a:lnTo>
                  <a:lnTo>
                    <a:pt x="1931" y="1117"/>
                  </a:lnTo>
                  <a:lnTo>
                    <a:pt x="1932" y="1113"/>
                  </a:lnTo>
                  <a:lnTo>
                    <a:pt x="1933" y="1111"/>
                  </a:lnTo>
                  <a:lnTo>
                    <a:pt x="1934" y="1107"/>
                  </a:lnTo>
                  <a:lnTo>
                    <a:pt x="1936" y="1104"/>
                  </a:lnTo>
                  <a:lnTo>
                    <a:pt x="1937" y="1099"/>
                  </a:lnTo>
                  <a:lnTo>
                    <a:pt x="1937" y="1096"/>
                  </a:lnTo>
                  <a:lnTo>
                    <a:pt x="1937" y="1091"/>
                  </a:lnTo>
                  <a:lnTo>
                    <a:pt x="1937" y="1088"/>
                  </a:lnTo>
                  <a:lnTo>
                    <a:pt x="1937" y="1083"/>
                  </a:lnTo>
                  <a:lnTo>
                    <a:pt x="1937" y="1079"/>
                  </a:lnTo>
                  <a:lnTo>
                    <a:pt x="1937" y="1073"/>
                  </a:lnTo>
                  <a:lnTo>
                    <a:pt x="1936" y="1069"/>
                  </a:lnTo>
                  <a:lnTo>
                    <a:pt x="1936" y="1064"/>
                  </a:lnTo>
                  <a:lnTo>
                    <a:pt x="1934" y="1059"/>
                  </a:lnTo>
                  <a:lnTo>
                    <a:pt x="1933" y="1054"/>
                  </a:lnTo>
                  <a:lnTo>
                    <a:pt x="1932" y="1049"/>
                  </a:lnTo>
                  <a:lnTo>
                    <a:pt x="1931" y="1043"/>
                  </a:lnTo>
                  <a:lnTo>
                    <a:pt x="1930" y="1038"/>
                  </a:lnTo>
                  <a:lnTo>
                    <a:pt x="1965" y="1024"/>
                  </a:lnTo>
                  <a:lnTo>
                    <a:pt x="1966" y="1030"/>
                  </a:lnTo>
                  <a:lnTo>
                    <a:pt x="1968" y="1034"/>
                  </a:lnTo>
                  <a:lnTo>
                    <a:pt x="1969" y="1040"/>
                  </a:lnTo>
                  <a:lnTo>
                    <a:pt x="1970" y="1045"/>
                  </a:lnTo>
                  <a:lnTo>
                    <a:pt x="1971" y="1050"/>
                  </a:lnTo>
                  <a:lnTo>
                    <a:pt x="1972" y="1055"/>
                  </a:lnTo>
                  <a:lnTo>
                    <a:pt x="1972" y="1061"/>
                  </a:lnTo>
                  <a:lnTo>
                    <a:pt x="1972" y="1065"/>
                  </a:lnTo>
                  <a:lnTo>
                    <a:pt x="1973" y="1070"/>
                  </a:lnTo>
                  <a:lnTo>
                    <a:pt x="1973" y="1074"/>
                  </a:lnTo>
                  <a:lnTo>
                    <a:pt x="1973" y="1080"/>
                  </a:lnTo>
                  <a:lnTo>
                    <a:pt x="1972" y="1085"/>
                  </a:lnTo>
                  <a:lnTo>
                    <a:pt x="1972" y="1088"/>
                  </a:lnTo>
                  <a:lnTo>
                    <a:pt x="1971" y="1093"/>
                  </a:lnTo>
                  <a:lnTo>
                    <a:pt x="1970" y="1097"/>
                  </a:lnTo>
                  <a:lnTo>
                    <a:pt x="1969" y="1102"/>
                  </a:lnTo>
                  <a:lnTo>
                    <a:pt x="1966" y="1105"/>
                  </a:lnTo>
                  <a:lnTo>
                    <a:pt x="1964" y="1110"/>
                  </a:lnTo>
                  <a:lnTo>
                    <a:pt x="1962" y="1113"/>
                  </a:lnTo>
                  <a:lnTo>
                    <a:pt x="1958" y="1118"/>
                  </a:lnTo>
                  <a:lnTo>
                    <a:pt x="1955" y="1121"/>
                  </a:lnTo>
                  <a:lnTo>
                    <a:pt x="1949" y="1126"/>
                  </a:lnTo>
                  <a:lnTo>
                    <a:pt x="1944" y="1130"/>
                  </a:lnTo>
                  <a:lnTo>
                    <a:pt x="1937" y="1134"/>
                  </a:lnTo>
                  <a:lnTo>
                    <a:pt x="1930" y="1138"/>
                  </a:lnTo>
                  <a:lnTo>
                    <a:pt x="1922" y="1141"/>
                  </a:lnTo>
                  <a:lnTo>
                    <a:pt x="1914" y="1143"/>
                  </a:lnTo>
                  <a:lnTo>
                    <a:pt x="1906" y="1145"/>
                  </a:lnTo>
                  <a:lnTo>
                    <a:pt x="1899" y="1146"/>
                  </a:lnTo>
                  <a:lnTo>
                    <a:pt x="1891" y="1148"/>
                  </a:lnTo>
                  <a:lnTo>
                    <a:pt x="1884" y="1148"/>
                  </a:lnTo>
                  <a:lnTo>
                    <a:pt x="1876" y="1148"/>
                  </a:lnTo>
                  <a:lnTo>
                    <a:pt x="1876" y="1148"/>
                  </a:lnTo>
                  <a:lnTo>
                    <a:pt x="1876" y="1148"/>
                  </a:lnTo>
                  <a:close/>
                  <a:moveTo>
                    <a:pt x="48" y="1142"/>
                  </a:moveTo>
                  <a:lnTo>
                    <a:pt x="67" y="1121"/>
                  </a:lnTo>
                  <a:lnTo>
                    <a:pt x="67" y="1121"/>
                  </a:lnTo>
                  <a:lnTo>
                    <a:pt x="88" y="1121"/>
                  </a:lnTo>
                  <a:lnTo>
                    <a:pt x="117" y="1120"/>
                  </a:lnTo>
                  <a:lnTo>
                    <a:pt x="152" y="1119"/>
                  </a:lnTo>
                  <a:lnTo>
                    <a:pt x="193" y="1119"/>
                  </a:lnTo>
                  <a:lnTo>
                    <a:pt x="241" y="1118"/>
                  </a:lnTo>
                  <a:lnTo>
                    <a:pt x="295" y="1118"/>
                  </a:lnTo>
                  <a:lnTo>
                    <a:pt x="353" y="1118"/>
                  </a:lnTo>
                  <a:lnTo>
                    <a:pt x="417" y="1118"/>
                  </a:lnTo>
                  <a:lnTo>
                    <a:pt x="484" y="1118"/>
                  </a:lnTo>
                  <a:lnTo>
                    <a:pt x="555" y="1118"/>
                  </a:lnTo>
                  <a:lnTo>
                    <a:pt x="628" y="1118"/>
                  </a:lnTo>
                  <a:lnTo>
                    <a:pt x="703" y="1119"/>
                  </a:lnTo>
                  <a:lnTo>
                    <a:pt x="781" y="1119"/>
                  </a:lnTo>
                  <a:lnTo>
                    <a:pt x="860" y="1119"/>
                  </a:lnTo>
                  <a:lnTo>
                    <a:pt x="940" y="1120"/>
                  </a:lnTo>
                  <a:lnTo>
                    <a:pt x="1020" y="1120"/>
                  </a:lnTo>
                  <a:lnTo>
                    <a:pt x="1100" y="1121"/>
                  </a:lnTo>
                  <a:lnTo>
                    <a:pt x="1179" y="1121"/>
                  </a:lnTo>
                  <a:lnTo>
                    <a:pt x="1256" y="1122"/>
                  </a:lnTo>
                  <a:lnTo>
                    <a:pt x="1332" y="1122"/>
                  </a:lnTo>
                  <a:lnTo>
                    <a:pt x="1405" y="1124"/>
                  </a:lnTo>
                  <a:lnTo>
                    <a:pt x="1475" y="1124"/>
                  </a:lnTo>
                  <a:lnTo>
                    <a:pt x="1542" y="1125"/>
                  </a:lnTo>
                  <a:lnTo>
                    <a:pt x="1605" y="1125"/>
                  </a:lnTo>
                  <a:lnTo>
                    <a:pt x="1662" y="1126"/>
                  </a:lnTo>
                  <a:lnTo>
                    <a:pt x="1716" y="1126"/>
                  </a:lnTo>
                  <a:lnTo>
                    <a:pt x="1763" y="1126"/>
                  </a:lnTo>
                  <a:lnTo>
                    <a:pt x="1805" y="1127"/>
                  </a:lnTo>
                  <a:lnTo>
                    <a:pt x="1840" y="1127"/>
                  </a:lnTo>
                  <a:lnTo>
                    <a:pt x="1867" y="1127"/>
                  </a:lnTo>
                  <a:lnTo>
                    <a:pt x="1886" y="1127"/>
                  </a:lnTo>
                  <a:lnTo>
                    <a:pt x="1898" y="1127"/>
                  </a:lnTo>
                  <a:lnTo>
                    <a:pt x="1876" y="1148"/>
                  </a:lnTo>
                  <a:lnTo>
                    <a:pt x="1865" y="1148"/>
                  </a:lnTo>
                  <a:lnTo>
                    <a:pt x="1844" y="1148"/>
                  </a:lnTo>
                  <a:lnTo>
                    <a:pt x="1817" y="1148"/>
                  </a:lnTo>
                  <a:lnTo>
                    <a:pt x="1782" y="1148"/>
                  </a:lnTo>
                  <a:lnTo>
                    <a:pt x="1741" y="1146"/>
                  </a:lnTo>
                  <a:lnTo>
                    <a:pt x="1693" y="1146"/>
                  </a:lnTo>
                  <a:lnTo>
                    <a:pt x="1641" y="1146"/>
                  </a:lnTo>
                  <a:lnTo>
                    <a:pt x="1582" y="1145"/>
                  </a:lnTo>
                  <a:lnTo>
                    <a:pt x="1519" y="1145"/>
                  </a:lnTo>
                  <a:lnTo>
                    <a:pt x="1453" y="1144"/>
                  </a:lnTo>
                  <a:lnTo>
                    <a:pt x="1382" y="1144"/>
                  </a:lnTo>
                  <a:lnTo>
                    <a:pt x="1309" y="1143"/>
                  </a:lnTo>
                  <a:lnTo>
                    <a:pt x="1234" y="1143"/>
                  </a:lnTo>
                  <a:lnTo>
                    <a:pt x="1156" y="1142"/>
                  </a:lnTo>
                  <a:lnTo>
                    <a:pt x="1077" y="1142"/>
                  </a:lnTo>
                  <a:lnTo>
                    <a:pt x="997" y="1141"/>
                  </a:lnTo>
                  <a:lnTo>
                    <a:pt x="918" y="1141"/>
                  </a:lnTo>
                  <a:lnTo>
                    <a:pt x="838" y="1140"/>
                  </a:lnTo>
                  <a:lnTo>
                    <a:pt x="759" y="1140"/>
                  </a:lnTo>
                  <a:lnTo>
                    <a:pt x="681" y="1138"/>
                  </a:lnTo>
                  <a:lnTo>
                    <a:pt x="606" y="1138"/>
                  </a:lnTo>
                  <a:lnTo>
                    <a:pt x="532" y="1138"/>
                  </a:lnTo>
                  <a:lnTo>
                    <a:pt x="462" y="1138"/>
                  </a:lnTo>
                  <a:lnTo>
                    <a:pt x="394" y="1138"/>
                  </a:lnTo>
                  <a:lnTo>
                    <a:pt x="332" y="1138"/>
                  </a:lnTo>
                  <a:lnTo>
                    <a:pt x="273" y="1138"/>
                  </a:lnTo>
                  <a:lnTo>
                    <a:pt x="220" y="1138"/>
                  </a:lnTo>
                  <a:lnTo>
                    <a:pt x="172" y="1140"/>
                  </a:lnTo>
                  <a:lnTo>
                    <a:pt x="130" y="1140"/>
                  </a:lnTo>
                  <a:lnTo>
                    <a:pt x="95" y="1141"/>
                  </a:lnTo>
                  <a:lnTo>
                    <a:pt x="67" y="1141"/>
                  </a:lnTo>
                  <a:lnTo>
                    <a:pt x="48" y="1142"/>
                  </a:lnTo>
                  <a:lnTo>
                    <a:pt x="48" y="1142"/>
                  </a:lnTo>
                  <a:close/>
                </a:path>
              </a:pathLst>
            </a:custGeom>
            <a:solidFill>
              <a:srgbClr val="6D6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文鼎PL细上海宋Uni" panose="02000509000000000000" charset="-122"/>
                <a:ea typeface="文鼎PL细上海宋Uni" panose="02000509000000000000" charset="-122"/>
              </a:endParaRPr>
            </a:p>
          </p:txBody>
        </p:sp>
      </p:grpSp>
      <p:sp>
        <p:nvSpPr>
          <p:cNvPr id="31" name="文本框 30"/>
          <p:cNvSpPr txBox="1"/>
          <p:nvPr/>
        </p:nvSpPr>
        <p:spPr>
          <a:xfrm>
            <a:off x="6012180" y="2356485"/>
            <a:ext cx="2850515" cy="368300"/>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ctr" fontAlgn="base">
              <a:spcBef>
                <a:spcPct val="0"/>
              </a:spcBef>
              <a:spcAft>
                <a:spcPct val="0"/>
              </a:spcAft>
            </a:pPr>
            <a:r>
              <a:rPr lang="en-US" altLang="zh-CN" sz="1800">
                <a:solidFill>
                  <a:srgbClr val="EB8374"/>
                </a:solidFill>
                <a:latin typeface="方正兰亭黑_GBK"/>
                <a:ea typeface="方正兰亭黑_GBK"/>
                <a:sym typeface="+mn-ea"/>
              </a:rPr>
              <a:t>02.</a:t>
            </a:r>
            <a:r>
              <a:rPr lang="zh-CN" altLang="en-US" sz="1800">
                <a:solidFill>
                  <a:srgbClr val="EB8374"/>
                </a:solidFill>
                <a:latin typeface="方正兰亭黑_GBK"/>
                <a:ea typeface="方正兰亭黑_GBK"/>
                <a:sym typeface="+mn-ea"/>
              </a:rPr>
              <a:t>动机的影响因素</a:t>
            </a:r>
            <a:endParaRPr lang="zh-CN" altLang="en-US" sz="1800" dirty="0">
              <a:solidFill>
                <a:schemeClr val="tx1"/>
              </a:solidFill>
              <a:latin typeface="方正细倩简体" panose="03000509000000000000" pitchFamily="65" charset="-122"/>
              <a:ea typeface="方正细倩简体" panose="03000509000000000000" pitchFamily="65" charset="-122"/>
            </a:endParaRPr>
          </a:p>
        </p:txBody>
      </p:sp>
      <p:cxnSp>
        <p:nvCxnSpPr>
          <p:cNvPr id="32" name="直接连接符 31"/>
          <p:cNvCxnSpPr/>
          <p:nvPr/>
        </p:nvCxnSpPr>
        <p:spPr>
          <a:xfrm>
            <a:off x="6117626" y="2837405"/>
            <a:ext cx="3164582" cy="0"/>
          </a:xfrm>
          <a:prstGeom prst="line">
            <a:avLst/>
          </a:prstGeom>
          <a:solidFill>
            <a:srgbClr val="070606"/>
          </a:solidFill>
          <a:ln w="15875">
            <a:solidFill>
              <a:schemeClr val="tx1"/>
            </a:solidFill>
            <a:round/>
          </a:ln>
        </p:spPr>
      </p:cxnSp>
      <p:sp>
        <p:nvSpPr>
          <p:cNvPr id="34" name="文本框 18"/>
          <p:cNvSpPr txBox="1">
            <a:spLocks noChangeArrowheads="1"/>
          </p:cNvSpPr>
          <p:nvPr/>
        </p:nvSpPr>
        <p:spPr bwMode="auto">
          <a:xfrm>
            <a:off x="6012180" y="2837180"/>
            <a:ext cx="527304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b="1">
                <a:solidFill>
                  <a:schemeClr val="tx2"/>
                </a:solidFill>
                <a:sym typeface="+mn-ea"/>
              </a:rPr>
              <a:t>尽管动机常常被视为一个单一的概念，但即使是表面的反思也表明人们的行为是由非常不同类型的因素推动的，有着高度不同的经历和结果，人们被激励是因为他们重视一项活动，或者因为有强烈的外部强迫，他们可以通过持久的利益化贿赂而采取行动，他们的行为可能是由于追求卓越的个人责任感，也可能是出于对被监视的恐惧每个人都很熟悉内部动机和外部压力之间的对比，人们是否支持的问题，行为的利益和价值观还是自我原因外在每一种文化都是一种意义和代表一个基本维度的人理解自己和他人的行为</a:t>
            </a:r>
            <a:endParaRPr lang="zh-CN" altLang="en-US" sz="1600" b="1" dirty="0">
              <a:solidFill>
                <a:schemeClr val="tx2"/>
              </a:solidFill>
              <a:latin typeface="方正细倩简体" panose="03000509000000000000" pitchFamily="65" charset="-122"/>
              <a:ea typeface="方正细倩简体" panose="03000509000000000000"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91901"/>
            <a:ext cx="1886119" cy="339725"/>
            <a:chOff x="5176885" y="242701"/>
            <a:chExt cx="1886119" cy="339725"/>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324526" y="242701"/>
              <a:ext cx="162941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ctr" fontAlgn="base">
                <a:spcBef>
                  <a:spcPct val="0"/>
                </a:spcBef>
                <a:spcAft>
                  <a:spcPct val="0"/>
                </a:spcAft>
                <a:buNone/>
              </a:pPr>
              <a:r>
                <a:rPr lang="en-US" altLang="zh-CN" sz="1800" smtClean="0">
                  <a:solidFill>
                    <a:srgbClr val="EB8374"/>
                  </a:solidFill>
                  <a:latin typeface="方正兰亭黑_GBK"/>
                  <a:ea typeface="方正兰亭黑_GBK"/>
                  <a:sym typeface="+mn-ea"/>
                </a:rPr>
                <a:t>03.</a:t>
              </a:r>
              <a:r>
                <a:rPr lang="zh-CN" altLang="en-US" sz="1800" smtClean="0">
                  <a:solidFill>
                    <a:srgbClr val="EB8374"/>
                  </a:solidFill>
                  <a:latin typeface="方正兰亭黑_GBK"/>
                  <a:ea typeface="方正兰亭黑_GBK"/>
                  <a:sym typeface="+mn-ea"/>
                </a:rPr>
                <a:t>内部动机</a:t>
              </a:r>
              <a:endParaRPr lang="zh-CN" altLang="en-US" sz="1800" b="1" dirty="0">
                <a:latin typeface="方正细倩简体" panose="03000509000000000000" pitchFamily="65" charset="-122"/>
                <a:ea typeface="方正细倩简体" panose="03000509000000000000" pitchFamily="65" charset="-122"/>
              </a:endParaRPr>
            </a:p>
          </p:txBody>
        </p:sp>
      </p:grpSp>
      <p:grpSp>
        <p:nvGrpSpPr>
          <p:cNvPr id="13" name="组合 12"/>
          <p:cNvGrpSpPr/>
          <p:nvPr/>
        </p:nvGrpSpPr>
        <p:grpSpPr>
          <a:xfrm>
            <a:off x="4818380" y="2557780"/>
            <a:ext cx="1919287" cy="1743075"/>
            <a:chOff x="5049838" y="1978026"/>
            <a:chExt cx="1919287" cy="1743075"/>
          </a:xfrm>
        </p:grpSpPr>
        <p:sp>
          <p:nvSpPr>
            <p:cNvPr id="15" name="Freeform 6"/>
            <p:cNvSpPr>
              <a:spLocks noEditPoints="1"/>
            </p:cNvSpPr>
            <p:nvPr/>
          </p:nvSpPr>
          <p:spPr bwMode="auto">
            <a:xfrm>
              <a:off x="5700713" y="1978026"/>
              <a:ext cx="327025" cy="544513"/>
            </a:xfrm>
            <a:custGeom>
              <a:avLst/>
              <a:gdLst>
                <a:gd name="T0" fmla="*/ 334 w 341"/>
                <a:gd name="T1" fmla="*/ 176 h 568"/>
                <a:gd name="T2" fmla="*/ 167 w 341"/>
                <a:gd name="T3" fmla="*/ 2 h 568"/>
                <a:gd name="T4" fmla="*/ 9 w 341"/>
                <a:gd name="T5" fmla="*/ 184 h 568"/>
                <a:gd name="T6" fmla="*/ 125 w 341"/>
                <a:gd name="T7" fmla="*/ 317 h 568"/>
                <a:gd name="T8" fmla="*/ 19 w 341"/>
                <a:gd name="T9" fmla="*/ 553 h 568"/>
                <a:gd name="T10" fmla="*/ 31 w 341"/>
                <a:gd name="T11" fmla="*/ 564 h 568"/>
                <a:gd name="T12" fmla="*/ 44 w 341"/>
                <a:gd name="T13" fmla="*/ 568 h 568"/>
                <a:gd name="T14" fmla="*/ 307 w 341"/>
                <a:gd name="T15" fmla="*/ 567 h 568"/>
                <a:gd name="T16" fmla="*/ 328 w 341"/>
                <a:gd name="T17" fmla="*/ 538 h 568"/>
                <a:gd name="T18" fmla="*/ 209 w 341"/>
                <a:gd name="T19" fmla="*/ 309 h 568"/>
                <a:gd name="T20" fmla="*/ 334 w 341"/>
                <a:gd name="T21" fmla="*/ 176 h 568"/>
                <a:gd name="T22" fmla="*/ 279 w 341"/>
                <a:gd name="T23" fmla="*/ 522 h 568"/>
                <a:gd name="T24" fmla="*/ 48 w 341"/>
                <a:gd name="T25" fmla="*/ 522 h 568"/>
                <a:gd name="T26" fmla="*/ 151 w 341"/>
                <a:gd name="T27" fmla="*/ 353 h 568"/>
                <a:gd name="T28" fmla="*/ 279 w 341"/>
                <a:gd name="T29" fmla="*/ 522 h 568"/>
                <a:gd name="T30" fmla="*/ 168 w 341"/>
                <a:gd name="T31" fmla="*/ 270 h 568"/>
                <a:gd name="T32" fmla="*/ 144 w 341"/>
                <a:gd name="T33" fmla="*/ 285 h 568"/>
                <a:gd name="T34" fmla="*/ 58 w 341"/>
                <a:gd name="T35" fmla="*/ 192 h 568"/>
                <a:gd name="T36" fmla="*/ 156 w 341"/>
                <a:gd name="T37" fmla="*/ 50 h 568"/>
                <a:gd name="T38" fmla="*/ 292 w 341"/>
                <a:gd name="T39" fmla="*/ 149 h 568"/>
                <a:gd name="T40" fmla="*/ 168 w 341"/>
                <a:gd name="T41" fmla="*/ 27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1" h="568">
                  <a:moveTo>
                    <a:pt x="334" y="176"/>
                  </a:moveTo>
                  <a:cubicBezTo>
                    <a:pt x="341" y="79"/>
                    <a:pt x="263" y="0"/>
                    <a:pt x="167" y="2"/>
                  </a:cubicBezTo>
                  <a:cubicBezTo>
                    <a:pt x="72" y="4"/>
                    <a:pt x="0" y="91"/>
                    <a:pt x="9" y="184"/>
                  </a:cubicBezTo>
                  <a:cubicBezTo>
                    <a:pt x="16" y="252"/>
                    <a:pt x="64" y="302"/>
                    <a:pt x="125" y="317"/>
                  </a:cubicBezTo>
                  <a:cubicBezTo>
                    <a:pt x="50" y="358"/>
                    <a:pt x="20" y="479"/>
                    <a:pt x="19" y="553"/>
                  </a:cubicBezTo>
                  <a:cubicBezTo>
                    <a:pt x="19" y="560"/>
                    <a:pt x="25" y="564"/>
                    <a:pt x="31" y="564"/>
                  </a:cubicBezTo>
                  <a:cubicBezTo>
                    <a:pt x="34" y="566"/>
                    <a:pt x="39" y="568"/>
                    <a:pt x="44" y="568"/>
                  </a:cubicBezTo>
                  <a:cubicBezTo>
                    <a:pt x="131" y="568"/>
                    <a:pt x="219" y="567"/>
                    <a:pt x="307" y="567"/>
                  </a:cubicBezTo>
                  <a:cubicBezTo>
                    <a:pt x="322" y="567"/>
                    <a:pt x="331" y="552"/>
                    <a:pt x="328" y="538"/>
                  </a:cubicBezTo>
                  <a:cubicBezTo>
                    <a:pt x="316" y="474"/>
                    <a:pt x="284" y="339"/>
                    <a:pt x="209" y="309"/>
                  </a:cubicBezTo>
                  <a:cubicBezTo>
                    <a:pt x="274" y="298"/>
                    <a:pt x="328" y="246"/>
                    <a:pt x="334" y="176"/>
                  </a:cubicBezTo>
                  <a:moveTo>
                    <a:pt x="279" y="522"/>
                  </a:moveTo>
                  <a:cubicBezTo>
                    <a:pt x="202" y="522"/>
                    <a:pt x="125" y="521"/>
                    <a:pt x="48" y="522"/>
                  </a:cubicBezTo>
                  <a:cubicBezTo>
                    <a:pt x="64" y="459"/>
                    <a:pt x="94" y="367"/>
                    <a:pt x="151" y="353"/>
                  </a:cubicBezTo>
                  <a:cubicBezTo>
                    <a:pt x="230" y="333"/>
                    <a:pt x="264" y="450"/>
                    <a:pt x="279" y="522"/>
                  </a:cubicBezTo>
                  <a:moveTo>
                    <a:pt x="168" y="270"/>
                  </a:moveTo>
                  <a:cubicBezTo>
                    <a:pt x="156" y="268"/>
                    <a:pt x="147" y="276"/>
                    <a:pt x="144" y="285"/>
                  </a:cubicBezTo>
                  <a:cubicBezTo>
                    <a:pt x="103" y="269"/>
                    <a:pt x="68" y="236"/>
                    <a:pt x="58" y="192"/>
                  </a:cubicBezTo>
                  <a:cubicBezTo>
                    <a:pt x="44" y="127"/>
                    <a:pt x="90" y="60"/>
                    <a:pt x="156" y="50"/>
                  </a:cubicBezTo>
                  <a:cubicBezTo>
                    <a:pt x="220" y="41"/>
                    <a:pt x="283" y="82"/>
                    <a:pt x="292" y="149"/>
                  </a:cubicBezTo>
                  <a:cubicBezTo>
                    <a:pt x="303" y="223"/>
                    <a:pt x="241" y="280"/>
                    <a:pt x="168" y="270"/>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5186363" y="2347913"/>
              <a:ext cx="444500" cy="468313"/>
            </a:xfrm>
            <a:custGeom>
              <a:avLst/>
              <a:gdLst>
                <a:gd name="T0" fmla="*/ 442 w 463"/>
                <a:gd name="T1" fmla="*/ 3 h 490"/>
                <a:gd name="T2" fmla="*/ 44 w 463"/>
                <a:gd name="T3" fmla="*/ 369 h 490"/>
                <a:gd name="T4" fmla="*/ 38 w 463"/>
                <a:gd name="T5" fmla="*/ 340 h 490"/>
                <a:gd name="T6" fmla="*/ 14 w 463"/>
                <a:gd name="T7" fmla="*/ 340 h 490"/>
                <a:gd name="T8" fmla="*/ 31 w 463"/>
                <a:gd name="T9" fmla="*/ 467 h 490"/>
                <a:gd name="T10" fmla="*/ 68 w 463"/>
                <a:gd name="T11" fmla="*/ 477 h 490"/>
                <a:gd name="T12" fmla="*/ 166 w 463"/>
                <a:gd name="T13" fmla="*/ 385 h 490"/>
                <a:gd name="T14" fmla="*/ 138 w 463"/>
                <a:gd name="T15" fmla="*/ 348 h 490"/>
                <a:gd name="T16" fmla="*/ 94 w 463"/>
                <a:gd name="T17" fmla="*/ 386 h 490"/>
                <a:gd name="T18" fmla="*/ 214 w 463"/>
                <a:gd name="T19" fmla="*/ 189 h 490"/>
                <a:gd name="T20" fmla="*/ 451 w 463"/>
                <a:gd name="T21" fmla="*/ 23 h 490"/>
                <a:gd name="T22" fmla="*/ 442 w 463"/>
                <a:gd name="T23" fmla="*/ 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90">
                  <a:moveTo>
                    <a:pt x="442" y="3"/>
                  </a:moveTo>
                  <a:cubicBezTo>
                    <a:pt x="272" y="46"/>
                    <a:pt x="100" y="195"/>
                    <a:pt x="44" y="369"/>
                  </a:cubicBezTo>
                  <a:cubicBezTo>
                    <a:pt x="42" y="360"/>
                    <a:pt x="41" y="350"/>
                    <a:pt x="38" y="340"/>
                  </a:cubicBezTo>
                  <a:cubicBezTo>
                    <a:pt x="34" y="329"/>
                    <a:pt x="18" y="329"/>
                    <a:pt x="14" y="340"/>
                  </a:cubicBezTo>
                  <a:cubicBezTo>
                    <a:pt x="0" y="380"/>
                    <a:pt x="16" y="430"/>
                    <a:pt x="31" y="467"/>
                  </a:cubicBezTo>
                  <a:cubicBezTo>
                    <a:pt x="38" y="482"/>
                    <a:pt x="55" y="490"/>
                    <a:pt x="68" y="477"/>
                  </a:cubicBezTo>
                  <a:cubicBezTo>
                    <a:pt x="100" y="445"/>
                    <a:pt x="132" y="414"/>
                    <a:pt x="166" y="385"/>
                  </a:cubicBezTo>
                  <a:cubicBezTo>
                    <a:pt x="186" y="368"/>
                    <a:pt x="159" y="332"/>
                    <a:pt x="138" y="348"/>
                  </a:cubicBezTo>
                  <a:cubicBezTo>
                    <a:pt x="123" y="360"/>
                    <a:pt x="108" y="372"/>
                    <a:pt x="94" y="386"/>
                  </a:cubicBezTo>
                  <a:cubicBezTo>
                    <a:pt x="125" y="315"/>
                    <a:pt x="158" y="250"/>
                    <a:pt x="214" y="189"/>
                  </a:cubicBezTo>
                  <a:cubicBezTo>
                    <a:pt x="280" y="117"/>
                    <a:pt x="363" y="65"/>
                    <a:pt x="451" y="23"/>
                  </a:cubicBezTo>
                  <a:cubicBezTo>
                    <a:pt x="463" y="18"/>
                    <a:pt x="454" y="0"/>
                    <a:pt x="442" y="3"/>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6092825" y="2311401"/>
              <a:ext cx="487362" cy="481013"/>
            </a:xfrm>
            <a:custGeom>
              <a:avLst/>
              <a:gdLst>
                <a:gd name="T0" fmla="*/ 455 w 508"/>
                <a:gd name="T1" fmla="*/ 326 h 502"/>
                <a:gd name="T2" fmla="*/ 447 w 508"/>
                <a:gd name="T3" fmla="*/ 363 h 502"/>
                <a:gd name="T4" fmla="*/ 23 w 508"/>
                <a:gd name="T5" fmla="*/ 1 h 502"/>
                <a:gd name="T6" fmla="*/ 18 w 508"/>
                <a:gd name="T7" fmla="*/ 33 h 502"/>
                <a:gd name="T8" fmla="*/ 402 w 508"/>
                <a:gd name="T9" fmla="*/ 421 h 502"/>
                <a:gd name="T10" fmla="*/ 384 w 508"/>
                <a:gd name="T11" fmla="*/ 406 h 502"/>
                <a:gd name="T12" fmla="*/ 330 w 508"/>
                <a:gd name="T13" fmla="*/ 364 h 502"/>
                <a:gd name="T14" fmla="*/ 312 w 508"/>
                <a:gd name="T15" fmla="*/ 388 h 502"/>
                <a:gd name="T16" fmla="*/ 387 w 508"/>
                <a:gd name="T17" fmla="*/ 459 h 502"/>
                <a:gd name="T18" fmla="*/ 448 w 508"/>
                <a:gd name="T19" fmla="*/ 496 h 502"/>
                <a:gd name="T20" fmla="*/ 478 w 508"/>
                <a:gd name="T21" fmla="*/ 448 h 502"/>
                <a:gd name="T22" fmla="*/ 502 w 508"/>
                <a:gd name="T23" fmla="*/ 339 h 502"/>
                <a:gd name="T24" fmla="*/ 455 w 508"/>
                <a:gd name="T25" fmla="*/ 32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8" h="502">
                  <a:moveTo>
                    <a:pt x="455" y="326"/>
                  </a:moveTo>
                  <a:cubicBezTo>
                    <a:pt x="452" y="338"/>
                    <a:pt x="450" y="351"/>
                    <a:pt x="447" y="363"/>
                  </a:cubicBezTo>
                  <a:cubicBezTo>
                    <a:pt x="410" y="164"/>
                    <a:pt x="225" y="12"/>
                    <a:pt x="23" y="1"/>
                  </a:cubicBezTo>
                  <a:cubicBezTo>
                    <a:pt x="4" y="0"/>
                    <a:pt x="0" y="30"/>
                    <a:pt x="18" y="33"/>
                  </a:cubicBezTo>
                  <a:cubicBezTo>
                    <a:pt x="233" y="73"/>
                    <a:pt x="357" y="215"/>
                    <a:pt x="402" y="421"/>
                  </a:cubicBezTo>
                  <a:cubicBezTo>
                    <a:pt x="396" y="416"/>
                    <a:pt x="390" y="411"/>
                    <a:pt x="384" y="406"/>
                  </a:cubicBezTo>
                  <a:cubicBezTo>
                    <a:pt x="366" y="392"/>
                    <a:pt x="349" y="378"/>
                    <a:pt x="330" y="364"/>
                  </a:cubicBezTo>
                  <a:cubicBezTo>
                    <a:pt x="316" y="354"/>
                    <a:pt x="300" y="376"/>
                    <a:pt x="312" y="388"/>
                  </a:cubicBezTo>
                  <a:cubicBezTo>
                    <a:pt x="336" y="413"/>
                    <a:pt x="362" y="436"/>
                    <a:pt x="387" y="459"/>
                  </a:cubicBezTo>
                  <a:cubicBezTo>
                    <a:pt x="403" y="474"/>
                    <a:pt x="423" y="502"/>
                    <a:pt x="448" y="496"/>
                  </a:cubicBezTo>
                  <a:cubicBezTo>
                    <a:pt x="470" y="490"/>
                    <a:pt x="473" y="466"/>
                    <a:pt x="478" y="448"/>
                  </a:cubicBezTo>
                  <a:cubicBezTo>
                    <a:pt x="486" y="412"/>
                    <a:pt x="495" y="375"/>
                    <a:pt x="502" y="339"/>
                  </a:cubicBezTo>
                  <a:cubicBezTo>
                    <a:pt x="508" y="308"/>
                    <a:pt x="463" y="295"/>
                    <a:pt x="455" y="326"/>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a:spLocks noEditPoints="1"/>
            </p:cNvSpPr>
            <p:nvPr/>
          </p:nvSpPr>
          <p:spPr bwMode="auto">
            <a:xfrm>
              <a:off x="5049838" y="2986088"/>
              <a:ext cx="334962" cy="642938"/>
            </a:xfrm>
            <a:custGeom>
              <a:avLst/>
              <a:gdLst>
                <a:gd name="T0" fmla="*/ 254 w 350"/>
                <a:gd name="T1" fmla="*/ 260 h 672"/>
                <a:gd name="T2" fmla="*/ 310 w 350"/>
                <a:gd name="T3" fmla="*/ 96 h 672"/>
                <a:gd name="T4" fmla="*/ 196 w 350"/>
                <a:gd name="T5" fmla="*/ 14 h 672"/>
                <a:gd name="T6" fmla="*/ 185 w 350"/>
                <a:gd name="T7" fmla="*/ 7 h 672"/>
                <a:gd name="T8" fmla="*/ 37 w 350"/>
                <a:gd name="T9" fmla="*/ 159 h 672"/>
                <a:gd name="T10" fmla="*/ 105 w 350"/>
                <a:gd name="T11" fmla="*/ 260 h 672"/>
                <a:gd name="T12" fmla="*/ 18 w 350"/>
                <a:gd name="T13" fmla="*/ 580 h 672"/>
                <a:gd name="T14" fmla="*/ 15 w 350"/>
                <a:gd name="T15" fmla="*/ 613 h 672"/>
                <a:gd name="T16" fmla="*/ 301 w 350"/>
                <a:gd name="T17" fmla="*/ 654 h 672"/>
                <a:gd name="T18" fmla="*/ 318 w 350"/>
                <a:gd name="T19" fmla="*/ 636 h 672"/>
                <a:gd name="T20" fmla="*/ 333 w 350"/>
                <a:gd name="T21" fmla="*/ 616 h 672"/>
                <a:gd name="T22" fmla="*/ 254 w 350"/>
                <a:gd name="T23" fmla="*/ 260 h 672"/>
                <a:gd name="T24" fmla="*/ 86 w 350"/>
                <a:gd name="T25" fmla="*/ 159 h 672"/>
                <a:gd name="T26" fmla="*/ 127 w 350"/>
                <a:gd name="T27" fmla="*/ 58 h 672"/>
                <a:gd name="T28" fmla="*/ 145 w 350"/>
                <a:gd name="T29" fmla="*/ 63 h 672"/>
                <a:gd name="T30" fmla="*/ 264 w 350"/>
                <a:gd name="T31" fmla="*/ 103 h 672"/>
                <a:gd name="T32" fmla="*/ 196 w 350"/>
                <a:gd name="T33" fmla="*/ 232 h 672"/>
                <a:gd name="T34" fmla="*/ 86 w 350"/>
                <a:gd name="T35" fmla="*/ 159 h 672"/>
                <a:gd name="T36" fmla="*/ 49 w 350"/>
                <a:gd name="T37" fmla="*/ 586 h 672"/>
                <a:gd name="T38" fmla="*/ 156 w 350"/>
                <a:gd name="T39" fmla="*/ 288 h 672"/>
                <a:gd name="T40" fmla="*/ 287 w 350"/>
                <a:gd name="T41" fmla="*/ 437 h 672"/>
                <a:gd name="T42" fmla="*/ 287 w 350"/>
                <a:gd name="T43" fmla="*/ 606 h 672"/>
                <a:gd name="T44" fmla="*/ 49 w 350"/>
                <a:gd name="T45" fmla="*/ 58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0" h="672">
                  <a:moveTo>
                    <a:pt x="254" y="260"/>
                  </a:moveTo>
                  <a:cubicBezTo>
                    <a:pt x="305" y="225"/>
                    <a:pt x="334" y="156"/>
                    <a:pt x="310" y="96"/>
                  </a:cubicBezTo>
                  <a:cubicBezTo>
                    <a:pt x="291" y="49"/>
                    <a:pt x="245" y="18"/>
                    <a:pt x="196" y="14"/>
                  </a:cubicBezTo>
                  <a:cubicBezTo>
                    <a:pt x="194" y="10"/>
                    <a:pt x="190" y="7"/>
                    <a:pt x="185" y="7"/>
                  </a:cubicBezTo>
                  <a:cubicBezTo>
                    <a:pt x="101" y="0"/>
                    <a:pt x="26" y="74"/>
                    <a:pt x="37" y="159"/>
                  </a:cubicBezTo>
                  <a:cubicBezTo>
                    <a:pt x="43" y="201"/>
                    <a:pt x="70" y="237"/>
                    <a:pt x="105" y="260"/>
                  </a:cubicBezTo>
                  <a:cubicBezTo>
                    <a:pt x="16" y="318"/>
                    <a:pt x="9" y="484"/>
                    <a:pt x="18" y="580"/>
                  </a:cubicBezTo>
                  <a:cubicBezTo>
                    <a:pt x="5" y="585"/>
                    <a:pt x="0" y="605"/>
                    <a:pt x="15" y="613"/>
                  </a:cubicBezTo>
                  <a:cubicBezTo>
                    <a:pt x="102" y="657"/>
                    <a:pt x="204" y="672"/>
                    <a:pt x="301" y="654"/>
                  </a:cubicBezTo>
                  <a:cubicBezTo>
                    <a:pt x="311" y="652"/>
                    <a:pt x="316" y="645"/>
                    <a:pt x="318" y="636"/>
                  </a:cubicBezTo>
                  <a:cubicBezTo>
                    <a:pt x="326" y="633"/>
                    <a:pt x="332" y="627"/>
                    <a:pt x="333" y="616"/>
                  </a:cubicBezTo>
                  <a:cubicBezTo>
                    <a:pt x="339" y="522"/>
                    <a:pt x="350" y="324"/>
                    <a:pt x="254" y="260"/>
                  </a:cubicBezTo>
                  <a:moveTo>
                    <a:pt x="86" y="159"/>
                  </a:moveTo>
                  <a:cubicBezTo>
                    <a:pt x="77" y="119"/>
                    <a:pt x="96" y="82"/>
                    <a:pt x="127" y="58"/>
                  </a:cubicBezTo>
                  <a:cubicBezTo>
                    <a:pt x="131" y="63"/>
                    <a:pt x="138" y="65"/>
                    <a:pt x="145" y="63"/>
                  </a:cubicBezTo>
                  <a:cubicBezTo>
                    <a:pt x="188" y="48"/>
                    <a:pt x="241" y="59"/>
                    <a:pt x="264" y="103"/>
                  </a:cubicBezTo>
                  <a:cubicBezTo>
                    <a:pt x="291" y="154"/>
                    <a:pt x="250" y="221"/>
                    <a:pt x="196" y="232"/>
                  </a:cubicBezTo>
                  <a:cubicBezTo>
                    <a:pt x="148" y="241"/>
                    <a:pt x="98" y="205"/>
                    <a:pt x="86" y="159"/>
                  </a:cubicBezTo>
                  <a:moveTo>
                    <a:pt x="49" y="586"/>
                  </a:moveTo>
                  <a:cubicBezTo>
                    <a:pt x="50" y="497"/>
                    <a:pt x="52" y="318"/>
                    <a:pt x="156" y="288"/>
                  </a:cubicBezTo>
                  <a:cubicBezTo>
                    <a:pt x="243" y="263"/>
                    <a:pt x="283" y="372"/>
                    <a:pt x="287" y="437"/>
                  </a:cubicBezTo>
                  <a:cubicBezTo>
                    <a:pt x="291" y="493"/>
                    <a:pt x="286" y="550"/>
                    <a:pt x="287" y="606"/>
                  </a:cubicBezTo>
                  <a:cubicBezTo>
                    <a:pt x="204" y="615"/>
                    <a:pt x="128" y="609"/>
                    <a:pt x="49" y="586"/>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
            <p:cNvSpPr>
              <a:spLocks noEditPoints="1"/>
            </p:cNvSpPr>
            <p:nvPr/>
          </p:nvSpPr>
          <p:spPr bwMode="auto">
            <a:xfrm>
              <a:off x="6383338" y="2895601"/>
              <a:ext cx="336550" cy="647700"/>
            </a:xfrm>
            <a:custGeom>
              <a:avLst/>
              <a:gdLst>
                <a:gd name="T0" fmla="*/ 232 w 351"/>
                <a:gd name="T1" fmla="*/ 270 h 677"/>
                <a:gd name="T2" fmla="*/ 243 w 351"/>
                <a:gd name="T3" fmla="*/ 265 h 677"/>
                <a:gd name="T4" fmla="*/ 293 w 351"/>
                <a:gd name="T5" fmla="*/ 78 h 677"/>
                <a:gd name="T6" fmla="*/ 105 w 351"/>
                <a:gd name="T7" fmla="*/ 52 h 677"/>
                <a:gd name="T8" fmla="*/ 53 w 351"/>
                <a:gd name="T9" fmla="*/ 206 h 677"/>
                <a:gd name="T10" fmla="*/ 108 w 351"/>
                <a:gd name="T11" fmla="*/ 264 h 677"/>
                <a:gd name="T12" fmla="*/ 5 w 351"/>
                <a:gd name="T13" fmla="*/ 580 h 677"/>
                <a:gd name="T14" fmla="*/ 6 w 351"/>
                <a:gd name="T15" fmla="*/ 597 h 677"/>
                <a:gd name="T16" fmla="*/ 316 w 351"/>
                <a:gd name="T17" fmla="*/ 615 h 677"/>
                <a:gd name="T18" fmla="*/ 328 w 351"/>
                <a:gd name="T19" fmla="*/ 587 h 677"/>
                <a:gd name="T20" fmla="*/ 341 w 351"/>
                <a:gd name="T21" fmla="*/ 568 h 677"/>
                <a:gd name="T22" fmla="*/ 232 w 351"/>
                <a:gd name="T23" fmla="*/ 270 h 677"/>
                <a:gd name="T24" fmla="*/ 90 w 351"/>
                <a:gd name="T25" fmla="*/ 172 h 677"/>
                <a:gd name="T26" fmla="*/ 107 w 351"/>
                <a:gd name="T27" fmla="*/ 94 h 677"/>
                <a:gd name="T28" fmla="*/ 125 w 351"/>
                <a:gd name="T29" fmla="*/ 86 h 677"/>
                <a:gd name="T30" fmla="*/ 266 w 351"/>
                <a:gd name="T31" fmla="*/ 142 h 677"/>
                <a:gd name="T32" fmla="*/ 190 w 351"/>
                <a:gd name="T33" fmla="*/ 230 h 677"/>
                <a:gd name="T34" fmla="*/ 90 w 351"/>
                <a:gd name="T35" fmla="*/ 172 h 677"/>
                <a:gd name="T36" fmla="*/ 37 w 351"/>
                <a:gd name="T37" fmla="*/ 582 h 677"/>
                <a:gd name="T38" fmla="*/ 37 w 351"/>
                <a:gd name="T39" fmla="*/ 581 h 677"/>
                <a:gd name="T40" fmla="*/ 177 w 351"/>
                <a:gd name="T41" fmla="*/ 303 h 677"/>
                <a:gd name="T42" fmla="*/ 296 w 351"/>
                <a:gd name="T43" fmla="*/ 565 h 677"/>
                <a:gd name="T44" fmla="*/ 288 w 351"/>
                <a:gd name="T45" fmla="*/ 568 h 677"/>
                <a:gd name="T46" fmla="*/ 37 w 351"/>
                <a:gd name="T47" fmla="*/ 582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77">
                  <a:moveTo>
                    <a:pt x="232" y="270"/>
                  </a:moveTo>
                  <a:cubicBezTo>
                    <a:pt x="236" y="268"/>
                    <a:pt x="239" y="266"/>
                    <a:pt x="243" y="265"/>
                  </a:cubicBezTo>
                  <a:cubicBezTo>
                    <a:pt x="301" y="231"/>
                    <a:pt x="350" y="134"/>
                    <a:pt x="293" y="78"/>
                  </a:cubicBezTo>
                  <a:cubicBezTo>
                    <a:pt x="247" y="32"/>
                    <a:pt x="155" y="0"/>
                    <a:pt x="105" y="52"/>
                  </a:cubicBezTo>
                  <a:cubicBezTo>
                    <a:pt x="50" y="77"/>
                    <a:pt x="29" y="152"/>
                    <a:pt x="53" y="206"/>
                  </a:cubicBezTo>
                  <a:cubicBezTo>
                    <a:pt x="65" y="231"/>
                    <a:pt x="85" y="251"/>
                    <a:pt x="108" y="264"/>
                  </a:cubicBezTo>
                  <a:cubicBezTo>
                    <a:pt x="0" y="308"/>
                    <a:pt x="5" y="483"/>
                    <a:pt x="5" y="580"/>
                  </a:cubicBezTo>
                  <a:cubicBezTo>
                    <a:pt x="2" y="585"/>
                    <a:pt x="2" y="592"/>
                    <a:pt x="6" y="597"/>
                  </a:cubicBezTo>
                  <a:cubicBezTo>
                    <a:pt x="88" y="677"/>
                    <a:pt x="224" y="675"/>
                    <a:pt x="316" y="615"/>
                  </a:cubicBezTo>
                  <a:cubicBezTo>
                    <a:pt x="327" y="608"/>
                    <a:pt x="330" y="597"/>
                    <a:pt x="328" y="587"/>
                  </a:cubicBezTo>
                  <a:cubicBezTo>
                    <a:pt x="335" y="583"/>
                    <a:pt x="340" y="577"/>
                    <a:pt x="341" y="568"/>
                  </a:cubicBezTo>
                  <a:cubicBezTo>
                    <a:pt x="351" y="475"/>
                    <a:pt x="325" y="321"/>
                    <a:pt x="232" y="270"/>
                  </a:cubicBezTo>
                  <a:moveTo>
                    <a:pt x="90" y="172"/>
                  </a:moveTo>
                  <a:cubicBezTo>
                    <a:pt x="81" y="142"/>
                    <a:pt x="90" y="116"/>
                    <a:pt x="107" y="94"/>
                  </a:cubicBezTo>
                  <a:cubicBezTo>
                    <a:pt x="113" y="95"/>
                    <a:pt x="120" y="93"/>
                    <a:pt x="125" y="86"/>
                  </a:cubicBezTo>
                  <a:cubicBezTo>
                    <a:pt x="163" y="33"/>
                    <a:pt x="264" y="88"/>
                    <a:pt x="266" y="142"/>
                  </a:cubicBezTo>
                  <a:cubicBezTo>
                    <a:pt x="268" y="182"/>
                    <a:pt x="228" y="223"/>
                    <a:pt x="190" y="230"/>
                  </a:cubicBezTo>
                  <a:cubicBezTo>
                    <a:pt x="149" y="238"/>
                    <a:pt x="103" y="212"/>
                    <a:pt x="90" y="172"/>
                  </a:cubicBezTo>
                  <a:moveTo>
                    <a:pt x="37" y="582"/>
                  </a:moveTo>
                  <a:cubicBezTo>
                    <a:pt x="37" y="581"/>
                    <a:pt x="37" y="581"/>
                    <a:pt x="37" y="581"/>
                  </a:cubicBezTo>
                  <a:cubicBezTo>
                    <a:pt x="48" y="497"/>
                    <a:pt x="38" y="284"/>
                    <a:pt x="177" y="303"/>
                  </a:cubicBezTo>
                  <a:cubicBezTo>
                    <a:pt x="298" y="319"/>
                    <a:pt x="276" y="477"/>
                    <a:pt x="296" y="565"/>
                  </a:cubicBezTo>
                  <a:cubicBezTo>
                    <a:pt x="294" y="565"/>
                    <a:pt x="291" y="566"/>
                    <a:pt x="288" y="568"/>
                  </a:cubicBezTo>
                  <a:cubicBezTo>
                    <a:pt x="205" y="616"/>
                    <a:pt x="123" y="613"/>
                    <a:pt x="37" y="58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6472238" y="3259138"/>
              <a:ext cx="36512" cy="160338"/>
            </a:xfrm>
            <a:custGeom>
              <a:avLst/>
              <a:gdLst>
                <a:gd name="T0" fmla="*/ 24 w 38"/>
                <a:gd name="T1" fmla="*/ 7 h 168"/>
                <a:gd name="T2" fmla="*/ 7 w 38"/>
                <a:gd name="T3" fmla="*/ 163 h 168"/>
                <a:gd name="T4" fmla="*/ 16 w 38"/>
                <a:gd name="T5" fmla="*/ 162 h 168"/>
                <a:gd name="T6" fmla="*/ 35 w 38"/>
                <a:gd name="T7" fmla="*/ 11 h 168"/>
                <a:gd name="T8" fmla="*/ 24 w 38"/>
                <a:gd name="T9" fmla="*/ 7 h 168"/>
              </a:gdLst>
              <a:ahLst/>
              <a:cxnLst>
                <a:cxn ang="0">
                  <a:pos x="T0" y="T1"/>
                </a:cxn>
                <a:cxn ang="0">
                  <a:pos x="T2" y="T3"/>
                </a:cxn>
                <a:cxn ang="0">
                  <a:pos x="T4" y="T5"/>
                </a:cxn>
                <a:cxn ang="0">
                  <a:pos x="T6" y="T7"/>
                </a:cxn>
                <a:cxn ang="0">
                  <a:pos x="T8" y="T9"/>
                </a:cxn>
              </a:cxnLst>
              <a:rect l="0" t="0" r="r" b="b"/>
              <a:pathLst>
                <a:path w="38" h="168">
                  <a:moveTo>
                    <a:pt x="24" y="7"/>
                  </a:moveTo>
                  <a:cubicBezTo>
                    <a:pt x="5" y="57"/>
                    <a:pt x="0" y="110"/>
                    <a:pt x="7" y="163"/>
                  </a:cubicBezTo>
                  <a:cubicBezTo>
                    <a:pt x="8" y="168"/>
                    <a:pt x="16" y="166"/>
                    <a:pt x="16" y="162"/>
                  </a:cubicBezTo>
                  <a:cubicBezTo>
                    <a:pt x="13" y="109"/>
                    <a:pt x="19" y="60"/>
                    <a:pt x="35" y="11"/>
                  </a:cubicBezTo>
                  <a:cubicBezTo>
                    <a:pt x="38" y="3"/>
                    <a:pt x="27" y="0"/>
                    <a:pt x="24" y="7"/>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bwMode="auto">
            <a:xfrm>
              <a:off x="6508750" y="3236913"/>
              <a:ext cx="60325" cy="142875"/>
            </a:xfrm>
            <a:custGeom>
              <a:avLst/>
              <a:gdLst>
                <a:gd name="T0" fmla="*/ 48 w 63"/>
                <a:gd name="T1" fmla="*/ 6 h 150"/>
                <a:gd name="T2" fmla="*/ 10 w 63"/>
                <a:gd name="T3" fmla="*/ 145 h 150"/>
                <a:gd name="T4" fmla="*/ 19 w 63"/>
                <a:gd name="T5" fmla="*/ 144 h 150"/>
                <a:gd name="T6" fmla="*/ 58 w 63"/>
                <a:gd name="T7" fmla="*/ 16 h 150"/>
                <a:gd name="T8" fmla="*/ 48 w 63"/>
                <a:gd name="T9" fmla="*/ 6 h 150"/>
              </a:gdLst>
              <a:ahLst/>
              <a:cxnLst>
                <a:cxn ang="0">
                  <a:pos x="T0" y="T1"/>
                </a:cxn>
                <a:cxn ang="0">
                  <a:pos x="T2" y="T3"/>
                </a:cxn>
                <a:cxn ang="0">
                  <a:pos x="T4" y="T5"/>
                </a:cxn>
                <a:cxn ang="0">
                  <a:pos x="T6" y="T7"/>
                </a:cxn>
                <a:cxn ang="0">
                  <a:pos x="T8" y="T9"/>
                </a:cxn>
              </a:cxnLst>
              <a:rect l="0" t="0" r="r" b="b"/>
              <a:pathLst>
                <a:path w="63" h="150">
                  <a:moveTo>
                    <a:pt x="48" y="6"/>
                  </a:moveTo>
                  <a:cubicBezTo>
                    <a:pt x="13" y="43"/>
                    <a:pt x="0" y="96"/>
                    <a:pt x="10" y="145"/>
                  </a:cubicBezTo>
                  <a:cubicBezTo>
                    <a:pt x="11" y="150"/>
                    <a:pt x="19" y="149"/>
                    <a:pt x="19" y="144"/>
                  </a:cubicBezTo>
                  <a:cubicBezTo>
                    <a:pt x="13" y="95"/>
                    <a:pt x="27" y="54"/>
                    <a:pt x="58" y="16"/>
                  </a:cubicBezTo>
                  <a:cubicBezTo>
                    <a:pt x="63" y="9"/>
                    <a:pt x="54" y="0"/>
                    <a:pt x="48" y="6"/>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3"/>
            <p:cNvSpPr/>
            <p:nvPr/>
          </p:nvSpPr>
          <p:spPr bwMode="auto">
            <a:xfrm>
              <a:off x="5843588" y="2060576"/>
              <a:ext cx="112712" cy="80963"/>
            </a:xfrm>
            <a:custGeom>
              <a:avLst/>
              <a:gdLst>
                <a:gd name="T0" fmla="*/ 114 w 117"/>
                <a:gd name="T1" fmla="*/ 72 h 85"/>
                <a:gd name="T2" fmla="*/ 7 w 117"/>
                <a:gd name="T3" fmla="*/ 0 h 85"/>
                <a:gd name="T4" fmla="*/ 6 w 117"/>
                <a:gd name="T5" fmla="*/ 10 h 85"/>
                <a:gd name="T6" fmla="*/ 104 w 117"/>
                <a:gd name="T7" fmla="*/ 78 h 85"/>
                <a:gd name="T8" fmla="*/ 114 w 117"/>
                <a:gd name="T9" fmla="*/ 72 h 85"/>
              </a:gdLst>
              <a:ahLst/>
              <a:cxnLst>
                <a:cxn ang="0">
                  <a:pos x="T0" y="T1"/>
                </a:cxn>
                <a:cxn ang="0">
                  <a:pos x="T2" y="T3"/>
                </a:cxn>
                <a:cxn ang="0">
                  <a:pos x="T4" y="T5"/>
                </a:cxn>
                <a:cxn ang="0">
                  <a:pos x="T6" y="T7"/>
                </a:cxn>
                <a:cxn ang="0">
                  <a:pos x="T8" y="T9"/>
                </a:cxn>
              </a:cxnLst>
              <a:rect l="0" t="0" r="r" b="b"/>
              <a:pathLst>
                <a:path w="117" h="85">
                  <a:moveTo>
                    <a:pt x="114" y="72"/>
                  </a:moveTo>
                  <a:cubicBezTo>
                    <a:pt x="96" y="30"/>
                    <a:pt x="51" y="5"/>
                    <a:pt x="7" y="0"/>
                  </a:cubicBezTo>
                  <a:cubicBezTo>
                    <a:pt x="2" y="0"/>
                    <a:pt x="0" y="9"/>
                    <a:pt x="6" y="10"/>
                  </a:cubicBezTo>
                  <a:cubicBezTo>
                    <a:pt x="50" y="16"/>
                    <a:pt x="80" y="42"/>
                    <a:pt x="104" y="78"/>
                  </a:cubicBezTo>
                  <a:cubicBezTo>
                    <a:pt x="108" y="85"/>
                    <a:pt x="117" y="79"/>
                    <a:pt x="114" y="7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
            <p:cNvSpPr/>
            <p:nvPr/>
          </p:nvSpPr>
          <p:spPr bwMode="auto">
            <a:xfrm>
              <a:off x="5845175" y="2085976"/>
              <a:ext cx="76200" cy="85725"/>
            </a:xfrm>
            <a:custGeom>
              <a:avLst/>
              <a:gdLst>
                <a:gd name="T0" fmla="*/ 5 w 80"/>
                <a:gd name="T1" fmla="*/ 1 h 89"/>
                <a:gd name="T2" fmla="*/ 5 w 80"/>
                <a:gd name="T3" fmla="*/ 9 h 89"/>
                <a:gd name="T4" fmla="*/ 54 w 80"/>
                <a:gd name="T5" fmla="*/ 77 h 89"/>
                <a:gd name="T6" fmla="*/ 67 w 80"/>
                <a:gd name="T7" fmla="*/ 81 h 89"/>
                <a:gd name="T8" fmla="*/ 5 w 80"/>
                <a:gd name="T9" fmla="*/ 1 h 89"/>
              </a:gdLst>
              <a:ahLst/>
              <a:cxnLst>
                <a:cxn ang="0">
                  <a:pos x="T0" y="T1"/>
                </a:cxn>
                <a:cxn ang="0">
                  <a:pos x="T2" y="T3"/>
                </a:cxn>
                <a:cxn ang="0">
                  <a:pos x="T4" y="T5"/>
                </a:cxn>
                <a:cxn ang="0">
                  <a:pos x="T6" y="T7"/>
                </a:cxn>
                <a:cxn ang="0">
                  <a:pos x="T8" y="T9"/>
                </a:cxn>
              </a:cxnLst>
              <a:rect l="0" t="0" r="r" b="b"/>
              <a:pathLst>
                <a:path w="80" h="89">
                  <a:moveTo>
                    <a:pt x="5" y="1"/>
                  </a:moveTo>
                  <a:cubicBezTo>
                    <a:pt x="0" y="1"/>
                    <a:pt x="0" y="9"/>
                    <a:pt x="5" y="9"/>
                  </a:cubicBezTo>
                  <a:cubicBezTo>
                    <a:pt x="40" y="10"/>
                    <a:pt x="62" y="45"/>
                    <a:pt x="54" y="77"/>
                  </a:cubicBezTo>
                  <a:cubicBezTo>
                    <a:pt x="53" y="86"/>
                    <a:pt x="64" y="89"/>
                    <a:pt x="67" y="81"/>
                  </a:cubicBezTo>
                  <a:cubicBezTo>
                    <a:pt x="80" y="42"/>
                    <a:pt x="44" y="0"/>
                    <a:pt x="5" y="1"/>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bwMode="auto">
            <a:xfrm>
              <a:off x="6718300" y="3500438"/>
              <a:ext cx="150812" cy="138113"/>
            </a:xfrm>
            <a:custGeom>
              <a:avLst/>
              <a:gdLst>
                <a:gd name="T0" fmla="*/ 141 w 158"/>
                <a:gd name="T1" fmla="*/ 10 h 144"/>
                <a:gd name="T2" fmla="*/ 8 w 158"/>
                <a:gd name="T3" fmla="*/ 120 h 144"/>
                <a:gd name="T4" fmla="*/ 6 w 158"/>
                <a:gd name="T5" fmla="*/ 131 h 144"/>
                <a:gd name="T6" fmla="*/ 158 w 158"/>
                <a:gd name="T7" fmla="*/ 10 h 144"/>
                <a:gd name="T8" fmla="*/ 141 w 158"/>
                <a:gd name="T9" fmla="*/ 10 h 144"/>
              </a:gdLst>
              <a:ahLst/>
              <a:cxnLst>
                <a:cxn ang="0">
                  <a:pos x="T0" y="T1"/>
                </a:cxn>
                <a:cxn ang="0">
                  <a:pos x="T2" y="T3"/>
                </a:cxn>
                <a:cxn ang="0">
                  <a:pos x="T4" y="T5"/>
                </a:cxn>
                <a:cxn ang="0">
                  <a:pos x="T6" y="T7"/>
                </a:cxn>
                <a:cxn ang="0">
                  <a:pos x="T8" y="T9"/>
                </a:cxn>
              </a:cxnLst>
              <a:rect l="0" t="0" r="r" b="b"/>
              <a:pathLst>
                <a:path w="158" h="144">
                  <a:moveTo>
                    <a:pt x="141" y="10"/>
                  </a:moveTo>
                  <a:cubicBezTo>
                    <a:pt x="138" y="78"/>
                    <a:pt x="75" y="129"/>
                    <a:pt x="8" y="120"/>
                  </a:cubicBezTo>
                  <a:cubicBezTo>
                    <a:pt x="2" y="120"/>
                    <a:pt x="0" y="130"/>
                    <a:pt x="6" y="131"/>
                  </a:cubicBezTo>
                  <a:cubicBezTo>
                    <a:pt x="81" y="144"/>
                    <a:pt x="154" y="86"/>
                    <a:pt x="158" y="10"/>
                  </a:cubicBezTo>
                  <a:cubicBezTo>
                    <a:pt x="158" y="0"/>
                    <a:pt x="142" y="0"/>
                    <a:pt x="141" y="10"/>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6805613" y="3536951"/>
              <a:ext cx="163512" cy="184150"/>
            </a:xfrm>
            <a:custGeom>
              <a:avLst/>
              <a:gdLst>
                <a:gd name="T0" fmla="*/ 153 w 171"/>
                <a:gd name="T1" fmla="*/ 11 h 193"/>
                <a:gd name="T2" fmla="*/ 7 w 171"/>
                <a:gd name="T3" fmla="*/ 179 h 193"/>
                <a:gd name="T4" fmla="*/ 10 w 171"/>
                <a:gd name="T5" fmla="*/ 190 h 193"/>
                <a:gd name="T6" fmla="*/ 169 w 171"/>
                <a:gd name="T7" fmla="*/ 15 h 193"/>
                <a:gd name="T8" fmla="*/ 153 w 171"/>
                <a:gd name="T9" fmla="*/ 11 h 193"/>
              </a:gdLst>
              <a:ahLst/>
              <a:cxnLst>
                <a:cxn ang="0">
                  <a:pos x="T0" y="T1"/>
                </a:cxn>
                <a:cxn ang="0">
                  <a:pos x="T2" y="T3"/>
                </a:cxn>
                <a:cxn ang="0">
                  <a:pos x="T4" y="T5"/>
                </a:cxn>
                <a:cxn ang="0">
                  <a:pos x="T6" y="T7"/>
                </a:cxn>
                <a:cxn ang="0">
                  <a:pos x="T8" y="T9"/>
                </a:cxn>
              </a:cxnLst>
              <a:rect l="0" t="0" r="r" b="b"/>
              <a:pathLst>
                <a:path w="171" h="193">
                  <a:moveTo>
                    <a:pt x="153" y="11"/>
                  </a:moveTo>
                  <a:cubicBezTo>
                    <a:pt x="130" y="87"/>
                    <a:pt x="83" y="148"/>
                    <a:pt x="7" y="179"/>
                  </a:cubicBezTo>
                  <a:cubicBezTo>
                    <a:pt x="0" y="182"/>
                    <a:pt x="3" y="193"/>
                    <a:pt x="10" y="190"/>
                  </a:cubicBezTo>
                  <a:cubicBezTo>
                    <a:pt x="87" y="162"/>
                    <a:pt x="152" y="96"/>
                    <a:pt x="169" y="15"/>
                  </a:cubicBezTo>
                  <a:cubicBezTo>
                    <a:pt x="171" y="4"/>
                    <a:pt x="156" y="0"/>
                    <a:pt x="153" y="11"/>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文本框 18"/>
          <p:cNvSpPr txBox="1">
            <a:spLocks noChangeArrowheads="1"/>
          </p:cNvSpPr>
          <p:nvPr/>
        </p:nvSpPr>
        <p:spPr bwMode="auto">
          <a:xfrm>
            <a:off x="739287" y="1858002"/>
            <a:ext cx="38713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600" smtClean="0">
                <a:solidFill>
                  <a:schemeClr val="accent1"/>
                </a:solidFill>
                <a:latin typeface="方正兰亭黑_GBK"/>
                <a:ea typeface="方正兰亭黑_GBK"/>
                <a:sym typeface="+mn-ea"/>
              </a:rPr>
              <a:t>方向</a:t>
            </a:r>
            <a:endParaRPr lang="zh-CN" altLang="en-US" sz="1600" dirty="0">
              <a:solidFill>
                <a:sysClr val="windowText" lastClr="000000"/>
              </a:solidFill>
              <a:latin typeface="方正细倩简体" panose="03000509000000000000" pitchFamily="65" charset="-122"/>
              <a:ea typeface="方正细倩简体" panose="03000509000000000000" pitchFamily="65" charset="-122"/>
            </a:endParaRPr>
          </a:p>
        </p:txBody>
      </p:sp>
      <p:sp>
        <p:nvSpPr>
          <p:cNvPr id="27" name="文本框 18"/>
          <p:cNvSpPr txBox="1">
            <a:spLocks noChangeArrowheads="1"/>
          </p:cNvSpPr>
          <p:nvPr/>
        </p:nvSpPr>
        <p:spPr bwMode="auto">
          <a:xfrm>
            <a:off x="7395357" y="1750060"/>
            <a:ext cx="38713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600" smtClean="0">
                <a:solidFill>
                  <a:schemeClr val="accent2">
                    <a:lumMod val="75000"/>
                  </a:schemeClr>
                </a:solidFill>
                <a:latin typeface="方正兰亭黑_GBK"/>
                <a:ea typeface="方正兰亭黑_GBK"/>
                <a:sym typeface="+mn-ea"/>
              </a:rPr>
              <a:t>表现</a:t>
            </a:r>
            <a:endParaRPr lang="zh-CN" altLang="en-US" sz="1600" dirty="0">
              <a:solidFill>
                <a:sysClr val="windowText" lastClr="000000"/>
              </a:solidFill>
              <a:latin typeface="方正细倩简体" panose="03000509000000000000" pitchFamily="65" charset="-122"/>
              <a:ea typeface="方正细倩简体" panose="03000509000000000000" pitchFamily="65" charset="-122"/>
            </a:endParaRPr>
          </a:p>
        </p:txBody>
      </p:sp>
      <p:sp>
        <p:nvSpPr>
          <p:cNvPr id="28" name="文本框 18"/>
          <p:cNvSpPr txBox="1">
            <a:spLocks noChangeArrowheads="1"/>
          </p:cNvSpPr>
          <p:nvPr/>
        </p:nvSpPr>
        <p:spPr bwMode="auto">
          <a:xfrm>
            <a:off x="488884" y="2332037"/>
            <a:ext cx="3871300" cy="274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en-US" altLang="zh-CN" sz="1600">
                <a:solidFill>
                  <a:schemeClr val="accent6">
                    <a:lumMod val="75000"/>
                  </a:schemeClr>
                </a:solidFill>
                <a:sym typeface="+mn-ea"/>
              </a:rPr>
              <a:t>  </a:t>
            </a:r>
            <a:r>
              <a:rPr lang="zh-CN" altLang="en-US" sz="1600" b="1">
                <a:solidFill>
                  <a:schemeClr val="accent6">
                    <a:lumMod val="75000"/>
                  </a:schemeClr>
                </a:solidFill>
                <a:effectLst>
                  <a:outerShdw blurRad="38100" dist="25400" dir="5400000" algn="ctr" rotWithShape="0">
                    <a:srgbClr val="6E747A">
                      <a:alpha val="43000"/>
                    </a:srgbClr>
                  </a:outerShdw>
                </a:effectLst>
                <a:sym typeface="+mn-ea"/>
              </a:rPr>
              <a:t>内在动机的的倾向是寻求新奇和挑战，扩展和锻炼一个人能力去探索和学习。发展主义者认为。从出生之日起处于最健康状态的孩子，即使在没有特定奖励的情况下也是活跃的，好奇的。和顽皮的内在动机的构造描述了这种变化。掌握自发献血和探索的自然倾向，这对认知和社会发展来如此重要，并且代表了整个生命中享受和活力的主要来源</a:t>
            </a:r>
            <a:r>
              <a:rPr lang="zh-CN" altLang="en-US" sz="1600">
                <a:solidFill>
                  <a:schemeClr val="accent6">
                    <a:lumMod val="75000"/>
                  </a:schemeClr>
                </a:solidFill>
                <a:effectLst>
                  <a:outerShdw blurRad="38100" dist="25400" dir="5400000" algn="ctr" rotWithShape="0">
                    <a:srgbClr val="6E747A">
                      <a:alpha val="43000"/>
                    </a:srgbClr>
                  </a:outerShdw>
                </a:effectLst>
                <a:sym typeface="+mn-ea"/>
              </a:rPr>
              <a:t>。</a:t>
            </a:r>
            <a:endParaRPr lang="zh-CN" altLang="en-US" sz="1600" dirty="0">
              <a:solidFill>
                <a:sysClr val="windowText" lastClr="000000"/>
              </a:solidFill>
              <a:latin typeface="方正细倩简体" panose="03000509000000000000" pitchFamily="65" charset="-122"/>
              <a:ea typeface="方正细倩简体" panose="03000509000000000000" pitchFamily="65" charset="-122"/>
            </a:endParaRPr>
          </a:p>
        </p:txBody>
      </p:sp>
      <p:sp>
        <p:nvSpPr>
          <p:cNvPr id="30" name="文本框 18"/>
          <p:cNvSpPr txBox="1">
            <a:spLocks noChangeArrowheads="1"/>
          </p:cNvSpPr>
          <p:nvPr/>
        </p:nvSpPr>
        <p:spPr bwMode="auto">
          <a:xfrm>
            <a:off x="6488430" y="2195195"/>
            <a:ext cx="740156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zh-CN" altLang="en-US" sz="1600" b="1" dirty="0">
                <a:solidFill>
                  <a:schemeClr val="accent1"/>
                </a:solidFill>
                <a:latin typeface="方正细倩简体" panose="03000509000000000000" pitchFamily="65" charset="-122"/>
                <a:ea typeface="方正细倩简体" panose="03000509000000000000" pitchFamily="65" charset="-122"/>
                <a:sym typeface="+mn-ea"/>
              </a:rPr>
              <a:t>不仅有型的奖励、威胁、最后期限或者是压力评估和强加的目标，都会减少内在动机，因为，说像有形的奖励一下他们有助于形成一种外部感知的因果关系，同比之下，这样情感认同和自我导向的机会会发现可以增强内在动机，因为它们让人有更大的自主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91901"/>
            <a:ext cx="1886119" cy="645160"/>
            <a:chOff x="5176885" y="242701"/>
            <a:chExt cx="1886119" cy="645160"/>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324526" y="242701"/>
              <a:ext cx="162941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en-US" altLang="zh-CN" sz="1800" smtClean="0">
                  <a:solidFill>
                    <a:srgbClr val="EB8374"/>
                  </a:solidFill>
                  <a:latin typeface="方正兰亭黑_GBK"/>
                  <a:ea typeface="方正兰亭黑_GBK"/>
                  <a:sym typeface="+mn-ea"/>
                </a:rPr>
                <a:t>04.</a:t>
              </a:r>
              <a:r>
                <a:rPr lang="zh-CN" altLang="en-US" sz="1800" smtClean="0">
                  <a:solidFill>
                    <a:srgbClr val="EB8374"/>
                  </a:solidFill>
                  <a:latin typeface="方正兰亭黑_GBK"/>
                  <a:ea typeface="方正兰亭黑_GBK"/>
                  <a:sym typeface="+mn-ea"/>
                </a:rPr>
                <a:t>外在自我调节动机</a:t>
              </a:r>
              <a:endParaRPr lang="zh-CN" altLang="en-US" sz="1800" b="1" dirty="0">
                <a:latin typeface="方正细倩简体" panose="03000509000000000000" pitchFamily="65" charset="-122"/>
                <a:ea typeface="方正细倩简体" panose="03000509000000000000" pitchFamily="65" charset="-122"/>
              </a:endParaRPr>
            </a:p>
          </p:txBody>
        </p:sp>
      </p:grpSp>
      <p:sp>
        <p:nvSpPr>
          <p:cNvPr id="10" name="椭圆 9"/>
          <p:cNvSpPr/>
          <p:nvPr/>
        </p:nvSpPr>
        <p:spPr>
          <a:xfrm>
            <a:off x="4657725" y="2200275"/>
            <a:ext cx="2876550" cy="2876550"/>
          </a:xfrm>
          <a:prstGeom prst="ellipse">
            <a:avLst/>
          </a:prstGeom>
          <a:blipFill rotWithShape="1">
            <a:blip r:embed="rId2"/>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1" name="组合 10"/>
          <p:cNvGrpSpPr/>
          <p:nvPr/>
        </p:nvGrpSpPr>
        <p:grpSpPr>
          <a:xfrm>
            <a:off x="528955" y="2200275"/>
            <a:ext cx="3488690" cy="2611755"/>
            <a:chOff x="8075" y="2830"/>
            <a:chExt cx="5494" cy="4113"/>
          </a:xfrm>
        </p:grpSpPr>
        <p:sp>
          <p:nvSpPr>
            <p:cNvPr id="12" name="文本框 11"/>
            <p:cNvSpPr txBox="1">
              <a:spLocks noChangeArrowheads="1"/>
            </p:cNvSpPr>
            <p:nvPr/>
          </p:nvSpPr>
          <p:spPr bwMode="auto">
            <a:xfrm>
              <a:off x="9125" y="2888"/>
              <a:ext cx="4071"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b="1">
                  <a:latin typeface="方正细倩简体" panose="03000509000000000000" pitchFamily="65" charset="-122"/>
                  <a:ea typeface="方正细倩简体" panose="03000509000000000000" pitchFamily="65" charset="-122"/>
                </a:rPr>
                <a:t>定义</a:t>
              </a:r>
            </a:p>
          </p:txBody>
        </p:sp>
        <p:sp>
          <p:nvSpPr>
            <p:cNvPr id="13" name="文本框 18"/>
            <p:cNvSpPr txBox="1">
              <a:spLocks noChangeArrowheads="1"/>
            </p:cNvSpPr>
            <p:nvPr/>
          </p:nvSpPr>
          <p:spPr bwMode="auto">
            <a:xfrm>
              <a:off x="9117" y="3548"/>
              <a:ext cx="4452" cy="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just">
                <a:lnSpc>
                  <a:spcPct val="120000"/>
                </a:lnSpc>
                <a:buNone/>
              </a:pPr>
              <a:r>
                <a:rPr lang="zh-CN" altLang="en-US" sz="1600">
                  <a:sym typeface="+mn-ea"/>
                </a:rPr>
                <a:t>外在动机是指为了获得一些可分离的结果而执行一项活动，从而与内在动机形成对比，内在动机是指为了活动本身的内在满足侄儿执行一项活动不同于一些观点认为外部动机驱动的行为具有不变的非自主性</a:t>
              </a:r>
              <a:r>
                <a:rPr lang="zh-CN" altLang="en-US" sz="1600" b="1">
                  <a:sym typeface="+mn-ea"/>
                </a:rPr>
                <a:t>。</a:t>
              </a:r>
              <a:endParaRPr lang="zh-CN" altLang="en-US" sz="1600" dirty="0">
                <a:latin typeface="方正细倩简体" panose="03000509000000000000" pitchFamily="65" charset="-122"/>
                <a:ea typeface="方正细倩简体" panose="03000509000000000000" pitchFamily="65" charset="-122"/>
              </a:endParaRPr>
            </a:p>
          </p:txBody>
        </p:sp>
        <p:cxnSp>
          <p:nvCxnSpPr>
            <p:cNvPr id="14" name="直接连接符 13"/>
            <p:cNvCxnSpPr/>
            <p:nvPr/>
          </p:nvCxnSpPr>
          <p:spPr>
            <a:xfrm>
              <a:off x="9030" y="3045"/>
              <a:ext cx="0" cy="8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075" y="2830"/>
              <a:ext cx="834" cy="1501"/>
            </a:xfrm>
            <a:prstGeom prst="rect">
              <a:avLst/>
            </a:prstGeom>
            <a:noFill/>
          </p:spPr>
          <p:txBody>
            <a:bodyPr wrap="square" rtlCol="0" anchor="t">
              <a:spAutoFit/>
            </a:bodyPr>
            <a:lstStyle/>
            <a:p>
              <a:pPr algn="dist">
                <a:lnSpc>
                  <a:spcPct val="100000"/>
                </a:lnSpc>
                <a:spcBef>
                  <a:spcPct val="0"/>
                </a:spcBef>
                <a:buFontTx/>
                <a:buNone/>
              </a:pPr>
              <a:r>
                <a:rPr lang="en-US" altLang="zh-CN" sz="2800" b="1" dirty="0">
                  <a:latin typeface="方正细倩简体" panose="03000509000000000000" pitchFamily="65" charset="-122"/>
                  <a:ea typeface="方正细倩简体" panose="03000509000000000000" pitchFamily="65" charset="-122"/>
                  <a:sym typeface="+mn-ea"/>
                </a:rPr>
                <a:t>01</a:t>
              </a:r>
            </a:p>
          </p:txBody>
        </p:sp>
      </p:grpSp>
      <p:grpSp>
        <p:nvGrpSpPr>
          <p:cNvPr id="16" name="组合 15"/>
          <p:cNvGrpSpPr/>
          <p:nvPr/>
        </p:nvGrpSpPr>
        <p:grpSpPr>
          <a:xfrm>
            <a:off x="7121525" y="2052955"/>
            <a:ext cx="4556125" cy="4805045"/>
            <a:chOff x="8045" y="2830"/>
            <a:chExt cx="5524" cy="7567"/>
          </a:xfrm>
        </p:grpSpPr>
        <p:sp>
          <p:nvSpPr>
            <p:cNvPr id="17" name="文本框 5"/>
            <p:cNvSpPr txBox="1">
              <a:spLocks noChangeArrowheads="1"/>
            </p:cNvSpPr>
            <p:nvPr/>
          </p:nvSpPr>
          <p:spPr bwMode="auto">
            <a:xfrm>
              <a:off x="9125" y="2888"/>
              <a:ext cx="4071"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b="1" dirty="0">
                  <a:latin typeface="方正细倩简体" panose="03000509000000000000" pitchFamily="65" charset="-122"/>
                  <a:ea typeface="方正细倩简体" panose="03000509000000000000" pitchFamily="65" charset="-122"/>
                </a:rPr>
                <a:t>理论</a:t>
              </a:r>
            </a:p>
          </p:txBody>
        </p:sp>
        <p:sp>
          <p:nvSpPr>
            <p:cNvPr id="18" name="文本框 18"/>
            <p:cNvSpPr txBox="1">
              <a:spLocks noChangeArrowheads="1"/>
            </p:cNvSpPr>
            <p:nvPr/>
          </p:nvSpPr>
          <p:spPr bwMode="auto">
            <a:xfrm>
              <a:off x="9117" y="3548"/>
              <a:ext cx="4452" cy="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just">
                <a:lnSpc>
                  <a:spcPct val="120000"/>
                </a:lnSpc>
                <a:buClrTx/>
                <a:buSzTx/>
                <a:buFontTx/>
                <a:buNone/>
              </a:pPr>
              <a:r>
                <a:rPr lang="zh-CN" altLang="en-US" sz="1600">
                  <a:sym typeface="+mn-ea"/>
                </a:rPr>
                <a:t>提出外部动机的相对自主性存在很大差异，例如那些因为个人理解家庭。作业对他们所选择的职业的价值而做家庭作业的学生是外在动机使然的。同样的，那些做家庭作业只是因为遵从父母的控制的学生也是如此。这两个例子都涉及工具，而不是本身。工作本身的乐趣，但前者的外在动机涉及个人认可和选择的感觉，而后者涉及遵守外部规则。两者都代表友谊行为，但他们的相对自主性有所不同，当然前者是一种外部动机。是机械的社会化代理所寻求的，而不考虑应用领域。</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just">
                <a:lnSpc>
                  <a:spcPct val="120000"/>
                </a:lnSpc>
                <a:buClrTx/>
                <a:buSzTx/>
                <a:buFontTx/>
              </a:pPr>
              <a:endParaRPr lang="zh-CN" altLang="en-US" sz="1600" dirty="0">
                <a:latin typeface="方正细倩简体" panose="03000509000000000000" pitchFamily="65" charset="-122"/>
                <a:ea typeface="方正细倩简体" panose="03000509000000000000" pitchFamily="65" charset="-122"/>
              </a:endParaRPr>
            </a:p>
          </p:txBody>
        </p:sp>
        <p:cxnSp>
          <p:nvCxnSpPr>
            <p:cNvPr id="19" name="直接连接符 18"/>
            <p:cNvCxnSpPr/>
            <p:nvPr/>
          </p:nvCxnSpPr>
          <p:spPr>
            <a:xfrm>
              <a:off x="9030" y="3045"/>
              <a:ext cx="0" cy="8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045" y="2830"/>
              <a:ext cx="985" cy="822"/>
            </a:xfrm>
            <a:prstGeom prst="rect">
              <a:avLst/>
            </a:prstGeom>
            <a:noFill/>
          </p:spPr>
          <p:txBody>
            <a:bodyPr wrap="square" rtlCol="0" anchor="t">
              <a:spAutoFit/>
            </a:bodyPr>
            <a:lstStyle/>
            <a:p>
              <a:pPr algn="dist">
                <a:lnSpc>
                  <a:spcPct val="100000"/>
                </a:lnSpc>
                <a:spcBef>
                  <a:spcPct val="0"/>
                </a:spcBef>
                <a:buFontTx/>
                <a:buNone/>
              </a:pPr>
              <a:r>
                <a:rPr lang="en-US" altLang="zh-CN" sz="2800" b="1" dirty="0">
                  <a:latin typeface="方正细倩简体" panose="03000509000000000000" pitchFamily="65" charset="-122"/>
                  <a:ea typeface="方正细倩简体" panose="03000509000000000000" pitchFamily="65" charset="-122"/>
                  <a:sym typeface="+mn-ea"/>
                </a:rPr>
                <a:t>02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图片 1"/>
          <p:cNvPicPr>
            <a:picLocks noChangeAspect="1"/>
          </p:cNvPicPr>
          <p:nvPr>
            <p:custDataLst>
              <p:tags r:id="rId1"/>
            </p:custDataLst>
          </p:nvPr>
        </p:nvPicPr>
        <p:blipFill>
          <a:blip r:embed="rId3"/>
          <a:stretch>
            <a:fillRect/>
          </a:stretch>
        </p:blipFill>
        <p:spPr>
          <a:xfrm>
            <a:off x="2045970" y="1247775"/>
            <a:ext cx="8100060" cy="2838450"/>
          </a:xfrm>
          <a:prstGeom prst="rect">
            <a:avLst/>
          </a:prstGeom>
        </p:spPr>
      </p:pic>
      <p:sp>
        <p:nvSpPr>
          <p:cNvPr id="2" name="文本框 1"/>
          <p:cNvSpPr txBox="1"/>
          <p:nvPr/>
        </p:nvSpPr>
        <p:spPr>
          <a:xfrm>
            <a:off x="863600" y="4340860"/>
            <a:ext cx="10214610" cy="368300"/>
          </a:xfrm>
          <a:prstGeom prst="rect">
            <a:avLst/>
          </a:prstGeom>
          <a:noFill/>
        </p:spPr>
        <p:txBody>
          <a:bodyPr wrap="square" rtlCol="0" anchor="t">
            <a:spAutoFit/>
          </a:bodyPr>
          <a:lstStyle/>
          <a:p>
            <a:r>
              <a:rPr lang="zh-CN" altLang="en-US"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动机连续体上不同的动机类型对应的调节风格、控制点和调节过程（</a:t>
            </a:r>
            <a:r>
              <a:rPr lang="en-US" altLang="zh-CN"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Ryan</a:t>
            </a:r>
            <a:r>
              <a:rPr lang="zh-CN" altLang="en-US"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en-US" altLang="zh-CN"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Deei </a:t>
            </a:r>
            <a:r>
              <a:rPr lang="zh-CN" altLang="en-US"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9870" y="2391410"/>
            <a:ext cx="4608830" cy="1990725"/>
            <a:chOff x="2004060" y="2396490"/>
            <a:chExt cx="4608830" cy="1990725"/>
          </a:xfrm>
        </p:grpSpPr>
        <p:sp>
          <p:nvSpPr>
            <p:cNvPr id="4" name="文本框 11"/>
            <p:cNvSpPr txBox="1">
              <a:spLocks noChangeArrowheads="1"/>
            </p:cNvSpPr>
            <p:nvPr/>
          </p:nvSpPr>
          <p:spPr bwMode="auto">
            <a:xfrm>
              <a:off x="2004060" y="3434080"/>
              <a:ext cx="4583430" cy="953135"/>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zh-CN" altLang="en-US" smtClean="0">
                  <a:solidFill>
                    <a:srgbClr val="58845A"/>
                  </a:solidFill>
                  <a:latin typeface="方正兰亭黑_GBK"/>
                  <a:ea typeface="方正兰亭黑_GBK"/>
                  <a:sym typeface="+mn-ea"/>
                </a:rPr>
                <a:t>心理需求和心理健康</a:t>
              </a:r>
              <a:endParaRPr lang="zh-CN" altLang="en-US">
                <a:solidFill>
                  <a:srgbClr val="58845A"/>
                </a:solidFill>
                <a:latin typeface="方正兰亭黑_GBK"/>
                <a:ea typeface="方正兰亭黑_GBK"/>
              </a:endParaRPr>
            </a:p>
            <a:p>
              <a:pPr algn="r" eaLnBrk="1" hangingPunct="1">
                <a:lnSpc>
                  <a:spcPct val="100000"/>
                </a:lnSpc>
                <a:spcBef>
                  <a:spcPct val="0"/>
                </a:spcBef>
                <a:buFontTx/>
                <a:buNone/>
              </a:pPr>
              <a:endParaRPr lang="zh-CN" altLang="en-US" b="1" dirty="0">
                <a:latin typeface="方正细倩简体" panose="03000509000000000000" pitchFamily="65" charset="-122"/>
                <a:ea typeface="方正细倩简体" panose="03000509000000000000" pitchFamily="65" charset="-122"/>
              </a:endParaRPr>
            </a:p>
          </p:txBody>
        </p:sp>
        <p:sp>
          <p:nvSpPr>
            <p:cNvPr id="5" name="文本框 4"/>
            <p:cNvSpPr txBox="1"/>
            <p:nvPr/>
          </p:nvSpPr>
          <p:spPr>
            <a:xfrm>
              <a:off x="5527675" y="2396490"/>
              <a:ext cx="1085215" cy="1015663"/>
            </a:xfrm>
            <a:prstGeom prst="rect">
              <a:avLst/>
            </a:prstGeom>
            <a:noFill/>
          </p:spPr>
          <p:txBody>
            <a:bodyPr wrap="square" rtlCol="0">
              <a:spAutoFit/>
            </a:bodyPr>
            <a:lstStyle/>
            <a:p>
              <a:pPr algn="dist"/>
              <a:r>
                <a:rPr lang="en-US" altLang="zh-CN" sz="6000" b="1" dirty="0">
                  <a:latin typeface="方正细倩简体" panose="03000509000000000000" pitchFamily="65" charset="-122"/>
                  <a:ea typeface="方正细倩简体" panose="03000509000000000000" pitchFamily="65" charset="-122"/>
                </a:rPr>
                <a:t>04</a:t>
              </a:r>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3049" t="25157" r="18812" b="7270"/>
          <a:stretch>
            <a:fillRect/>
          </a:stretch>
        </p:blipFill>
        <p:spPr>
          <a:xfrm>
            <a:off x="6400801" y="2530941"/>
            <a:ext cx="2882900" cy="2356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91901"/>
            <a:ext cx="1886119" cy="645160"/>
            <a:chOff x="5176885" y="242701"/>
            <a:chExt cx="1886119" cy="645160"/>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324526" y="242701"/>
              <a:ext cx="162941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en-US" altLang="zh-CN" sz="1800" smtClean="0">
                  <a:solidFill>
                    <a:srgbClr val="EB8374"/>
                  </a:solidFill>
                  <a:latin typeface="方正兰亭黑_GBK"/>
                  <a:ea typeface="方正兰亭黑_GBK"/>
                  <a:sym typeface="+mn-ea"/>
                </a:rPr>
                <a:t>01.</a:t>
              </a:r>
              <a:r>
                <a:rPr lang="zh-CN" altLang="en-US" sz="1800" smtClean="0">
                  <a:solidFill>
                    <a:srgbClr val="EB8374"/>
                  </a:solidFill>
                  <a:latin typeface="方正兰亭黑_GBK"/>
                  <a:ea typeface="方正兰亭黑_GBK"/>
                  <a:sym typeface="+mn-ea"/>
                </a:rPr>
                <a:t>心理需求和心理健康</a:t>
              </a:r>
              <a:endParaRPr lang="zh-CN" altLang="en-US" sz="1800" b="1" dirty="0">
                <a:latin typeface="方正细倩简体" panose="03000509000000000000" pitchFamily="65" charset="-122"/>
                <a:ea typeface="方正细倩简体" panose="03000509000000000000" pitchFamily="65" charset="-122"/>
              </a:endParaRPr>
            </a:p>
          </p:txBody>
        </p:sp>
      </p:grpSp>
      <p:grpSp>
        <p:nvGrpSpPr>
          <p:cNvPr id="10" name="组合 40"/>
          <p:cNvGrpSpPr/>
          <p:nvPr/>
        </p:nvGrpSpPr>
        <p:grpSpPr bwMode="auto">
          <a:xfrm>
            <a:off x="1214438" y="2513330"/>
            <a:ext cx="2700337" cy="3389189"/>
            <a:chOff x="8676258" y="1378968"/>
            <a:chExt cx="3327593" cy="4175935"/>
          </a:xfrm>
        </p:grpSpPr>
        <p:sp>
          <p:nvSpPr>
            <p:cNvPr id="11" name="文本框 5"/>
            <p:cNvSpPr txBox="1">
              <a:spLocks noChangeArrowheads="1"/>
            </p:cNvSpPr>
            <p:nvPr/>
          </p:nvSpPr>
          <p:spPr bwMode="auto">
            <a:xfrm>
              <a:off x="8676258" y="1378968"/>
              <a:ext cx="2817010" cy="45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b="1" dirty="0">
                  <a:solidFill>
                    <a:schemeClr val="accent1"/>
                  </a:solidFill>
                  <a:latin typeface="方正细倩简体" panose="03000509000000000000" pitchFamily="65" charset="-122"/>
                  <a:ea typeface="方正细倩简体" panose="03000509000000000000" pitchFamily="65" charset="-122"/>
                </a:rPr>
                <a:t>概念</a:t>
              </a:r>
            </a:p>
          </p:txBody>
        </p:sp>
        <p:sp>
          <p:nvSpPr>
            <p:cNvPr id="12" name="文本框 18"/>
            <p:cNvSpPr txBox="1">
              <a:spLocks noChangeArrowheads="1"/>
            </p:cNvSpPr>
            <p:nvPr/>
          </p:nvSpPr>
          <p:spPr bwMode="auto">
            <a:xfrm>
              <a:off x="8676258" y="1801706"/>
              <a:ext cx="3327593" cy="3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Bef>
                  <a:spcPct val="0"/>
                </a:spcBef>
                <a:spcAft>
                  <a:spcPct val="0"/>
                </a:spcAft>
              </a:pPr>
              <a:r>
                <a:rPr lang="zh-CN" altLang="en-US" sz="1600">
                  <a:sym typeface="+mn-ea"/>
                </a:rPr>
                <a:t>心理健康是指心理的各个方面及活动过程处于一种良好或正常的状态。心理健康的理想状态是保持性格完好、智力正常、认知正确、情感适当、意志合理、态度积极、行为恰当、适应良好的状态。</a:t>
              </a:r>
              <a:endParaRPr lang="zh-CN" altLang="en-US" sz="1600" dirty="0">
                <a:latin typeface="方正细倩简体" panose="03000509000000000000" pitchFamily="65" charset="-122"/>
                <a:ea typeface="方正细倩简体" panose="03000509000000000000" pitchFamily="65" charset="-122"/>
              </a:endParaRPr>
            </a:p>
          </p:txBody>
        </p:sp>
      </p:grpSp>
      <p:sp>
        <p:nvSpPr>
          <p:cNvPr id="18" name="文本框 18"/>
          <p:cNvSpPr txBox="1">
            <a:spLocks noChangeArrowheads="1"/>
          </p:cNvSpPr>
          <p:nvPr/>
        </p:nvSpPr>
        <p:spPr bwMode="auto">
          <a:xfrm>
            <a:off x="7482840" y="836930"/>
            <a:ext cx="2700020" cy="30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a:sym typeface="+mn-ea"/>
              </a:rPr>
              <a:t>自定义的基本需求，无论是生理需求还是心理需求，都是一种充满活力的状态，如果满足了，就有一注于健康和福祉，如果不满足则有助于。病理和肤质你走我们提出能力，自主性和相关性的基本需求必须是令人满意的</a:t>
            </a:r>
            <a:endParaRPr lang="zh-CN" altLang="en-US" sz="1600" dirty="0">
              <a:latin typeface="方正细倩简体" panose="03000509000000000000" pitchFamily="65" charset="-122"/>
              <a:ea typeface="方正细倩简体" panose="03000509000000000000" pitchFamily="65" charset="-122"/>
            </a:endParaRPr>
          </a:p>
        </p:txBody>
      </p:sp>
      <p:sp>
        <p:nvSpPr>
          <p:cNvPr id="21" name="文本框 18"/>
          <p:cNvSpPr txBox="1">
            <a:spLocks noChangeArrowheads="1"/>
          </p:cNvSpPr>
          <p:nvPr/>
        </p:nvSpPr>
        <p:spPr bwMode="auto">
          <a:xfrm>
            <a:off x="6795770" y="4147185"/>
            <a:ext cx="415671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a:sym typeface="+mn-ea"/>
              </a:rPr>
              <a:t>最近的基本心理需求，重要的调查设计三个问题，追求和实现所有文化上一致的愿意往和生活价值是否与幅值有关，在不同的文化环境中，与需要相关的过程是否也同样运作基本需求满意度的人那便易性是否与幸福感指标的变异无关。</a:t>
            </a:r>
            <a:endParaRPr lang="zh-CN" altLang="en-US" sz="1600" dirty="0">
              <a:latin typeface="方正细倩简体" panose="03000509000000000000" pitchFamily="65" charset="-122"/>
              <a:ea typeface="方正细倩简体" panose="03000509000000000000" pitchFamily="65" charset="-122"/>
            </a:endParaRPr>
          </a:p>
        </p:txBody>
      </p:sp>
      <p:sp>
        <p:nvSpPr>
          <p:cNvPr id="23" name="文本框 13"/>
          <p:cNvSpPr txBox="1">
            <a:spLocks noChangeArrowheads="1"/>
          </p:cNvSpPr>
          <p:nvPr/>
        </p:nvSpPr>
        <p:spPr bwMode="auto">
          <a:xfrm>
            <a:off x="4524331" y="2755442"/>
            <a:ext cx="99460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FontTx/>
              <a:buNone/>
            </a:pPr>
            <a:r>
              <a:rPr lang="en-US" sz="5400" b="1">
                <a:latin typeface="方正细倩简体" panose="03000509000000000000" pitchFamily="65" charset="-122"/>
                <a:ea typeface="方正细倩简体" panose="03000509000000000000" pitchFamily="65" charset="-122"/>
              </a:rPr>
              <a:t>01</a:t>
            </a:r>
          </a:p>
        </p:txBody>
      </p:sp>
      <p:sp>
        <p:nvSpPr>
          <p:cNvPr id="24" name="文本框 14"/>
          <p:cNvSpPr txBox="1">
            <a:spLocks noChangeArrowheads="1"/>
          </p:cNvSpPr>
          <p:nvPr/>
        </p:nvSpPr>
        <p:spPr bwMode="auto">
          <a:xfrm>
            <a:off x="6098540" y="2771775"/>
            <a:ext cx="104648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FontTx/>
              <a:buNone/>
            </a:pPr>
            <a:r>
              <a:rPr lang="en-US" sz="5400" b="1">
                <a:latin typeface="方正细倩简体" panose="03000509000000000000" pitchFamily="65" charset="-122"/>
                <a:ea typeface="方正细倩简体" panose="03000509000000000000" pitchFamily="65" charset="-122"/>
              </a:rPr>
              <a:t>02</a:t>
            </a:r>
          </a:p>
        </p:txBody>
      </p:sp>
      <p:sp>
        <p:nvSpPr>
          <p:cNvPr id="25" name="文本框 15"/>
          <p:cNvSpPr txBox="1">
            <a:spLocks noChangeArrowheads="1"/>
          </p:cNvSpPr>
          <p:nvPr/>
        </p:nvSpPr>
        <p:spPr bwMode="auto">
          <a:xfrm>
            <a:off x="5232936" y="4131378"/>
            <a:ext cx="1075404" cy="92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FontTx/>
              <a:buNone/>
            </a:pPr>
            <a:r>
              <a:rPr lang="en-US" altLang="zh-CN" sz="5400" b="1">
                <a:latin typeface="方正细倩简体" panose="03000509000000000000" pitchFamily="65" charset="-122"/>
                <a:ea typeface="方正细倩简体" panose="03000509000000000000" pitchFamily="65" charset="-122"/>
              </a:rPr>
              <a:t>03</a:t>
            </a:r>
          </a:p>
        </p:txBody>
      </p:sp>
      <p:grpSp>
        <p:nvGrpSpPr>
          <p:cNvPr id="27" name="组合 2"/>
          <p:cNvGrpSpPr/>
          <p:nvPr/>
        </p:nvGrpSpPr>
        <p:grpSpPr bwMode="auto">
          <a:xfrm>
            <a:off x="4256934" y="2259013"/>
            <a:ext cx="3040472" cy="3329458"/>
            <a:chOff x="4553172" y="2236788"/>
            <a:chExt cx="3321415" cy="3637891"/>
          </a:xfrm>
        </p:grpSpPr>
        <p:grpSp>
          <p:nvGrpSpPr>
            <p:cNvPr id="28" name="组合 1"/>
            <p:cNvGrpSpPr/>
            <p:nvPr/>
          </p:nvGrpSpPr>
          <p:grpSpPr bwMode="auto">
            <a:xfrm>
              <a:off x="4553172" y="2236788"/>
              <a:ext cx="1692847" cy="2114757"/>
              <a:chOff x="1785028" y="3616318"/>
              <a:chExt cx="538650" cy="649142"/>
            </a:xfrm>
          </p:grpSpPr>
          <p:sp>
            <p:nvSpPr>
              <p:cNvPr id="50" name="Freeform 687"/>
              <p:cNvSpPr/>
              <p:nvPr/>
            </p:nvSpPr>
            <p:spPr bwMode="auto">
              <a:xfrm>
                <a:off x="1791934" y="3771698"/>
                <a:ext cx="41435" cy="345288"/>
              </a:xfrm>
              <a:custGeom>
                <a:avLst/>
                <a:gdLst>
                  <a:gd name="T0" fmla="*/ 0 w 5"/>
                  <a:gd name="T1" fmla="*/ 24663 h 42"/>
                  <a:gd name="T2" fmla="*/ 8287 w 5"/>
                  <a:gd name="T3" fmla="*/ 320625 h 42"/>
                  <a:gd name="T4" fmla="*/ 41435 w 5"/>
                  <a:gd name="T5" fmla="*/ 320625 h 42"/>
                  <a:gd name="T6" fmla="*/ 24861 w 5"/>
                  <a:gd name="T7" fmla="*/ 24663 h 42"/>
                  <a:gd name="T8" fmla="*/ 0 w 5"/>
                  <a:gd name="T9" fmla="*/ 2466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2">
                    <a:moveTo>
                      <a:pt x="0" y="3"/>
                    </a:moveTo>
                    <a:cubicBezTo>
                      <a:pt x="0" y="15"/>
                      <a:pt x="1" y="27"/>
                      <a:pt x="1" y="39"/>
                    </a:cubicBezTo>
                    <a:cubicBezTo>
                      <a:pt x="1" y="42"/>
                      <a:pt x="5" y="42"/>
                      <a:pt x="5" y="39"/>
                    </a:cubicBezTo>
                    <a:cubicBezTo>
                      <a:pt x="5" y="27"/>
                      <a:pt x="4" y="15"/>
                      <a:pt x="3" y="3"/>
                    </a:cubicBezTo>
                    <a:cubicBezTo>
                      <a:pt x="3" y="0"/>
                      <a:pt x="0" y="0"/>
                      <a:pt x="0" y="3"/>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51" name="Freeform 688"/>
              <p:cNvSpPr/>
              <p:nvPr/>
            </p:nvSpPr>
            <p:spPr bwMode="auto">
              <a:xfrm>
                <a:off x="1802293" y="4068645"/>
                <a:ext cx="276230" cy="179550"/>
              </a:xfrm>
              <a:custGeom>
                <a:avLst/>
                <a:gdLst>
                  <a:gd name="T0" fmla="*/ 16249 w 34"/>
                  <a:gd name="T1" fmla="*/ 32645 h 22"/>
                  <a:gd name="T2" fmla="*/ 243732 w 34"/>
                  <a:gd name="T3" fmla="*/ 171389 h 22"/>
                  <a:gd name="T4" fmla="*/ 259981 w 34"/>
                  <a:gd name="T5" fmla="*/ 146905 h 22"/>
                  <a:gd name="T6" fmla="*/ 32498 w 34"/>
                  <a:gd name="T7" fmla="*/ 8161 h 22"/>
                  <a:gd name="T8" fmla="*/ 16249 w 34"/>
                  <a:gd name="T9" fmla="*/ 3264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2">
                    <a:moveTo>
                      <a:pt x="2" y="4"/>
                    </a:moveTo>
                    <a:cubicBezTo>
                      <a:pt x="12" y="9"/>
                      <a:pt x="20" y="16"/>
                      <a:pt x="30" y="21"/>
                    </a:cubicBezTo>
                    <a:cubicBezTo>
                      <a:pt x="32" y="22"/>
                      <a:pt x="34" y="19"/>
                      <a:pt x="32" y="18"/>
                    </a:cubicBezTo>
                    <a:cubicBezTo>
                      <a:pt x="22" y="12"/>
                      <a:pt x="14" y="6"/>
                      <a:pt x="4" y="1"/>
                    </a:cubicBezTo>
                    <a:cubicBezTo>
                      <a:pt x="2" y="0"/>
                      <a:pt x="0" y="3"/>
                      <a:pt x="2" y="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52" name="Freeform 689"/>
              <p:cNvSpPr/>
              <p:nvPr/>
            </p:nvSpPr>
            <p:spPr bwMode="auto">
              <a:xfrm>
                <a:off x="2037088" y="4058287"/>
                <a:ext cx="279683" cy="207173"/>
              </a:xfrm>
              <a:custGeom>
                <a:avLst/>
                <a:gdLst>
                  <a:gd name="T0" fmla="*/ 32904 w 34"/>
                  <a:gd name="T1" fmla="*/ 190599 h 25"/>
                  <a:gd name="T2" fmla="*/ 263231 w 34"/>
                  <a:gd name="T3" fmla="*/ 41435 h 25"/>
                  <a:gd name="T4" fmla="*/ 246779 w 34"/>
                  <a:gd name="T5" fmla="*/ 16574 h 25"/>
                  <a:gd name="T6" fmla="*/ 8226 w 34"/>
                  <a:gd name="T7" fmla="*/ 165738 h 25"/>
                  <a:gd name="T8" fmla="*/ 32904 w 34"/>
                  <a:gd name="T9" fmla="*/ 19059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5">
                    <a:moveTo>
                      <a:pt x="4" y="23"/>
                    </a:moveTo>
                    <a:cubicBezTo>
                      <a:pt x="11" y="14"/>
                      <a:pt x="22" y="10"/>
                      <a:pt x="32" y="5"/>
                    </a:cubicBezTo>
                    <a:cubicBezTo>
                      <a:pt x="34" y="4"/>
                      <a:pt x="32" y="0"/>
                      <a:pt x="30" y="2"/>
                    </a:cubicBezTo>
                    <a:cubicBezTo>
                      <a:pt x="20" y="7"/>
                      <a:pt x="8" y="11"/>
                      <a:pt x="1" y="20"/>
                    </a:cubicBezTo>
                    <a:cubicBezTo>
                      <a:pt x="0" y="22"/>
                      <a:pt x="2" y="25"/>
                      <a:pt x="4" y="23"/>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53" name="Freeform 690"/>
              <p:cNvSpPr/>
              <p:nvPr/>
            </p:nvSpPr>
            <p:spPr bwMode="auto">
              <a:xfrm>
                <a:off x="2268431" y="3782056"/>
                <a:ext cx="55246" cy="328023"/>
              </a:xfrm>
              <a:custGeom>
                <a:avLst/>
                <a:gdLst>
                  <a:gd name="T0" fmla="*/ 15785 w 7"/>
                  <a:gd name="T1" fmla="*/ 319822 h 40"/>
                  <a:gd name="T2" fmla="*/ 23677 w 7"/>
                  <a:gd name="T3" fmla="*/ 328023 h 40"/>
                  <a:gd name="T4" fmla="*/ 39461 w 7"/>
                  <a:gd name="T5" fmla="*/ 319822 h 40"/>
                  <a:gd name="T6" fmla="*/ 47354 w 7"/>
                  <a:gd name="T7" fmla="*/ 196814 h 40"/>
                  <a:gd name="T8" fmla="*/ 55246 w 7"/>
                  <a:gd name="T9" fmla="*/ 16401 h 40"/>
                  <a:gd name="T10" fmla="*/ 23677 w 7"/>
                  <a:gd name="T11" fmla="*/ 16401 h 40"/>
                  <a:gd name="T12" fmla="*/ 23677 w 7"/>
                  <a:gd name="T13" fmla="*/ 155811 h 40"/>
                  <a:gd name="T14" fmla="*/ 15785 w 7"/>
                  <a:gd name="T15" fmla="*/ 221416 h 40"/>
                  <a:gd name="T16" fmla="*/ 15785 w 7"/>
                  <a:gd name="T17" fmla="*/ 303421 h 40"/>
                  <a:gd name="T18" fmla="*/ 39461 w 7"/>
                  <a:gd name="T19" fmla="*/ 303421 h 40"/>
                  <a:gd name="T20" fmla="*/ 31569 w 7"/>
                  <a:gd name="T21" fmla="*/ 295221 h 40"/>
                  <a:gd name="T22" fmla="*/ 15785 w 7"/>
                  <a:gd name="T23" fmla="*/ 31982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40">
                    <a:moveTo>
                      <a:pt x="2" y="39"/>
                    </a:moveTo>
                    <a:cubicBezTo>
                      <a:pt x="2" y="39"/>
                      <a:pt x="2" y="40"/>
                      <a:pt x="3" y="40"/>
                    </a:cubicBezTo>
                    <a:cubicBezTo>
                      <a:pt x="4" y="40"/>
                      <a:pt x="5" y="40"/>
                      <a:pt x="5" y="39"/>
                    </a:cubicBezTo>
                    <a:cubicBezTo>
                      <a:pt x="7" y="36"/>
                      <a:pt x="6" y="28"/>
                      <a:pt x="6" y="24"/>
                    </a:cubicBezTo>
                    <a:cubicBezTo>
                      <a:pt x="7" y="17"/>
                      <a:pt x="7" y="10"/>
                      <a:pt x="7" y="2"/>
                    </a:cubicBezTo>
                    <a:cubicBezTo>
                      <a:pt x="7" y="0"/>
                      <a:pt x="3" y="0"/>
                      <a:pt x="3" y="2"/>
                    </a:cubicBezTo>
                    <a:cubicBezTo>
                      <a:pt x="3" y="8"/>
                      <a:pt x="3" y="13"/>
                      <a:pt x="3" y="19"/>
                    </a:cubicBezTo>
                    <a:cubicBezTo>
                      <a:pt x="3" y="21"/>
                      <a:pt x="3" y="24"/>
                      <a:pt x="2" y="27"/>
                    </a:cubicBezTo>
                    <a:cubicBezTo>
                      <a:pt x="2" y="29"/>
                      <a:pt x="3" y="36"/>
                      <a:pt x="2" y="37"/>
                    </a:cubicBezTo>
                    <a:cubicBezTo>
                      <a:pt x="3" y="37"/>
                      <a:pt x="4" y="37"/>
                      <a:pt x="5" y="37"/>
                    </a:cubicBezTo>
                    <a:cubicBezTo>
                      <a:pt x="4" y="36"/>
                      <a:pt x="4" y="36"/>
                      <a:pt x="4" y="36"/>
                    </a:cubicBezTo>
                    <a:cubicBezTo>
                      <a:pt x="2" y="35"/>
                      <a:pt x="0" y="38"/>
                      <a:pt x="2" y="39"/>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54" name="Freeform 691"/>
              <p:cNvSpPr/>
              <p:nvPr/>
            </p:nvSpPr>
            <p:spPr bwMode="auto">
              <a:xfrm>
                <a:off x="1785028" y="3616318"/>
                <a:ext cx="293495" cy="203720"/>
              </a:xfrm>
              <a:custGeom>
                <a:avLst/>
                <a:gdLst>
                  <a:gd name="T0" fmla="*/ 32611 w 36"/>
                  <a:gd name="T1" fmla="*/ 195571 h 25"/>
                  <a:gd name="T2" fmla="*/ 138595 w 36"/>
                  <a:gd name="T3" fmla="*/ 122232 h 25"/>
                  <a:gd name="T4" fmla="*/ 277190 w 36"/>
                  <a:gd name="T5" fmla="*/ 40744 h 25"/>
                  <a:gd name="T6" fmla="*/ 260884 w 36"/>
                  <a:gd name="T7" fmla="*/ 16298 h 25"/>
                  <a:gd name="T8" fmla="*/ 138595 w 36"/>
                  <a:gd name="T9" fmla="*/ 89637 h 25"/>
                  <a:gd name="T10" fmla="*/ 16305 w 36"/>
                  <a:gd name="T11" fmla="*/ 171125 h 25"/>
                  <a:gd name="T12" fmla="*/ 32611 w 36"/>
                  <a:gd name="T13" fmla="*/ 195571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5">
                    <a:moveTo>
                      <a:pt x="4" y="24"/>
                    </a:moveTo>
                    <a:cubicBezTo>
                      <a:pt x="8" y="22"/>
                      <a:pt x="13" y="18"/>
                      <a:pt x="17" y="15"/>
                    </a:cubicBezTo>
                    <a:cubicBezTo>
                      <a:pt x="22" y="11"/>
                      <a:pt x="29" y="8"/>
                      <a:pt x="34" y="5"/>
                    </a:cubicBezTo>
                    <a:cubicBezTo>
                      <a:pt x="36" y="3"/>
                      <a:pt x="34" y="0"/>
                      <a:pt x="32" y="2"/>
                    </a:cubicBezTo>
                    <a:cubicBezTo>
                      <a:pt x="27" y="5"/>
                      <a:pt x="22" y="8"/>
                      <a:pt x="17" y="11"/>
                    </a:cubicBezTo>
                    <a:cubicBezTo>
                      <a:pt x="12" y="14"/>
                      <a:pt x="7" y="18"/>
                      <a:pt x="2" y="21"/>
                    </a:cubicBezTo>
                    <a:cubicBezTo>
                      <a:pt x="0" y="22"/>
                      <a:pt x="1" y="25"/>
                      <a:pt x="4" y="2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55" name="Freeform 692"/>
              <p:cNvSpPr/>
              <p:nvPr/>
            </p:nvSpPr>
            <p:spPr bwMode="auto">
              <a:xfrm>
                <a:off x="2030183" y="3633583"/>
                <a:ext cx="293495" cy="179550"/>
              </a:xfrm>
              <a:custGeom>
                <a:avLst/>
                <a:gdLst>
                  <a:gd name="T0" fmla="*/ 16305 w 36"/>
                  <a:gd name="T1" fmla="*/ 32645 h 22"/>
                  <a:gd name="T2" fmla="*/ 138595 w 36"/>
                  <a:gd name="T3" fmla="*/ 89775 h 22"/>
                  <a:gd name="T4" fmla="*/ 260884 w 36"/>
                  <a:gd name="T5" fmla="*/ 163227 h 22"/>
                  <a:gd name="T6" fmla="*/ 277190 w 36"/>
                  <a:gd name="T7" fmla="*/ 146905 h 22"/>
                  <a:gd name="T8" fmla="*/ 154900 w 36"/>
                  <a:gd name="T9" fmla="*/ 65291 h 22"/>
                  <a:gd name="T10" fmla="*/ 24458 w 36"/>
                  <a:gd name="T11" fmla="*/ 8161 h 22"/>
                  <a:gd name="T12" fmla="*/ 16305 w 36"/>
                  <a:gd name="T13" fmla="*/ 3264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2">
                    <a:moveTo>
                      <a:pt x="2" y="4"/>
                    </a:moveTo>
                    <a:cubicBezTo>
                      <a:pt x="8" y="5"/>
                      <a:pt x="12" y="9"/>
                      <a:pt x="17" y="11"/>
                    </a:cubicBezTo>
                    <a:cubicBezTo>
                      <a:pt x="22" y="14"/>
                      <a:pt x="28" y="16"/>
                      <a:pt x="32" y="20"/>
                    </a:cubicBezTo>
                    <a:cubicBezTo>
                      <a:pt x="33" y="22"/>
                      <a:pt x="36" y="20"/>
                      <a:pt x="34" y="18"/>
                    </a:cubicBezTo>
                    <a:cubicBezTo>
                      <a:pt x="30" y="13"/>
                      <a:pt x="24" y="11"/>
                      <a:pt x="19" y="8"/>
                    </a:cubicBezTo>
                    <a:cubicBezTo>
                      <a:pt x="14" y="5"/>
                      <a:pt x="9" y="2"/>
                      <a:pt x="3" y="1"/>
                    </a:cubicBezTo>
                    <a:cubicBezTo>
                      <a:pt x="1" y="0"/>
                      <a:pt x="0" y="4"/>
                      <a:pt x="2" y="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grpSp>
        <p:grpSp>
          <p:nvGrpSpPr>
            <p:cNvPr id="29" name="组合 34"/>
            <p:cNvGrpSpPr/>
            <p:nvPr/>
          </p:nvGrpSpPr>
          <p:grpSpPr bwMode="auto">
            <a:xfrm>
              <a:off x="6181740" y="2236788"/>
              <a:ext cx="1692847" cy="2114757"/>
              <a:chOff x="1785028" y="3616318"/>
              <a:chExt cx="538650" cy="649142"/>
            </a:xfrm>
          </p:grpSpPr>
          <p:sp>
            <p:nvSpPr>
              <p:cNvPr id="44" name="Freeform 687"/>
              <p:cNvSpPr/>
              <p:nvPr/>
            </p:nvSpPr>
            <p:spPr bwMode="auto">
              <a:xfrm>
                <a:off x="1791934" y="3771698"/>
                <a:ext cx="41435" cy="345288"/>
              </a:xfrm>
              <a:custGeom>
                <a:avLst/>
                <a:gdLst>
                  <a:gd name="T0" fmla="*/ 0 w 5"/>
                  <a:gd name="T1" fmla="*/ 24663 h 42"/>
                  <a:gd name="T2" fmla="*/ 8287 w 5"/>
                  <a:gd name="T3" fmla="*/ 320625 h 42"/>
                  <a:gd name="T4" fmla="*/ 41435 w 5"/>
                  <a:gd name="T5" fmla="*/ 320625 h 42"/>
                  <a:gd name="T6" fmla="*/ 24861 w 5"/>
                  <a:gd name="T7" fmla="*/ 24663 h 42"/>
                  <a:gd name="T8" fmla="*/ 0 w 5"/>
                  <a:gd name="T9" fmla="*/ 2466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2">
                    <a:moveTo>
                      <a:pt x="0" y="3"/>
                    </a:moveTo>
                    <a:cubicBezTo>
                      <a:pt x="0" y="15"/>
                      <a:pt x="1" y="27"/>
                      <a:pt x="1" y="39"/>
                    </a:cubicBezTo>
                    <a:cubicBezTo>
                      <a:pt x="1" y="42"/>
                      <a:pt x="5" y="42"/>
                      <a:pt x="5" y="39"/>
                    </a:cubicBezTo>
                    <a:cubicBezTo>
                      <a:pt x="5" y="27"/>
                      <a:pt x="4" y="15"/>
                      <a:pt x="3" y="3"/>
                    </a:cubicBezTo>
                    <a:cubicBezTo>
                      <a:pt x="3" y="0"/>
                      <a:pt x="0" y="0"/>
                      <a:pt x="0" y="3"/>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45" name="Freeform 688"/>
              <p:cNvSpPr/>
              <p:nvPr/>
            </p:nvSpPr>
            <p:spPr bwMode="auto">
              <a:xfrm>
                <a:off x="1802293" y="4068645"/>
                <a:ext cx="276230" cy="179550"/>
              </a:xfrm>
              <a:custGeom>
                <a:avLst/>
                <a:gdLst>
                  <a:gd name="T0" fmla="*/ 16249 w 34"/>
                  <a:gd name="T1" fmla="*/ 32645 h 22"/>
                  <a:gd name="T2" fmla="*/ 243732 w 34"/>
                  <a:gd name="T3" fmla="*/ 171389 h 22"/>
                  <a:gd name="T4" fmla="*/ 259981 w 34"/>
                  <a:gd name="T5" fmla="*/ 146905 h 22"/>
                  <a:gd name="T6" fmla="*/ 32498 w 34"/>
                  <a:gd name="T7" fmla="*/ 8161 h 22"/>
                  <a:gd name="T8" fmla="*/ 16249 w 34"/>
                  <a:gd name="T9" fmla="*/ 3264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2">
                    <a:moveTo>
                      <a:pt x="2" y="4"/>
                    </a:moveTo>
                    <a:cubicBezTo>
                      <a:pt x="12" y="9"/>
                      <a:pt x="20" y="16"/>
                      <a:pt x="30" y="21"/>
                    </a:cubicBezTo>
                    <a:cubicBezTo>
                      <a:pt x="32" y="22"/>
                      <a:pt x="34" y="19"/>
                      <a:pt x="32" y="18"/>
                    </a:cubicBezTo>
                    <a:cubicBezTo>
                      <a:pt x="22" y="12"/>
                      <a:pt x="14" y="6"/>
                      <a:pt x="4" y="1"/>
                    </a:cubicBezTo>
                    <a:cubicBezTo>
                      <a:pt x="2" y="0"/>
                      <a:pt x="0" y="3"/>
                      <a:pt x="2" y="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46" name="Freeform 689"/>
              <p:cNvSpPr/>
              <p:nvPr/>
            </p:nvSpPr>
            <p:spPr bwMode="auto">
              <a:xfrm>
                <a:off x="2037088" y="4058287"/>
                <a:ext cx="279683" cy="207173"/>
              </a:xfrm>
              <a:custGeom>
                <a:avLst/>
                <a:gdLst>
                  <a:gd name="T0" fmla="*/ 32904 w 34"/>
                  <a:gd name="T1" fmla="*/ 190599 h 25"/>
                  <a:gd name="T2" fmla="*/ 263231 w 34"/>
                  <a:gd name="T3" fmla="*/ 41435 h 25"/>
                  <a:gd name="T4" fmla="*/ 246779 w 34"/>
                  <a:gd name="T5" fmla="*/ 16574 h 25"/>
                  <a:gd name="T6" fmla="*/ 8226 w 34"/>
                  <a:gd name="T7" fmla="*/ 165738 h 25"/>
                  <a:gd name="T8" fmla="*/ 32904 w 34"/>
                  <a:gd name="T9" fmla="*/ 19059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5">
                    <a:moveTo>
                      <a:pt x="4" y="23"/>
                    </a:moveTo>
                    <a:cubicBezTo>
                      <a:pt x="11" y="14"/>
                      <a:pt x="22" y="10"/>
                      <a:pt x="32" y="5"/>
                    </a:cubicBezTo>
                    <a:cubicBezTo>
                      <a:pt x="34" y="4"/>
                      <a:pt x="32" y="0"/>
                      <a:pt x="30" y="2"/>
                    </a:cubicBezTo>
                    <a:cubicBezTo>
                      <a:pt x="20" y="7"/>
                      <a:pt x="8" y="11"/>
                      <a:pt x="1" y="20"/>
                    </a:cubicBezTo>
                    <a:cubicBezTo>
                      <a:pt x="0" y="22"/>
                      <a:pt x="2" y="25"/>
                      <a:pt x="4" y="23"/>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47" name="Freeform 690"/>
              <p:cNvSpPr/>
              <p:nvPr/>
            </p:nvSpPr>
            <p:spPr bwMode="auto">
              <a:xfrm>
                <a:off x="2268431" y="3782056"/>
                <a:ext cx="55246" cy="328023"/>
              </a:xfrm>
              <a:custGeom>
                <a:avLst/>
                <a:gdLst>
                  <a:gd name="T0" fmla="*/ 15785 w 7"/>
                  <a:gd name="T1" fmla="*/ 319822 h 40"/>
                  <a:gd name="T2" fmla="*/ 23677 w 7"/>
                  <a:gd name="T3" fmla="*/ 328023 h 40"/>
                  <a:gd name="T4" fmla="*/ 39461 w 7"/>
                  <a:gd name="T5" fmla="*/ 319822 h 40"/>
                  <a:gd name="T6" fmla="*/ 47354 w 7"/>
                  <a:gd name="T7" fmla="*/ 196814 h 40"/>
                  <a:gd name="T8" fmla="*/ 55246 w 7"/>
                  <a:gd name="T9" fmla="*/ 16401 h 40"/>
                  <a:gd name="T10" fmla="*/ 23677 w 7"/>
                  <a:gd name="T11" fmla="*/ 16401 h 40"/>
                  <a:gd name="T12" fmla="*/ 23677 w 7"/>
                  <a:gd name="T13" fmla="*/ 155811 h 40"/>
                  <a:gd name="T14" fmla="*/ 15785 w 7"/>
                  <a:gd name="T15" fmla="*/ 221416 h 40"/>
                  <a:gd name="T16" fmla="*/ 15785 w 7"/>
                  <a:gd name="T17" fmla="*/ 303421 h 40"/>
                  <a:gd name="T18" fmla="*/ 39461 w 7"/>
                  <a:gd name="T19" fmla="*/ 303421 h 40"/>
                  <a:gd name="T20" fmla="*/ 31569 w 7"/>
                  <a:gd name="T21" fmla="*/ 295221 h 40"/>
                  <a:gd name="T22" fmla="*/ 15785 w 7"/>
                  <a:gd name="T23" fmla="*/ 31982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40">
                    <a:moveTo>
                      <a:pt x="2" y="39"/>
                    </a:moveTo>
                    <a:cubicBezTo>
                      <a:pt x="2" y="39"/>
                      <a:pt x="2" y="40"/>
                      <a:pt x="3" y="40"/>
                    </a:cubicBezTo>
                    <a:cubicBezTo>
                      <a:pt x="4" y="40"/>
                      <a:pt x="5" y="40"/>
                      <a:pt x="5" y="39"/>
                    </a:cubicBezTo>
                    <a:cubicBezTo>
                      <a:pt x="7" y="36"/>
                      <a:pt x="6" y="28"/>
                      <a:pt x="6" y="24"/>
                    </a:cubicBezTo>
                    <a:cubicBezTo>
                      <a:pt x="7" y="17"/>
                      <a:pt x="7" y="10"/>
                      <a:pt x="7" y="2"/>
                    </a:cubicBezTo>
                    <a:cubicBezTo>
                      <a:pt x="7" y="0"/>
                      <a:pt x="3" y="0"/>
                      <a:pt x="3" y="2"/>
                    </a:cubicBezTo>
                    <a:cubicBezTo>
                      <a:pt x="3" y="8"/>
                      <a:pt x="3" y="13"/>
                      <a:pt x="3" y="19"/>
                    </a:cubicBezTo>
                    <a:cubicBezTo>
                      <a:pt x="3" y="21"/>
                      <a:pt x="3" y="24"/>
                      <a:pt x="2" y="27"/>
                    </a:cubicBezTo>
                    <a:cubicBezTo>
                      <a:pt x="2" y="29"/>
                      <a:pt x="3" y="36"/>
                      <a:pt x="2" y="37"/>
                    </a:cubicBezTo>
                    <a:cubicBezTo>
                      <a:pt x="3" y="37"/>
                      <a:pt x="4" y="37"/>
                      <a:pt x="5" y="37"/>
                    </a:cubicBezTo>
                    <a:cubicBezTo>
                      <a:pt x="4" y="36"/>
                      <a:pt x="4" y="36"/>
                      <a:pt x="4" y="36"/>
                    </a:cubicBezTo>
                    <a:cubicBezTo>
                      <a:pt x="2" y="35"/>
                      <a:pt x="0" y="38"/>
                      <a:pt x="2" y="39"/>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48" name="Freeform 691"/>
              <p:cNvSpPr/>
              <p:nvPr/>
            </p:nvSpPr>
            <p:spPr bwMode="auto">
              <a:xfrm>
                <a:off x="1785028" y="3616318"/>
                <a:ext cx="293495" cy="203720"/>
              </a:xfrm>
              <a:custGeom>
                <a:avLst/>
                <a:gdLst>
                  <a:gd name="T0" fmla="*/ 32611 w 36"/>
                  <a:gd name="T1" fmla="*/ 195571 h 25"/>
                  <a:gd name="T2" fmla="*/ 138595 w 36"/>
                  <a:gd name="T3" fmla="*/ 122232 h 25"/>
                  <a:gd name="T4" fmla="*/ 277190 w 36"/>
                  <a:gd name="T5" fmla="*/ 40744 h 25"/>
                  <a:gd name="T6" fmla="*/ 260884 w 36"/>
                  <a:gd name="T7" fmla="*/ 16298 h 25"/>
                  <a:gd name="T8" fmla="*/ 138595 w 36"/>
                  <a:gd name="T9" fmla="*/ 89637 h 25"/>
                  <a:gd name="T10" fmla="*/ 16305 w 36"/>
                  <a:gd name="T11" fmla="*/ 171125 h 25"/>
                  <a:gd name="T12" fmla="*/ 32611 w 36"/>
                  <a:gd name="T13" fmla="*/ 195571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5">
                    <a:moveTo>
                      <a:pt x="4" y="24"/>
                    </a:moveTo>
                    <a:cubicBezTo>
                      <a:pt x="8" y="22"/>
                      <a:pt x="13" y="18"/>
                      <a:pt x="17" y="15"/>
                    </a:cubicBezTo>
                    <a:cubicBezTo>
                      <a:pt x="22" y="11"/>
                      <a:pt x="29" y="8"/>
                      <a:pt x="34" y="5"/>
                    </a:cubicBezTo>
                    <a:cubicBezTo>
                      <a:pt x="36" y="3"/>
                      <a:pt x="34" y="0"/>
                      <a:pt x="32" y="2"/>
                    </a:cubicBezTo>
                    <a:cubicBezTo>
                      <a:pt x="27" y="5"/>
                      <a:pt x="22" y="8"/>
                      <a:pt x="17" y="11"/>
                    </a:cubicBezTo>
                    <a:cubicBezTo>
                      <a:pt x="12" y="14"/>
                      <a:pt x="7" y="18"/>
                      <a:pt x="2" y="21"/>
                    </a:cubicBezTo>
                    <a:cubicBezTo>
                      <a:pt x="0" y="22"/>
                      <a:pt x="1" y="25"/>
                      <a:pt x="4" y="2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49" name="Freeform 692"/>
              <p:cNvSpPr/>
              <p:nvPr/>
            </p:nvSpPr>
            <p:spPr bwMode="auto">
              <a:xfrm>
                <a:off x="2030183" y="3633583"/>
                <a:ext cx="293495" cy="179550"/>
              </a:xfrm>
              <a:custGeom>
                <a:avLst/>
                <a:gdLst>
                  <a:gd name="T0" fmla="*/ 16305 w 36"/>
                  <a:gd name="T1" fmla="*/ 32645 h 22"/>
                  <a:gd name="T2" fmla="*/ 138595 w 36"/>
                  <a:gd name="T3" fmla="*/ 89775 h 22"/>
                  <a:gd name="T4" fmla="*/ 260884 w 36"/>
                  <a:gd name="T5" fmla="*/ 163227 h 22"/>
                  <a:gd name="T6" fmla="*/ 277190 w 36"/>
                  <a:gd name="T7" fmla="*/ 146905 h 22"/>
                  <a:gd name="T8" fmla="*/ 154900 w 36"/>
                  <a:gd name="T9" fmla="*/ 65291 h 22"/>
                  <a:gd name="T10" fmla="*/ 24458 w 36"/>
                  <a:gd name="T11" fmla="*/ 8161 h 22"/>
                  <a:gd name="T12" fmla="*/ 16305 w 36"/>
                  <a:gd name="T13" fmla="*/ 3264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2">
                    <a:moveTo>
                      <a:pt x="2" y="4"/>
                    </a:moveTo>
                    <a:cubicBezTo>
                      <a:pt x="8" y="5"/>
                      <a:pt x="12" y="9"/>
                      <a:pt x="17" y="11"/>
                    </a:cubicBezTo>
                    <a:cubicBezTo>
                      <a:pt x="22" y="14"/>
                      <a:pt x="28" y="16"/>
                      <a:pt x="32" y="20"/>
                    </a:cubicBezTo>
                    <a:cubicBezTo>
                      <a:pt x="33" y="22"/>
                      <a:pt x="36" y="20"/>
                      <a:pt x="34" y="18"/>
                    </a:cubicBezTo>
                    <a:cubicBezTo>
                      <a:pt x="30" y="13"/>
                      <a:pt x="24" y="11"/>
                      <a:pt x="19" y="8"/>
                    </a:cubicBezTo>
                    <a:cubicBezTo>
                      <a:pt x="14" y="5"/>
                      <a:pt x="9" y="2"/>
                      <a:pt x="3" y="1"/>
                    </a:cubicBezTo>
                    <a:cubicBezTo>
                      <a:pt x="1" y="0"/>
                      <a:pt x="0" y="4"/>
                      <a:pt x="2" y="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grpSp>
        <p:grpSp>
          <p:nvGrpSpPr>
            <p:cNvPr id="30" name="组合 41"/>
            <p:cNvGrpSpPr/>
            <p:nvPr/>
          </p:nvGrpSpPr>
          <p:grpSpPr bwMode="auto">
            <a:xfrm>
              <a:off x="5350935" y="3759922"/>
              <a:ext cx="1692847" cy="2114757"/>
              <a:chOff x="1785028" y="3616318"/>
              <a:chExt cx="538650" cy="649142"/>
            </a:xfrm>
          </p:grpSpPr>
          <p:sp>
            <p:nvSpPr>
              <p:cNvPr id="38" name="Freeform 687"/>
              <p:cNvSpPr/>
              <p:nvPr/>
            </p:nvSpPr>
            <p:spPr bwMode="auto">
              <a:xfrm>
                <a:off x="1791934" y="3771698"/>
                <a:ext cx="41435" cy="345288"/>
              </a:xfrm>
              <a:custGeom>
                <a:avLst/>
                <a:gdLst>
                  <a:gd name="T0" fmla="*/ 0 w 5"/>
                  <a:gd name="T1" fmla="*/ 24663 h 42"/>
                  <a:gd name="T2" fmla="*/ 8287 w 5"/>
                  <a:gd name="T3" fmla="*/ 320625 h 42"/>
                  <a:gd name="T4" fmla="*/ 41435 w 5"/>
                  <a:gd name="T5" fmla="*/ 320625 h 42"/>
                  <a:gd name="T6" fmla="*/ 24861 w 5"/>
                  <a:gd name="T7" fmla="*/ 24663 h 42"/>
                  <a:gd name="T8" fmla="*/ 0 w 5"/>
                  <a:gd name="T9" fmla="*/ 2466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2">
                    <a:moveTo>
                      <a:pt x="0" y="3"/>
                    </a:moveTo>
                    <a:cubicBezTo>
                      <a:pt x="0" y="15"/>
                      <a:pt x="1" y="27"/>
                      <a:pt x="1" y="39"/>
                    </a:cubicBezTo>
                    <a:cubicBezTo>
                      <a:pt x="1" y="42"/>
                      <a:pt x="5" y="42"/>
                      <a:pt x="5" y="39"/>
                    </a:cubicBezTo>
                    <a:cubicBezTo>
                      <a:pt x="5" y="27"/>
                      <a:pt x="4" y="15"/>
                      <a:pt x="3" y="3"/>
                    </a:cubicBezTo>
                    <a:cubicBezTo>
                      <a:pt x="3" y="0"/>
                      <a:pt x="0" y="0"/>
                      <a:pt x="0" y="3"/>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39" name="Freeform 688"/>
              <p:cNvSpPr/>
              <p:nvPr/>
            </p:nvSpPr>
            <p:spPr bwMode="auto">
              <a:xfrm>
                <a:off x="1802293" y="4068645"/>
                <a:ext cx="276230" cy="179550"/>
              </a:xfrm>
              <a:custGeom>
                <a:avLst/>
                <a:gdLst>
                  <a:gd name="T0" fmla="*/ 16249 w 34"/>
                  <a:gd name="T1" fmla="*/ 32645 h 22"/>
                  <a:gd name="T2" fmla="*/ 243732 w 34"/>
                  <a:gd name="T3" fmla="*/ 171389 h 22"/>
                  <a:gd name="T4" fmla="*/ 259981 w 34"/>
                  <a:gd name="T5" fmla="*/ 146905 h 22"/>
                  <a:gd name="T6" fmla="*/ 32498 w 34"/>
                  <a:gd name="T7" fmla="*/ 8161 h 22"/>
                  <a:gd name="T8" fmla="*/ 16249 w 34"/>
                  <a:gd name="T9" fmla="*/ 3264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2">
                    <a:moveTo>
                      <a:pt x="2" y="4"/>
                    </a:moveTo>
                    <a:cubicBezTo>
                      <a:pt x="12" y="9"/>
                      <a:pt x="20" y="16"/>
                      <a:pt x="30" y="21"/>
                    </a:cubicBezTo>
                    <a:cubicBezTo>
                      <a:pt x="32" y="22"/>
                      <a:pt x="34" y="19"/>
                      <a:pt x="32" y="18"/>
                    </a:cubicBezTo>
                    <a:cubicBezTo>
                      <a:pt x="22" y="12"/>
                      <a:pt x="14" y="6"/>
                      <a:pt x="4" y="1"/>
                    </a:cubicBezTo>
                    <a:cubicBezTo>
                      <a:pt x="2" y="0"/>
                      <a:pt x="0" y="3"/>
                      <a:pt x="2" y="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40" name="Freeform 689"/>
              <p:cNvSpPr/>
              <p:nvPr/>
            </p:nvSpPr>
            <p:spPr bwMode="auto">
              <a:xfrm>
                <a:off x="2037088" y="4058287"/>
                <a:ext cx="279683" cy="207173"/>
              </a:xfrm>
              <a:custGeom>
                <a:avLst/>
                <a:gdLst>
                  <a:gd name="T0" fmla="*/ 32904 w 34"/>
                  <a:gd name="T1" fmla="*/ 190599 h 25"/>
                  <a:gd name="T2" fmla="*/ 263231 w 34"/>
                  <a:gd name="T3" fmla="*/ 41435 h 25"/>
                  <a:gd name="T4" fmla="*/ 246779 w 34"/>
                  <a:gd name="T5" fmla="*/ 16574 h 25"/>
                  <a:gd name="T6" fmla="*/ 8226 w 34"/>
                  <a:gd name="T7" fmla="*/ 165738 h 25"/>
                  <a:gd name="T8" fmla="*/ 32904 w 34"/>
                  <a:gd name="T9" fmla="*/ 190599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5">
                    <a:moveTo>
                      <a:pt x="4" y="23"/>
                    </a:moveTo>
                    <a:cubicBezTo>
                      <a:pt x="11" y="14"/>
                      <a:pt x="22" y="10"/>
                      <a:pt x="32" y="5"/>
                    </a:cubicBezTo>
                    <a:cubicBezTo>
                      <a:pt x="34" y="4"/>
                      <a:pt x="32" y="0"/>
                      <a:pt x="30" y="2"/>
                    </a:cubicBezTo>
                    <a:cubicBezTo>
                      <a:pt x="20" y="7"/>
                      <a:pt x="8" y="11"/>
                      <a:pt x="1" y="20"/>
                    </a:cubicBezTo>
                    <a:cubicBezTo>
                      <a:pt x="0" y="22"/>
                      <a:pt x="2" y="25"/>
                      <a:pt x="4" y="23"/>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41" name="Freeform 690"/>
              <p:cNvSpPr/>
              <p:nvPr/>
            </p:nvSpPr>
            <p:spPr bwMode="auto">
              <a:xfrm>
                <a:off x="2268431" y="3782056"/>
                <a:ext cx="55246" cy="328023"/>
              </a:xfrm>
              <a:custGeom>
                <a:avLst/>
                <a:gdLst>
                  <a:gd name="T0" fmla="*/ 15785 w 7"/>
                  <a:gd name="T1" fmla="*/ 319822 h 40"/>
                  <a:gd name="T2" fmla="*/ 23677 w 7"/>
                  <a:gd name="T3" fmla="*/ 328023 h 40"/>
                  <a:gd name="T4" fmla="*/ 39461 w 7"/>
                  <a:gd name="T5" fmla="*/ 319822 h 40"/>
                  <a:gd name="T6" fmla="*/ 47354 w 7"/>
                  <a:gd name="T7" fmla="*/ 196814 h 40"/>
                  <a:gd name="T8" fmla="*/ 55246 w 7"/>
                  <a:gd name="T9" fmla="*/ 16401 h 40"/>
                  <a:gd name="T10" fmla="*/ 23677 w 7"/>
                  <a:gd name="T11" fmla="*/ 16401 h 40"/>
                  <a:gd name="T12" fmla="*/ 23677 w 7"/>
                  <a:gd name="T13" fmla="*/ 155811 h 40"/>
                  <a:gd name="T14" fmla="*/ 15785 w 7"/>
                  <a:gd name="T15" fmla="*/ 221416 h 40"/>
                  <a:gd name="T16" fmla="*/ 15785 w 7"/>
                  <a:gd name="T17" fmla="*/ 303421 h 40"/>
                  <a:gd name="T18" fmla="*/ 39461 w 7"/>
                  <a:gd name="T19" fmla="*/ 303421 h 40"/>
                  <a:gd name="T20" fmla="*/ 31569 w 7"/>
                  <a:gd name="T21" fmla="*/ 295221 h 40"/>
                  <a:gd name="T22" fmla="*/ 15785 w 7"/>
                  <a:gd name="T23" fmla="*/ 31982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40">
                    <a:moveTo>
                      <a:pt x="2" y="39"/>
                    </a:moveTo>
                    <a:cubicBezTo>
                      <a:pt x="2" y="39"/>
                      <a:pt x="2" y="40"/>
                      <a:pt x="3" y="40"/>
                    </a:cubicBezTo>
                    <a:cubicBezTo>
                      <a:pt x="4" y="40"/>
                      <a:pt x="5" y="40"/>
                      <a:pt x="5" y="39"/>
                    </a:cubicBezTo>
                    <a:cubicBezTo>
                      <a:pt x="7" y="36"/>
                      <a:pt x="6" y="28"/>
                      <a:pt x="6" y="24"/>
                    </a:cubicBezTo>
                    <a:cubicBezTo>
                      <a:pt x="7" y="17"/>
                      <a:pt x="7" y="10"/>
                      <a:pt x="7" y="2"/>
                    </a:cubicBezTo>
                    <a:cubicBezTo>
                      <a:pt x="7" y="0"/>
                      <a:pt x="3" y="0"/>
                      <a:pt x="3" y="2"/>
                    </a:cubicBezTo>
                    <a:cubicBezTo>
                      <a:pt x="3" y="8"/>
                      <a:pt x="3" y="13"/>
                      <a:pt x="3" y="19"/>
                    </a:cubicBezTo>
                    <a:cubicBezTo>
                      <a:pt x="3" y="21"/>
                      <a:pt x="3" y="24"/>
                      <a:pt x="2" y="27"/>
                    </a:cubicBezTo>
                    <a:cubicBezTo>
                      <a:pt x="2" y="29"/>
                      <a:pt x="3" y="36"/>
                      <a:pt x="2" y="37"/>
                    </a:cubicBezTo>
                    <a:cubicBezTo>
                      <a:pt x="3" y="37"/>
                      <a:pt x="4" y="37"/>
                      <a:pt x="5" y="37"/>
                    </a:cubicBezTo>
                    <a:cubicBezTo>
                      <a:pt x="4" y="36"/>
                      <a:pt x="4" y="36"/>
                      <a:pt x="4" y="36"/>
                    </a:cubicBezTo>
                    <a:cubicBezTo>
                      <a:pt x="2" y="35"/>
                      <a:pt x="0" y="38"/>
                      <a:pt x="2" y="39"/>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42" name="Freeform 691"/>
              <p:cNvSpPr/>
              <p:nvPr/>
            </p:nvSpPr>
            <p:spPr bwMode="auto">
              <a:xfrm>
                <a:off x="1785028" y="3616318"/>
                <a:ext cx="293495" cy="203720"/>
              </a:xfrm>
              <a:custGeom>
                <a:avLst/>
                <a:gdLst>
                  <a:gd name="T0" fmla="*/ 32611 w 36"/>
                  <a:gd name="T1" fmla="*/ 195571 h 25"/>
                  <a:gd name="T2" fmla="*/ 138595 w 36"/>
                  <a:gd name="T3" fmla="*/ 122232 h 25"/>
                  <a:gd name="T4" fmla="*/ 277190 w 36"/>
                  <a:gd name="T5" fmla="*/ 40744 h 25"/>
                  <a:gd name="T6" fmla="*/ 260884 w 36"/>
                  <a:gd name="T7" fmla="*/ 16298 h 25"/>
                  <a:gd name="T8" fmla="*/ 138595 w 36"/>
                  <a:gd name="T9" fmla="*/ 89637 h 25"/>
                  <a:gd name="T10" fmla="*/ 16305 w 36"/>
                  <a:gd name="T11" fmla="*/ 171125 h 25"/>
                  <a:gd name="T12" fmla="*/ 32611 w 36"/>
                  <a:gd name="T13" fmla="*/ 195571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5">
                    <a:moveTo>
                      <a:pt x="4" y="24"/>
                    </a:moveTo>
                    <a:cubicBezTo>
                      <a:pt x="8" y="22"/>
                      <a:pt x="13" y="18"/>
                      <a:pt x="17" y="15"/>
                    </a:cubicBezTo>
                    <a:cubicBezTo>
                      <a:pt x="22" y="11"/>
                      <a:pt x="29" y="8"/>
                      <a:pt x="34" y="5"/>
                    </a:cubicBezTo>
                    <a:cubicBezTo>
                      <a:pt x="36" y="3"/>
                      <a:pt x="34" y="0"/>
                      <a:pt x="32" y="2"/>
                    </a:cubicBezTo>
                    <a:cubicBezTo>
                      <a:pt x="27" y="5"/>
                      <a:pt x="22" y="8"/>
                      <a:pt x="17" y="11"/>
                    </a:cubicBezTo>
                    <a:cubicBezTo>
                      <a:pt x="12" y="14"/>
                      <a:pt x="7" y="18"/>
                      <a:pt x="2" y="21"/>
                    </a:cubicBezTo>
                    <a:cubicBezTo>
                      <a:pt x="0" y="22"/>
                      <a:pt x="1" y="25"/>
                      <a:pt x="4" y="2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43" name="Freeform 692"/>
              <p:cNvSpPr/>
              <p:nvPr/>
            </p:nvSpPr>
            <p:spPr bwMode="auto">
              <a:xfrm>
                <a:off x="2030183" y="3633583"/>
                <a:ext cx="293495" cy="179550"/>
              </a:xfrm>
              <a:custGeom>
                <a:avLst/>
                <a:gdLst>
                  <a:gd name="T0" fmla="*/ 16305 w 36"/>
                  <a:gd name="T1" fmla="*/ 32645 h 22"/>
                  <a:gd name="T2" fmla="*/ 138595 w 36"/>
                  <a:gd name="T3" fmla="*/ 89775 h 22"/>
                  <a:gd name="T4" fmla="*/ 260884 w 36"/>
                  <a:gd name="T5" fmla="*/ 163227 h 22"/>
                  <a:gd name="T6" fmla="*/ 277190 w 36"/>
                  <a:gd name="T7" fmla="*/ 146905 h 22"/>
                  <a:gd name="T8" fmla="*/ 154900 w 36"/>
                  <a:gd name="T9" fmla="*/ 65291 h 22"/>
                  <a:gd name="T10" fmla="*/ 24458 w 36"/>
                  <a:gd name="T11" fmla="*/ 8161 h 22"/>
                  <a:gd name="T12" fmla="*/ 16305 w 36"/>
                  <a:gd name="T13" fmla="*/ 3264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2">
                    <a:moveTo>
                      <a:pt x="2" y="4"/>
                    </a:moveTo>
                    <a:cubicBezTo>
                      <a:pt x="8" y="5"/>
                      <a:pt x="12" y="9"/>
                      <a:pt x="17" y="11"/>
                    </a:cubicBezTo>
                    <a:cubicBezTo>
                      <a:pt x="22" y="14"/>
                      <a:pt x="28" y="16"/>
                      <a:pt x="32" y="20"/>
                    </a:cubicBezTo>
                    <a:cubicBezTo>
                      <a:pt x="33" y="22"/>
                      <a:pt x="36" y="20"/>
                      <a:pt x="34" y="18"/>
                    </a:cubicBezTo>
                    <a:cubicBezTo>
                      <a:pt x="30" y="13"/>
                      <a:pt x="24" y="11"/>
                      <a:pt x="19" y="8"/>
                    </a:cubicBezTo>
                    <a:cubicBezTo>
                      <a:pt x="14" y="5"/>
                      <a:pt x="9" y="2"/>
                      <a:pt x="3" y="1"/>
                    </a:cubicBezTo>
                    <a:cubicBezTo>
                      <a:pt x="1" y="0"/>
                      <a:pt x="0" y="4"/>
                      <a:pt x="2" y="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grpSp>
        <p:grpSp>
          <p:nvGrpSpPr>
            <p:cNvPr id="31" name="组合 48"/>
            <p:cNvGrpSpPr/>
            <p:nvPr/>
          </p:nvGrpSpPr>
          <p:grpSpPr bwMode="auto">
            <a:xfrm>
              <a:off x="6937100" y="3764612"/>
              <a:ext cx="922384" cy="1631062"/>
              <a:chOff x="1785028" y="3616318"/>
              <a:chExt cx="293495" cy="500668"/>
            </a:xfrm>
          </p:grpSpPr>
          <p:sp>
            <p:nvSpPr>
              <p:cNvPr id="32" name="Freeform 687"/>
              <p:cNvSpPr/>
              <p:nvPr/>
            </p:nvSpPr>
            <p:spPr bwMode="auto">
              <a:xfrm>
                <a:off x="1791934" y="3771698"/>
                <a:ext cx="41435" cy="345288"/>
              </a:xfrm>
              <a:custGeom>
                <a:avLst/>
                <a:gdLst>
                  <a:gd name="T0" fmla="*/ 0 w 5"/>
                  <a:gd name="T1" fmla="*/ 24663 h 42"/>
                  <a:gd name="T2" fmla="*/ 8287 w 5"/>
                  <a:gd name="T3" fmla="*/ 320625 h 42"/>
                  <a:gd name="T4" fmla="*/ 41435 w 5"/>
                  <a:gd name="T5" fmla="*/ 320625 h 42"/>
                  <a:gd name="T6" fmla="*/ 24861 w 5"/>
                  <a:gd name="T7" fmla="*/ 24663 h 42"/>
                  <a:gd name="T8" fmla="*/ 0 w 5"/>
                  <a:gd name="T9" fmla="*/ 2466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2">
                    <a:moveTo>
                      <a:pt x="0" y="3"/>
                    </a:moveTo>
                    <a:cubicBezTo>
                      <a:pt x="0" y="15"/>
                      <a:pt x="1" y="27"/>
                      <a:pt x="1" y="39"/>
                    </a:cubicBezTo>
                    <a:cubicBezTo>
                      <a:pt x="1" y="42"/>
                      <a:pt x="5" y="42"/>
                      <a:pt x="5" y="39"/>
                    </a:cubicBezTo>
                    <a:cubicBezTo>
                      <a:pt x="5" y="27"/>
                      <a:pt x="4" y="15"/>
                      <a:pt x="3" y="3"/>
                    </a:cubicBezTo>
                    <a:cubicBezTo>
                      <a:pt x="3" y="0"/>
                      <a:pt x="0" y="0"/>
                      <a:pt x="0" y="3"/>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sp>
            <p:nvSpPr>
              <p:cNvPr id="36" name="Freeform 691"/>
              <p:cNvSpPr/>
              <p:nvPr/>
            </p:nvSpPr>
            <p:spPr bwMode="auto">
              <a:xfrm>
                <a:off x="1785028" y="3616318"/>
                <a:ext cx="293495" cy="203720"/>
              </a:xfrm>
              <a:custGeom>
                <a:avLst/>
                <a:gdLst>
                  <a:gd name="T0" fmla="*/ 32611 w 36"/>
                  <a:gd name="T1" fmla="*/ 195571 h 25"/>
                  <a:gd name="T2" fmla="*/ 138595 w 36"/>
                  <a:gd name="T3" fmla="*/ 122232 h 25"/>
                  <a:gd name="T4" fmla="*/ 277190 w 36"/>
                  <a:gd name="T5" fmla="*/ 40744 h 25"/>
                  <a:gd name="T6" fmla="*/ 260884 w 36"/>
                  <a:gd name="T7" fmla="*/ 16298 h 25"/>
                  <a:gd name="T8" fmla="*/ 138595 w 36"/>
                  <a:gd name="T9" fmla="*/ 89637 h 25"/>
                  <a:gd name="T10" fmla="*/ 16305 w 36"/>
                  <a:gd name="T11" fmla="*/ 171125 h 25"/>
                  <a:gd name="T12" fmla="*/ 32611 w 36"/>
                  <a:gd name="T13" fmla="*/ 195571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5">
                    <a:moveTo>
                      <a:pt x="4" y="24"/>
                    </a:moveTo>
                    <a:cubicBezTo>
                      <a:pt x="8" y="22"/>
                      <a:pt x="13" y="18"/>
                      <a:pt x="17" y="15"/>
                    </a:cubicBezTo>
                    <a:cubicBezTo>
                      <a:pt x="22" y="11"/>
                      <a:pt x="29" y="8"/>
                      <a:pt x="34" y="5"/>
                    </a:cubicBezTo>
                    <a:cubicBezTo>
                      <a:pt x="36" y="3"/>
                      <a:pt x="34" y="0"/>
                      <a:pt x="32" y="2"/>
                    </a:cubicBezTo>
                    <a:cubicBezTo>
                      <a:pt x="27" y="5"/>
                      <a:pt x="22" y="8"/>
                      <a:pt x="17" y="11"/>
                    </a:cubicBezTo>
                    <a:cubicBezTo>
                      <a:pt x="12" y="14"/>
                      <a:pt x="7" y="18"/>
                      <a:pt x="2" y="21"/>
                    </a:cubicBezTo>
                    <a:cubicBezTo>
                      <a:pt x="0" y="22"/>
                      <a:pt x="1" y="25"/>
                      <a:pt x="4" y="24"/>
                    </a:cubicBezTo>
                    <a:close/>
                  </a:path>
                </a:pathLst>
              </a:custGeom>
              <a:solidFill>
                <a:schemeClr val="bg1"/>
              </a:solidFill>
              <a:ln w="9525">
                <a:solidFill>
                  <a:srgbClr val="000000"/>
                </a:solidFill>
                <a:round/>
              </a:ln>
            </p:spPr>
            <p:txBody>
              <a:bodyPr/>
              <a:lstStyle/>
              <a:p>
                <a:endParaRPr lang="zh-CN" altLang="en-US" sz="1600">
                  <a:latin typeface="方正细倩简体" panose="03000509000000000000" pitchFamily="65" charset="-122"/>
                  <a:ea typeface="方正细倩简体" panose="03000509000000000000" pitchFamily="65"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59" name="文本框 6"/>
          <p:cNvSpPr txBox="1">
            <a:spLocks noChangeArrowheads="1"/>
          </p:cNvSpPr>
          <p:nvPr/>
        </p:nvSpPr>
        <p:spPr bwMode="auto">
          <a:xfrm>
            <a:off x="4985384" y="1156896"/>
            <a:ext cx="2221230" cy="420370"/>
          </a:xfrm>
          <a:prstGeom prst="rect">
            <a:avLst/>
          </a:prstGeom>
          <a:no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pPr>
            <a:r>
              <a:rPr lang="en-US" altLang="zh-CN" sz="2135">
                <a:solidFill>
                  <a:srgbClr val="EB8374"/>
                </a:solidFill>
                <a:latin typeface="方正兰亭黑_GBK"/>
                <a:ea typeface="方正兰亭黑_GBK"/>
              </a:rPr>
              <a:t>02.</a:t>
            </a:r>
            <a:r>
              <a:rPr lang="zh-CN" altLang="en-US" sz="2135">
                <a:solidFill>
                  <a:srgbClr val="EB8374"/>
                </a:solidFill>
                <a:latin typeface="方正兰亭黑_GBK"/>
                <a:ea typeface="方正兰亭黑_GBK"/>
              </a:rPr>
              <a:t>异化及其预防</a:t>
            </a:r>
          </a:p>
        </p:txBody>
      </p:sp>
      <p:grpSp>
        <p:nvGrpSpPr>
          <p:cNvPr id="110" name="组合 15"/>
          <p:cNvGrpSpPr/>
          <p:nvPr/>
        </p:nvGrpSpPr>
        <p:grpSpPr>
          <a:xfrm>
            <a:off x="474133" y="1606127"/>
            <a:ext cx="11305540" cy="2255650"/>
            <a:chOff x="6022701" y="1748349"/>
            <a:chExt cx="5596952" cy="3422353"/>
          </a:xfrm>
        </p:grpSpPr>
        <p:grpSp>
          <p:nvGrpSpPr>
            <p:cNvPr id="111" name="组合 16"/>
            <p:cNvGrpSpPr/>
            <p:nvPr/>
          </p:nvGrpSpPr>
          <p:grpSpPr>
            <a:xfrm>
              <a:off x="6022701" y="1748559"/>
              <a:ext cx="5596952" cy="3266510"/>
              <a:chOff x="1795640" y="2000250"/>
              <a:chExt cx="8529463" cy="4977992"/>
            </a:xfrm>
          </p:grpSpPr>
          <p:sp>
            <p:nvSpPr>
              <p:cNvPr id="1050160" name="矩形: 剪去单角 10"/>
              <p:cNvSpPr/>
              <p:nvPr/>
            </p:nvSpPr>
            <p:spPr>
              <a:xfrm>
                <a:off x="1795640" y="2000250"/>
                <a:ext cx="8529463" cy="4977992"/>
              </a:xfrm>
              <a:prstGeom prst="snip1Rect">
                <a:avLst>
                  <a:gd name="adj" fmla="val 23334"/>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思源黑体 CN Heavy" panose="020B0A00000000000000" pitchFamily="34" charset="-122"/>
                </a:endParaRPr>
              </a:p>
            </p:txBody>
          </p:sp>
          <p:sp>
            <p:nvSpPr>
              <p:cNvPr id="1050161" name="等腰三角形 18"/>
              <p:cNvSpPr/>
              <p:nvPr/>
            </p:nvSpPr>
            <p:spPr>
              <a:xfrm rot="16200000">
                <a:off x="9812350" y="2001848"/>
                <a:ext cx="514350" cy="511154"/>
              </a:xfrm>
              <a:prstGeom prst="triangle">
                <a:avLst>
                  <a:gd name="adj" fmla="val 100000"/>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思源黑体 CN Heavy" panose="020B0A00000000000000" pitchFamily="34" charset="-122"/>
                </a:endParaRPr>
              </a:p>
            </p:txBody>
          </p:sp>
        </p:grpSp>
        <p:grpSp>
          <p:nvGrpSpPr>
            <p:cNvPr id="112" name="组合 19"/>
            <p:cNvGrpSpPr/>
            <p:nvPr/>
          </p:nvGrpSpPr>
          <p:grpSpPr>
            <a:xfrm>
              <a:off x="6161118" y="1748349"/>
              <a:ext cx="5289293" cy="3422353"/>
              <a:chOff x="6550617" y="1479976"/>
              <a:chExt cx="5289293" cy="3422353"/>
            </a:xfrm>
          </p:grpSpPr>
          <p:sp>
            <p:nvSpPr>
              <p:cNvPr id="1050162" name="矩形 20"/>
              <p:cNvSpPr/>
              <p:nvPr/>
            </p:nvSpPr>
            <p:spPr>
              <a:xfrm>
                <a:off x="6550617" y="2245148"/>
                <a:ext cx="5289293" cy="2657181"/>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30000"/>
                  </a:lnSpc>
                  <a:spcBef>
                    <a:spcPts val="0"/>
                  </a:spcBef>
                  <a:spcAft>
                    <a:spcPts val="0"/>
                  </a:spcAft>
                  <a:buClrTx/>
                  <a:buSzTx/>
                  <a:buFontTx/>
                  <a:buNone/>
                </a:pPr>
                <a:r>
                  <a:rPr lang="en-US" altLang="zh-CN" sz="1600">
                    <a:sym typeface="+mn-ea"/>
                  </a:rPr>
                  <a:t>   </a:t>
                </a:r>
                <a:r>
                  <a:rPr lang="zh-CN" altLang="en-US" sz="1335">
                    <a:sym typeface="+mn-ea"/>
                  </a:rPr>
                  <a:t>特 殊和差别待遇的目的是具体说明培养成长，融合和福祉所包含的先天人力潜力的因素，并探讨促进个人成长群体和社区健康发展和有效运作的过程和条件，但是一种积极的方法不能忽视病理学，也不能对我们社会和他人普遍存在的异化和不真实现象视而不见，因此我们研究了非最优发展轨迹。就像在发展精神病理学领域，我们现在要简要审议这个问题，根据定义内在动机的行为自我决定行动的原型原因，自我在这些术语的最充分意义上，他们是独一无二和真实的，但是，正如已经指出的，特殊和差别待遇认识到外部动机的行动也可以成为。我们自我决定的个人认同和充分吸收他们的调节。</a:t>
                </a:r>
                <a:endParaRPr lang="zh-CN" altLang="en-US" sz="1335"/>
              </a:p>
              <a:p>
                <a:pPr marL="0" marR="0" lvl="0" indent="0" algn="l" defTabSz="457200" rtl="0" eaLnBrk="1" fontAlgn="auto" latinLnBrk="0" hangingPunct="1">
                  <a:lnSpc>
                    <a:spcPct val="130000"/>
                  </a:lnSpc>
                  <a:spcBef>
                    <a:spcPts val="0"/>
                  </a:spcBef>
                  <a:spcAft>
                    <a:spcPts val="0"/>
                  </a:spcAft>
                  <a:buClrTx/>
                  <a:buSzTx/>
                  <a:buFontTx/>
                  <a:buNone/>
                </a:pPr>
                <a:endParaRPr kumimoji="0" lang="zh-CN" altLang="en-US" sz="13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思源黑体 CN Heavy" panose="020B0A00000000000000" pitchFamily="34" charset="-122"/>
                </a:endParaRPr>
              </a:p>
            </p:txBody>
          </p:sp>
          <p:sp>
            <p:nvSpPr>
              <p:cNvPr id="1050163" name="矩形 21"/>
              <p:cNvSpPr/>
              <p:nvPr/>
            </p:nvSpPr>
            <p:spPr>
              <a:xfrm>
                <a:off x="6571575" y="1479976"/>
                <a:ext cx="1710983" cy="810257"/>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0000"/>
                  </a:lnSpc>
                  <a:spcBef>
                    <a:spcPts val="0"/>
                  </a:spcBef>
                  <a:spcAft>
                    <a:spcPts val="0"/>
                  </a:spcAft>
                  <a:buClrTx/>
                  <a:buSzTx/>
                  <a:buFontTx/>
                  <a:buNone/>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思源黑体 CN Heavy" panose="020B0A00000000000000" pitchFamily="34" charset="-122"/>
                  </a:rPr>
                  <a:t>特殊对待问题</a:t>
                </a:r>
              </a:p>
            </p:txBody>
          </p:sp>
        </p:grpSp>
      </p:grpSp>
      <p:grpSp>
        <p:nvGrpSpPr>
          <p:cNvPr id="113" name="组合 22"/>
          <p:cNvGrpSpPr/>
          <p:nvPr/>
        </p:nvGrpSpPr>
        <p:grpSpPr>
          <a:xfrm>
            <a:off x="474133" y="3885353"/>
            <a:ext cx="11396133" cy="2638212"/>
            <a:chOff x="4497061" y="1679348"/>
            <a:chExt cx="11294384" cy="1978550"/>
          </a:xfrm>
        </p:grpSpPr>
        <p:grpSp>
          <p:nvGrpSpPr>
            <p:cNvPr id="114" name="组合 23"/>
            <p:cNvGrpSpPr/>
            <p:nvPr/>
          </p:nvGrpSpPr>
          <p:grpSpPr>
            <a:xfrm>
              <a:off x="4497061" y="1679348"/>
              <a:ext cx="11294384" cy="1978550"/>
              <a:chOff x="-529355" y="1894776"/>
              <a:chExt cx="17212052" cy="3015207"/>
            </a:xfrm>
          </p:grpSpPr>
          <p:sp>
            <p:nvSpPr>
              <p:cNvPr id="1050164" name="矩形: 剪去单角 10"/>
              <p:cNvSpPr/>
              <p:nvPr/>
            </p:nvSpPr>
            <p:spPr>
              <a:xfrm>
                <a:off x="-529355" y="1894776"/>
                <a:ext cx="17212052" cy="3015207"/>
              </a:xfrm>
              <a:prstGeom prst="snip1Rect">
                <a:avLst>
                  <a:gd name="adj" fmla="val 23334"/>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思源黑体 CN Heavy" panose="020B0A00000000000000" pitchFamily="34" charset="-122"/>
                </a:endParaRPr>
              </a:p>
            </p:txBody>
          </p:sp>
          <p:sp>
            <p:nvSpPr>
              <p:cNvPr id="1050165" name="等腰三角形 25"/>
              <p:cNvSpPr/>
              <p:nvPr/>
            </p:nvSpPr>
            <p:spPr>
              <a:xfrm rot="16200000">
                <a:off x="9812350" y="2001848"/>
                <a:ext cx="514350" cy="511154"/>
              </a:xfrm>
              <a:prstGeom prst="triangle">
                <a:avLst>
                  <a:gd name="adj" fmla="val 100000"/>
                </a:avLst>
              </a:prstGeom>
              <a:solidFill>
                <a:srgbClr val="2F5597"/>
              </a:solid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24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思源黑体 CN Heavy" panose="020B0A00000000000000" pitchFamily="34" charset="-122"/>
                </a:endParaRPr>
              </a:p>
            </p:txBody>
          </p:sp>
        </p:grpSp>
        <p:grpSp>
          <p:nvGrpSpPr>
            <p:cNvPr id="115" name="组合 26"/>
            <p:cNvGrpSpPr/>
            <p:nvPr/>
          </p:nvGrpSpPr>
          <p:grpSpPr>
            <a:xfrm>
              <a:off x="4816060" y="1748379"/>
              <a:ext cx="10975385" cy="1893326"/>
              <a:chOff x="5205559" y="1480006"/>
              <a:chExt cx="10975385" cy="1893326"/>
            </a:xfrm>
          </p:grpSpPr>
          <p:sp>
            <p:nvSpPr>
              <p:cNvPr id="1050166" name="矩形 27"/>
              <p:cNvSpPr/>
              <p:nvPr/>
            </p:nvSpPr>
            <p:spPr>
              <a:xfrm>
                <a:off x="5286249" y="1818461"/>
                <a:ext cx="10894695" cy="1554871"/>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30000"/>
                  </a:lnSpc>
                  <a:spcBef>
                    <a:spcPts val="0"/>
                  </a:spcBef>
                  <a:spcAft>
                    <a:spcPts val="0"/>
                  </a:spcAft>
                  <a:buClrTx/>
                  <a:buSzTx/>
                  <a:buFontTx/>
                  <a:buNone/>
                </a:pPr>
                <a:r>
                  <a:rPr lang="en-US" altLang="zh-CN" sz="1865">
                    <a:sym typeface="+mn-ea"/>
                  </a:rPr>
                  <a:t> </a:t>
                </a:r>
                <a:r>
                  <a:rPr lang="en-US" altLang="zh-CN" sz="1600">
                    <a:sym typeface="+mn-ea"/>
                  </a:rPr>
                  <a:t> </a:t>
                </a:r>
                <a:r>
                  <a:rPr lang="zh-CN" altLang="en-US" sz="1335">
                    <a:sym typeface="+mn-ea"/>
                  </a:rPr>
                  <a:t>通过内化和整合个人才能被外部所接受仍然是承诺和真实的。越来越多的研究表明，当个体经历对能力，自主性和相关性的支持是反映在内部动机和综合外在动机的承诺和真实性最有可能是明显的。然而，正是这枚硬币的反面直接谈到了异化和不真实的问题，并与以下问题相关，为什么演员没有表现出主动性，为什么青少年拒绝他们学校的价值观，以及为什么病人坚持的这么差，特殊待遇和差别待遇同内在动机的破坏，甚至更典型的内在化的失败等方面解释这种情况。为了解释。这种功能减弱原因，特殊和差别待遇建议优先考虑个人的直接社会背景，然后考虑他们的发展环境，以审查他们的需求能力，自主性和相关性。或已经受到阻碍的程度，我们坚持认为没有为能力，自主性和相关性提供增持。不仅是儿童，而且这学生，演员，病人和运动员社会化代理人。长，助长了疏远和福祉，剥夺心理需要似乎是人类痛苦的主要来源，这一事实表明，评估和干预措施将很好的针对心理健康这些基础。</a:t>
                </a:r>
                <a:endParaRPr kumimoji="0" lang="zh-CN" altLang="en-US" sz="1335"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思源黑体 CN Heavy" panose="020B0A00000000000000" pitchFamily="34" charset="-122"/>
                </a:endParaRPr>
              </a:p>
            </p:txBody>
          </p:sp>
          <p:sp>
            <p:nvSpPr>
              <p:cNvPr id="1050167" name="矩形 28"/>
              <p:cNvSpPr/>
              <p:nvPr/>
            </p:nvSpPr>
            <p:spPr>
              <a:xfrm>
                <a:off x="5205559" y="1480006"/>
                <a:ext cx="2241974" cy="430033"/>
              </a:xfrm>
              <a:prstGeom prst="rect">
                <a:avLst/>
              </a:prstGeom>
            </p:spPr>
            <p:txBody>
              <a:bodyPr wrap="square">
                <a:spAutoFit/>
                <a:scene3d>
                  <a:camera prst="orthographicFront"/>
                  <a:lightRig rig="threePt" dir="t"/>
                </a:scene3d>
                <a:sp3d contourW="12700"/>
              </a:bodyPr>
              <a:lstStyle/>
              <a:p>
                <a:pPr marL="0" marR="0" lvl="0" indent="0" algn="l" defTabSz="457200" rtl="0" eaLnBrk="1" fontAlgn="auto" latinLnBrk="0" hangingPunct="1">
                  <a:lnSpc>
                    <a:spcPct val="120000"/>
                  </a:lnSpc>
                  <a:spcBef>
                    <a:spcPts val="0"/>
                  </a:spcBef>
                  <a:spcAft>
                    <a:spcPts val="0"/>
                  </a:spcAft>
                  <a:buClrTx/>
                  <a:buSzTx/>
                  <a:buFontTx/>
                  <a:buNone/>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思源黑体 CN Heavy" panose="020B0A00000000000000" pitchFamily="34" charset="-122"/>
                  </a:rPr>
                  <a:t>预防问题</a:t>
                </a:r>
              </a:p>
            </p:txBody>
          </p:sp>
        </p:gr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barn(inVertical)">
                                      <p:cBhvr>
                                        <p:cTn id="1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9870" y="2391410"/>
            <a:ext cx="4608830" cy="1990725"/>
            <a:chOff x="2004060" y="2396490"/>
            <a:chExt cx="4608830" cy="1990725"/>
          </a:xfrm>
        </p:grpSpPr>
        <p:sp>
          <p:nvSpPr>
            <p:cNvPr id="4" name="文本框 11"/>
            <p:cNvSpPr txBox="1">
              <a:spLocks noChangeArrowheads="1"/>
            </p:cNvSpPr>
            <p:nvPr/>
          </p:nvSpPr>
          <p:spPr bwMode="auto">
            <a:xfrm>
              <a:off x="2004060" y="3434080"/>
              <a:ext cx="4583430" cy="953135"/>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en-US" altLang="zh-CN" smtClean="0">
                  <a:solidFill>
                    <a:srgbClr val="58845A"/>
                  </a:solidFill>
                  <a:latin typeface="方正兰亭黑_GBK"/>
                  <a:ea typeface="方正兰亭黑_GBK"/>
                  <a:sym typeface="+mn-ea"/>
                </a:rPr>
                <a:t>SDT</a:t>
              </a:r>
              <a:r>
                <a:rPr lang="zh-CN" altLang="en-US" smtClean="0">
                  <a:solidFill>
                    <a:srgbClr val="58845A"/>
                  </a:solidFill>
                  <a:latin typeface="方正兰亭黑_GBK"/>
                  <a:ea typeface="方正兰亭黑_GBK"/>
                  <a:sym typeface="+mn-ea"/>
                </a:rPr>
                <a:t>的发展历程</a:t>
              </a:r>
              <a:endParaRPr lang="zh-CN" altLang="en-US">
                <a:solidFill>
                  <a:srgbClr val="58845A"/>
                </a:solidFill>
                <a:latin typeface="方正兰亭黑_GBK"/>
                <a:ea typeface="方正兰亭黑_GBK"/>
              </a:endParaRPr>
            </a:p>
            <a:p>
              <a:pPr algn="r" eaLnBrk="1" hangingPunct="1">
                <a:lnSpc>
                  <a:spcPct val="100000"/>
                </a:lnSpc>
                <a:spcBef>
                  <a:spcPct val="0"/>
                </a:spcBef>
                <a:buFontTx/>
                <a:buNone/>
              </a:pPr>
              <a:endParaRPr lang="zh-CN" altLang="en-US" b="1" dirty="0">
                <a:latin typeface="方正细倩简体" panose="03000509000000000000" pitchFamily="65" charset="-122"/>
                <a:ea typeface="方正细倩简体" panose="03000509000000000000" pitchFamily="65" charset="-122"/>
              </a:endParaRPr>
            </a:p>
          </p:txBody>
        </p:sp>
        <p:sp>
          <p:nvSpPr>
            <p:cNvPr id="5" name="文本框 4"/>
            <p:cNvSpPr txBox="1"/>
            <p:nvPr/>
          </p:nvSpPr>
          <p:spPr>
            <a:xfrm>
              <a:off x="5527675" y="2396490"/>
              <a:ext cx="1085215" cy="1014730"/>
            </a:xfrm>
            <a:prstGeom prst="rect">
              <a:avLst/>
            </a:prstGeom>
            <a:noFill/>
          </p:spPr>
          <p:txBody>
            <a:bodyPr wrap="square" rtlCol="0">
              <a:spAutoFit/>
            </a:bodyPr>
            <a:lstStyle/>
            <a:p>
              <a:pPr algn="dist"/>
              <a:r>
                <a:rPr lang="en-US" altLang="zh-CN" sz="6000" b="1" dirty="0">
                  <a:latin typeface="方正细倩简体" panose="03000509000000000000" pitchFamily="65" charset="-122"/>
                  <a:ea typeface="方正细倩简体" panose="03000509000000000000" pitchFamily="65" charset="-122"/>
                </a:rPr>
                <a:t>05</a:t>
              </a:r>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3049" t="25157" r="18812" b="7270"/>
          <a:stretch>
            <a:fillRect/>
          </a:stretch>
        </p:blipFill>
        <p:spPr>
          <a:xfrm>
            <a:off x="6400801" y="2530941"/>
            <a:ext cx="2882900" cy="2356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91901"/>
            <a:ext cx="1886119" cy="368300"/>
            <a:chOff x="5176885" y="242701"/>
            <a:chExt cx="1886119" cy="368300"/>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324526" y="242701"/>
              <a:ext cx="16294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zh-CN" altLang="en-US" sz="1800" b="1" dirty="0">
                  <a:latin typeface="方正细倩简体" panose="03000509000000000000" pitchFamily="65" charset="-122"/>
                  <a:ea typeface="方正细倩简体" panose="03000509000000000000" pitchFamily="65" charset="-122"/>
                </a:rPr>
                <a:t>发展理论</a:t>
              </a:r>
            </a:p>
          </p:txBody>
        </p:sp>
      </p:grpSp>
      <p:grpSp>
        <p:nvGrpSpPr>
          <p:cNvPr id="10" name="组合 9"/>
          <p:cNvGrpSpPr/>
          <p:nvPr/>
        </p:nvGrpSpPr>
        <p:grpSpPr>
          <a:xfrm>
            <a:off x="4747419" y="2232782"/>
            <a:ext cx="2378596" cy="2539581"/>
            <a:chOff x="8751888" y="3789363"/>
            <a:chExt cx="2087563" cy="2228850"/>
          </a:xfrm>
          <a:solidFill>
            <a:schemeClr val="tx1"/>
          </a:solidFill>
        </p:grpSpPr>
        <p:sp>
          <p:nvSpPr>
            <p:cNvPr id="11" name="Freeform 145"/>
            <p:cNvSpPr/>
            <p:nvPr/>
          </p:nvSpPr>
          <p:spPr bwMode="auto">
            <a:xfrm>
              <a:off x="8955088" y="5672138"/>
              <a:ext cx="39688" cy="149225"/>
            </a:xfrm>
            <a:custGeom>
              <a:avLst/>
              <a:gdLst>
                <a:gd name="T0" fmla="*/ 4 w 5"/>
                <a:gd name="T1" fmla="*/ 19 h 19"/>
                <a:gd name="T2" fmla="*/ 3 w 5"/>
                <a:gd name="T3" fmla="*/ 19 h 19"/>
                <a:gd name="T4" fmla="*/ 0 w 5"/>
                <a:gd name="T5" fmla="*/ 2 h 19"/>
                <a:gd name="T6" fmla="*/ 0 w 5"/>
                <a:gd name="T7" fmla="*/ 1 h 19"/>
                <a:gd name="T8" fmla="*/ 1 w 5"/>
                <a:gd name="T9" fmla="*/ 1 h 19"/>
                <a:gd name="T10" fmla="*/ 5 w 5"/>
                <a:gd name="T11" fmla="*/ 18 h 19"/>
                <a:gd name="T12" fmla="*/ 4 w 5"/>
                <a:gd name="T13" fmla="*/ 19 h 19"/>
                <a:gd name="T14" fmla="*/ 4 w 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4" y="19"/>
                  </a:moveTo>
                  <a:cubicBezTo>
                    <a:pt x="3" y="19"/>
                    <a:pt x="3" y="19"/>
                    <a:pt x="3" y="19"/>
                  </a:cubicBezTo>
                  <a:cubicBezTo>
                    <a:pt x="0" y="2"/>
                    <a:pt x="0" y="2"/>
                    <a:pt x="0" y="2"/>
                  </a:cubicBezTo>
                  <a:cubicBezTo>
                    <a:pt x="0" y="1"/>
                    <a:pt x="0" y="1"/>
                    <a:pt x="0" y="1"/>
                  </a:cubicBezTo>
                  <a:cubicBezTo>
                    <a:pt x="1" y="0"/>
                    <a:pt x="1" y="1"/>
                    <a:pt x="1" y="1"/>
                  </a:cubicBezTo>
                  <a:cubicBezTo>
                    <a:pt x="5" y="18"/>
                    <a:pt x="5" y="18"/>
                    <a:pt x="5" y="18"/>
                  </a:cubicBezTo>
                  <a:cubicBezTo>
                    <a:pt x="5" y="19"/>
                    <a:pt x="4" y="19"/>
                    <a:pt x="4" y="19"/>
                  </a:cubicBezTo>
                  <a:cubicBezTo>
                    <a:pt x="4" y="19"/>
                    <a:pt x="4" y="19"/>
                    <a:pt x="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6"/>
            <p:cNvSpPr/>
            <p:nvPr/>
          </p:nvSpPr>
          <p:spPr bwMode="auto">
            <a:xfrm>
              <a:off x="9685338" y="5813425"/>
              <a:ext cx="31750" cy="125413"/>
            </a:xfrm>
            <a:custGeom>
              <a:avLst/>
              <a:gdLst>
                <a:gd name="T0" fmla="*/ 3 w 4"/>
                <a:gd name="T1" fmla="*/ 16 h 16"/>
                <a:gd name="T2" fmla="*/ 2 w 4"/>
                <a:gd name="T3" fmla="*/ 15 h 16"/>
                <a:gd name="T4" fmla="*/ 0 w 4"/>
                <a:gd name="T5" fmla="*/ 1 h 16"/>
                <a:gd name="T6" fmla="*/ 1 w 4"/>
                <a:gd name="T7" fmla="*/ 0 h 16"/>
                <a:gd name="T8" fmla="*/ 2 w 4"/>
                <a:gd name="T9" fmla="*/ 1 h 16"/>
                <a:gd name="T10" fmla="*/ 4 w 4"/>
                <a:gd name="T11" fmla="*/ 15 h 16"/>
                <a:gd name="T12" fmla="*/ 4 w 4"/>
                <a:gd name="T13" fmla="*/ 16 h 16"/>
                <a:gd name="T14" fmla="*/ 3 w 4"/>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3" y="16"/>
                  </a:moveTo>
                  <a:cubicBezTo>
                    <a:pt x="3" y="16"/>
                    <a:pt x="3" y="16"/>
                    <a:pt x="2" y="15"/>
                  </a:cubicBezTo>
                  <a:cubicBezTo>
                    <a:pt x="2" y="11"/>
                    <a:pt x="1" y="6"/>
                    <a:pt x="0" y="1"/>
                  </a:cubicBezTo>
                  <a:cubicBezTo>
                    <a:pt x="0" y="0"/>
                    <a:pt x="1" y="0"/>
                    <a:pt x="1" y="0"/>
                  </a:cubicBezTo>
                  <a:cubicBezTo>
                    <a:pt x="2" y="0"/>
                    <a:pt x="2" y="0"/>
                    <a:pt x="2" y="1"/>
                  </a:cubicBezTo>
                  <a:cubicBezTo>
                    <a:pt x="3" y="5"/>
                    <a:pt x="3" y="10"/>
                    <a:pt x="4" y="15"/>
                  </a:cubicBezTo>
                  <a:cubicBezTo>
                    <a:pt x="4" y="15"/>
                    <a:pt x="4" y="16"/>
                    <a:pt x="4" y="16"/>
                  </a:cubicBezTo>
                  <a:cubicBezTo>
                    <a:pt x="4" y="16"/>
                    <a:pt x="3" y="16"/>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7"/>
            <p:cNvSpPr/>
            <p:nvPr/>
          </p:nvSpPr>
          <p:spPr bwMode="auto">
            <a:xfrm>
              <a:off x="9717088" y="5789613"/>
              <a:ext cx="47625" cy="133350"/>
            </a:xfrm>
            <a:custGeom>
              <a:avLst/>
              <a:gdLst>
                <a:gd name="T0" fmla="*/ 5 w 6"/>
                <a:gd name="T1" fmla="*/ 17 h 17"/>
                <a:gd name="T2" fmla="*/ 4 w 6"/>
                <a:gd name="T3" fmla="*/ 16 h 17"/>
                <a:gd name="T4" fmla="*/ 0 w 6"/>
                <a:gd name="T5" fmla="*/ 1 h 17"/>
                <a:gd name="T6" fmla="*/ 1 w 6"/>
                <a:gd name="T7" fmla="*/ 0 h 17"/>
                <a:gd name="T8" fmla="*/ 2 w 6"/>
                <a:gd name="T9" fmla="*/ 1 h 17"/>
                <a:gd name="T10" fmla="*/ 5 w 6"/>
                <a:gd name="T11" fmla="*/ 15 h 17"/>
                <a:gd name="T12" fmla="*/ 5 w 6"/>
                <a:gd name="T13" fmla="*/ 17 h 17"/>
                <a:gd name="T14" fmla="*/ 5 w 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17"/>
                  </a:moveTo>
                  <a:cubicBezTo>
                    <a:pt x="4" y="17"/>
                    <a:pt x="4" y="16"/>
                    <a:pt x="4" y="16"/>
                  </a:cubicBezTo>
                  <a:cubicBezTo>
                    <a:pt x="2" y="11"/>
                    <a:pt x="1" y="6"/>
                    <a:pt x="0" y="1"/>
                  </a:cubicBezTo>
                  <a:cubicBezTo>
                    <a:pt x="0" y="1"/>
                    <a:pt x="1" y="0"/>
                    <a:pt x="1" y="0"/>
                  </a:cubicBezTo>
                  <a:cubicBezTo>
                    <a:pt x="2" y="0"/>
                    <a:pt x="2" y="0"/>
                    <a:pt x="2" y="1"/>
                  </a:cubicBezTo>
                  <a:cubicBezTo>
                    <a:pt x="3" y="6"/>
                    <a:pt x="4" y="11"/>
                    <a:pt x="5" y="15"/>
                  </a:cubicBezTo>
                  <a:cubicBezTo>
                    <a:pt x="6" y="16"/>
                    <a:pt x="5" y="16"/>
                    <a:pt x="5" y="17"/>
                  </a:cubicBezTo>
                  <a:cubicBezTo>
                    <a:pt x="5" y="17"/>
                    <a:pt x="5"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8"/>
            <p:cNvSpPr/>
            <p:nvPr/>
          </p:nvSpPr>
          <p:spPr bwMode="auto">
            <a:xfrm>
              <a:off x="9756775" y="5759450"/>
              <a:ext cx="46038" cy="133350"/>
            </a:xfrm>
            <a:custGeom>
              <a:avLst/>
              <a:gdLst>
                <a:gd name="T0" fmla="*/ 4 w 6"/>
                <a:gd name="T1" fmla="*/ 17 h 17"/>
                <a:gd name="T2" fmla="*/ 4 w 6"/>
                <a:gd name="T3" fmla="*/ 17 h 17"/>
                <a:gd name="T4" fmla="*/ 3 w 6"/>
                <a:gd name="T5" fmla="*/ 15 h 17"/>
                <a:gd name="T6" fmla="*/ 3 w 6"/>
                <a:gd name="T7" fmla="*/ 15 h 17"/>
                <a:gd name="T8" fmla="*/ 0 w 6"/>
                <a:gd name="T9" fmla="*/ 2 h 17"/>
                <a:gd name="T10" fmla="*/ 1 w 6"/>
                <a:gd name="T11" fmla="*/ 1 h 17"/>
                <a:gd name="T12" fmla="*/ 2 w 6"/>
                <a:gd name="T13" fmla="*/ 1 h 17"/>
                <a:gd name="T14" fmla="*/ 5 w 6"/>
                <a:gd name="T15" fmla="*/ 15 h 17"/>
                <a:gd name="T16" fmla="*/ 5 w 6"/>
                <a:gd name="T17" fmla="*/ 17 h 17"/>
                <a:gd name="T18" fmla="*/ 4 w 6"/>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7">
                  <a:moveTo>
                    <a:pt x="4" y="17"/>
                  </a:moveTo>
                  <a:cubicBezTo>
                    <a:pt x="4" y="17"/>
                    <a:pt x="4" y="17"/>
                    <a:pt x="4" y="17"/>
                  </a:cubicBezTo>
                  <a:cubicBezTo>
                    <a:pt x="3" y="16"/>
                    <a:pt x="3" y="16"/>
                    <a:pt x="3" y="15"/>
                  </a:cubicBezTo>
                  <a:cubicBezTo>
                    <a:pt x="3" y="15"/>
                    <a:pt x="3" y="15"/>
                    <a:pt x="3" y="15"/>
                  </a:cubicBezTo>
                  <a:cubicBezTo>
                    <a:pt x="2" y="11"/>
                    <a:pt x="1" y="6"/>
                    <a:pt x="0" y="2"/>
                  </a:cubicBezTo>
                  <a:cubicBezTo>
                    <a:pt x="0" y="1"/>
                    <a:pt x="1" y="1"/>
                    <a:pt x="1" y="1"/>
                  </a:cubicBezTo>
                  <a:cubicBezTo>
                    <a:pt x="2" y="0"/>
                    <a:pt x="2" y="1"/>
                    <a:pt x="2" y="1"/>
                  </a:cubicBezTo>
                  <a:cubicBezTo>
                    <a:pt x="3" y="6"/>
                    <a:pt x="4" y="11"/>
                    <a:pt x="5" y="15"/>
                  </a:cubicBezTo>
                  <a:cubicBezTo>
                    <a:pt x="6" y="16"/>
                    <a:pt x="5" y="17"/>
                    <a:pt x="5" y="17"/>
                  </a:cubicBezTo>
                  <a:cubicBezTo>
                    <a:pt x="5" y="17"/>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9"/>
            <p:cNvSpPr/>
            <p:nvPr/>
          </p:nvSpPr>
          <p:spPr bwMode="auto">
            <a:xfrm>
              <a:off x="9794875" y="5751513"/>
              <a:ext cx="39688" cy="117475"/>
            </a:xfrm>
            <a:custGeom>
              <a:avLst/>
              <a:gdLst>
                <a:gd name="T0" fmla="*/ 4 w 5"/>
                <a:gd name="T1" fmla="*/ 15 h 15"/>
                <a:gd name="T2" fmla="*/ 3 w 5"/>
                <a:gd name="T3" fmla="*/ 14 h 15"/>
                <a:gd name="T4" fmla="*/ 1 w 5"/>
                <a:gd name="T5" fmla="*/ 1 h 15"/>
                <a:gd name="T6" fmla="*/ 1 w 5"/>
                <a:gd name="T7" fmla="*/ 0 h 15"/>
                <a:gd name="T8" fmla="*/ 2 w 5"/>
                <a:gd name="T9" fmla="*/ 1 h 15"/>
                <a:gd name="T10" fmla="*/ 5 w 5"/>
                <a:gd name="T11" fmla="*/ 14 h 15"/>
                <a:gd name="T12" fmla="*/ 4 w 5"/>
                <a:gd name="T13" fmla="*/ 15 h 15"/>
                <a:gd name="T14" fmla="*/ 4 w 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4" y="15"/>
                  </a:moveTo>
                  <a:cubicBezTo>
                    <a:pt x="3" y="15"/>
                    <a:pt x="3" y="14"/>
                    <a:pt x="3" y="14"/>
                  </a:cubicBezTo>
                  <a:cubicBezTo>
                    <a:pt x="2" y="10"/>
                    <a:pt x="1" y="5"/>
                    <a:pt x="1" y="1"/>
                  </a:cubicBezTo>
                  <a:cubicBezTo>
                    <a:pt x="0" y="1"/>
                    <a:pt x="1" y="0"/>
                    <a:pt x="1" y="0"/>
                  </a:cubicBezTo>
                  <a:cubicBezTo>
                    <a:pt x="2" y="0"/>
                    <a:pt x="2" y="0"/>
                    <a:pt x="2" y="1"/>
                  </a:cubicBezTo>
                  <a:cubicBezTo>
                    <a:pt x="3" y="5"/>
                    <a:pt x="4" y="9"/>
                    <a:pt x="5" y="14"/>
                  </a:cubicBezTo>
                  <a:cubicBezTo>
                    <a:pt x="5" y="14"/>
                    <a:pt x="4" y="15"/>
                    <a:pt x="4" y="15"/>
                  </a:cubicBezTo>
                  <a:cubicBezTo>
                    <a:pt x="4" y="15"/>
                    <a:pt x="4" y="15"/>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0"/>
            <p:cNvSpPr/>
            <p:nvPr/>
          </p:nvSpPr>
          <p:spPr bwMode="auto">
            <a:xfrm>
              <a:off x="9340850" y="5884863"/>
              <a:ext cx="93663" cy="133350"/>
            </a:xfrm>
            <a:custGeom>
              <a:avLst/>
              <a:gdLst>
                <a:gd name="T0" fmla="*/ 10 w 12"/>
                <a:gd name="T1" fmla="*/ 17 h 17"/>
                <a:gd name="T2" fmla="*/ 8 w 12"/>
                <a:gd name="T3" fmla="*/ 17 h 17"/>
                <a:gd name="T4" fmla="*/ 3 w 12"/>
                <a:gd name="T5" fmla="*/ 8 h 17"/>
                <a:gd name="T6" fmla="*/ 1 w 12"/>
                <a:gd name="T7" fmla="*/ 3 h 17"/>
                <a:gd name="T8" fmla="*/ 2 w 12"/>
                <a:gd name="T9" fmla="*/ 0 h 17"/>
                <a:gd name="T10" fmla="*/ 4 w 12"/>
                <a:gd name="T11" fmla="*/ 1 h 17"/>
                <a:gd name="T12" fmla="*/ 7 w 12"/>
                <a:gd name="T13" fmla="*/ 7 h 17"/>
                <a:gd name="T14" fmla="*/ 11 w 12"/>
                <a:gd name="T15" fmla="*/ 14 h 17"/>
                <a:gd name="T16" fmla="*/ 11 w 12"/>
                <a:gd name="T17" fmla="*/ 17 h 17"/>
                <a:gd name="T18" fmla="*/ 1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17"/>
                  </a:moveTo>
                  <a:cubicBezTo>
                    <a:pt x="9" y="17"/>
                    <a:pt x="9" y="17"/>
                    <a:pt x="8" y="17"/>
                  </a:cubicBezTo>
                  <a:cubicBezTo>
                    <a:pt x="6" y="14"/>
                    <a:pt x="5" y="11"/>
                    <a:pt x="3" y="8"/>
                  </a:cubicBezTo>
                  <a:cubicBezTo>
                    <a:pt x="3" y="6"/>
                    <a:pt x="2" y="4"/>
                    <a:pt x="1" y="3"/>
                  </a:cubicBezTo>
                  <a:cubicBezTo>
                    <a:pt x="0" y="2"/>
                    <a:pt x="1" y="1"/>
                    <a:pt x="2" y="0"/>
                  </a:cubicBezTo>
                  <a:cubicBezTo>
                    <a:pt x="2" y="0"/>
                    <a:pt x="4" y="0"/>
                    <a:pt x="4" y="1"/>
                  </a:cubicBezTo>
                  <a:cubicBezTo>
                    <a:pt x="5" y="3"/>
                    <a:pt x="6" y="5"/>
                    <a:pt x="7" y="7"/>
                  </a:cubicBezTo>
                  <a:cubicBezTo>
                    <a:pt x="8" y="10"/>
                    <a:pt x="9" y="12"/>
                    <a:pt x="11" y="14"/>
                  </a:cubicBezTo>
                  <a:cubicBezTo>
                    <a:pt x="12" y="15"/>
                    <a:pt x="12" y="16"/>
                    <a:pt x="11" y="17"/>
                  </a:cubicBezTo>
                  <a:cubicBezTo>
                    <a:pt x="11" y="17"/>
                    <a:pt x="10"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1"/>
            <p:cNvSpPr/>
            <p:nvPr/>
          </p:nvSpPr>
          <p:spPr bwMode="auto">
            <a:xfrm>
              <a:off x="9623425" y="5829300"/>
              <a:ext cx="85725" cy="117475"/>
            </a:xfrm>
            <a:custGeom>
              <a:avLst/>
              <a:gdLst>
                <a:gd name="T0" fmla="*/ 9 w 11"/>
                <a:gd name="T1" fmla="*/ 15 h 15"/>
                <a:gd name="T2" fmla="*/ 8 w 11"/>
                <a:gd name="T3" fmla="*/ 14 h 15"/>
                <a:gd name="T4" fmla="*/ 4 w 11"/>
                <a:gd name="T5" fmla="*/ 8 h 15"/>
                <a:gd name="T6" fmla="*/ 1 w 11"/>
                <a:gd name="T7" fmla="*/ 3 h 15"/>
                <a:gd name="T8" fmla="*/ 2 w 11"/>
                <a:gd name="T9" fmla="*/ 0 h 15"/>
                <a:gd name="T10" fmla="*/ 4 w 11"/>
                <a:gd name="T11" fmla="*/ 1 h 15"/>
                <a:gd name="T12" fmla="*/ 7 w 11"/>
                <a:gd name="T13" fmla="*/ 7 h 15"/>
                <a:gd name="T14" fmla="*/ 11 w 11"/>
                <a:gd name="T15" fmla="*/ 12 h 15"/>
                <a:gd name="T16" fmla="*/ 10 w 11"/>
                <a:gd name="T17" fmla="*/ 15 h 15"/>
                <a:gd name="T18" fmla="*/ 9 w 11"/>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5">
                  <a:moveTo>
                    <a:pt x="9" y="15"/>
                  </a:moveTo>
                  <a:cubicBezTo>
                    <a:pt x="9" y="15"/>
                    <a:pt x="8" y="15"/>
                    <a:pt x="8" y="14"/>
                  </a:cubicBezTo>
                  <a:cubicBezTo>
                    <a:pt x="6" y="12"/>
                    <a:pt x="5" y="10"/>
                    <a:pt x="4" y="8"/>
                  </a:cubicBezTo>
                  <a:cubicBezTo>
                    <a:pt x="3" y="7"/>
                    <a:pt x="2" y="5"/>
                    <a:pt x="1" y="3"/>
                  </a:cubicBezTo>
                  <a:cubicBezTo>
                    <a:pt x="0" y="2"/>
                    <a:pt x="1" y="1"/>
                    <a:pt x="2" y="0"/>
                  </a:cubicBezTo>
                  <a:cubicBezTo>
                    <a:pt x="3" y="0"/>
                    <a:pt x="4" y="0"/>
                    <a:pt x="4" y="1"/>
                  </a:cubicBezTo>
                  <a:cubicBezTo>
                    <a:pt x="5" y="3"/>
                    <a:pt x="6" y="5"/>
                    <a:pt x="7" y="7"/>
                  </a:cubicBezTo>
                  <a:cubicBezTo>
                    <a:pt x="8" y="8"/>
                    <a:pt x="9" y="10"/>
                    <a:pt x="11" y="12"/>
                  </a:cubicBezTo>
                  <a:cubicBezTo>
                    <a:pt x="11" y="13"/>
                    <a:pt x="11" y="14"/>
                    <a:pt x="10" y="15"/>
                  </a:cubicBezTo>
                  <a:cubicBezTo>
                    <a:pt x="10" y="15"/>
                    <a:pt x="9" y="15"/>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2"/>
            <p:cNvSpPr/>
            <p:nvPr/>
          </p:nvSpPr>
          <p:spPr bwMode="auto">
            <a:xfrm>
              <a:off x="9623425" y="4778375"/>
              <a:ext cx="46038" cy="69850"/>
            </a:xfrm>
            <a:custGeom>
              <a:avLst/>
              <a:gdLst>
                <a:gd name="T0" fmla="*/ 2 w 6"/>
                <a:gd name="T1" fmla="*/ 9 h 9"/>
                <a:gd name="T2" fmla="*/ 2 w 6"/>
                <a:gd name="T3" fmla="*/ 9 h 9"/>
                <a:gd name="T4" fmla="*/ 0 w 6"/>
                <a:gd name="T5" fmla="*/ 7 h 9"/>
                <a:gd name="T6" fmla="*/ 2 w 6"/>
                <a:gd name="T7" fmla="*/ 2 h 9"/>
                <a:gd name="T8" fmla="*/ 2 w 6"/>
                <a:gd name="T9" fmla="*/ 1 h 9"/>
                <a:gd name="T10" fmla="*/ 4 w 6"/>
                <a:gd name="T11" fmla="*/ 0 h 9"/>
                <a:gd name="T12" fmla="*/ 6 w 6"/>
                <a:gd name="T13" fmla="*/ 2 h 9"/>
                <a:gd name="T14" fmla="*/ 5 w 6"/>
                <a:gd name="T15" fmla="*/ 3 h 9"/>
                <a:gd name="T16" fmla="*/ 4 w 6"/>
                <a:gd name="T17" fmla="*/ 8 h 9"/>
                <a:gd name="T18" fmla="*/ 2 w 6"/>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2" y="9"/>
                  </a:moveTo>
                  <a:cubicBezTo>
                    <a:pt x="2" y="9"/>
                    <a:pt x="2" y="9"/>
                    <a:pt x="2" y="9"/>
                  </a:cubicBezTo>
                  <a:cubicBezTo>
                    <a:pt x="1" y="9"/>
                    <a:pt x="0" y="8"/>
                    <a:pt x="0" y="7"/>
                  </a:cubicBezTo>
                  <a:cubicBezTo>
                    <a:pt x="1" y="5"/>
                    <a:pt x="1" y="4"/>
                    <a:pt x="2" y="2"/>
                  </a:cubicBezTo>
                  <a:cubicBezTo>
                    <a:pt x="2" y="1"/>
                    <a:pt x="2" y="1"/>
                    <a:pt x="2" y="1"/>
                  </a:cubicBezTo>
                  <a:cubicBezTo>
                    <a:pt x="2" y="0"/>
                    <a:pt x="3" y="0"/>
                    <a:pt x="4" y="0"/>
                  </a:cubicBezTo>
                  <a:cubicBezTo>
                    <a:pt x="5" y="0"/>
                    <a:pt x="6" y="1"/>
                    <a:pt x="6" y="2"/>
                  </a:cubicBezTo>
                  <a:cubicBezTo>
                    <a:pt x="5" y="3"/>
                    <a:pt x="5" y="3"/>
                    <a:pt x="5" y="3"/>
                  </a:cubicBezTo>
                  <a:cubicBezTo>
                    <a:pt x="5" y="5"/>
                    <a:pt x="4" y="6"/>
                    <a:pt x="4" y="8"/>
                  </a:cubicBezTo>
                  <a:cubicBezTo>
                    <a:pt x="4" y="9"/>
                    <a:pt x="3"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53"/>
            <p:cNvSpPr/>
            <p:nvPr/>
          </p:nvSpPr>
          <p:spPr bwMode="auto">
            <a:xfrm>
              <a:off x="9936163" y="5476875"/>
              <a:ext cx="87313" cy="133350"/>
            </a:xfrm>
            <a:custGeom>
              <a:avLst/>
              <a:gdLst>
                <a:gd name="T0" fmla="*/ 9 w 11"/>
                <a:gd name="T1" fmla="*/ 17 h 17"/>
                <a:gd name="T2" fmla="*/ 8 w 11"/>
                <a:gd name="T3" fmla="*/ 16 h 17"/>
                <a:gd name="T4" fmla="*/ 1 w 11"/>
                <a:gd name="T5" fmla="*/ 3 h 17"/>
                <a:gd name="T6" fmla="*/ 2 w 11"/>
                <a:gd name="T7" fmla="*/ 1 h 17"/>
                <a:gd name="T8" fmla="*/ 4 w 11"/>
                <a:gd name="T9" fmla="*/ 2 h 17"/>
                <a:gd name="T10" fmla="*/ 11 w 11"/>
                <a:gd name="T11" fmla="*/ 14 h 17"/>
                <a:gd name="T12" fmla="*/ 10 w 11"/>
                <a:gd name="T13" fmla="*/ 17 h 17"/>
                <a:gd name="T14" fmla="*/ 9 w 1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9" y="17"/>
                  </a:moveTo>
                  <a:cubicBezTo>
                    <a:pt x="9" y="17"/>
                    <a:pt x="8" y="17"/>
                    <a:pt x="8" y="16"/>
                  </a:cubicBezTo>
                  <a:cubicBezTo>
                    <a:pt x="5" y="12"/>
                    <a:pt x="3" y="8"/>
                    <a:pt x="1" y="3"/>
                  </a:cubicBezTo>
                  <a:cubicBezTo>
                    <a:pt x="0" y="2"/>
                    <a:pt x="1" y="1"/>
                    <a:pt x="2" y="1"/>
                  </a:cubicBezTo>
                  <a:cubicBezTo>
                    <a:pt x="3" y="0"/>
                    <a:pt x="4" y="1"/>
                    <a:pt x="4" y="2"/>
                  </a:cubicBezTo>
                  <a:cubicBezTo>
                    <a:pt x="6" y="6"/>
                    <a:pt x="8" y="10"/>
                    <a:pt x="11" y="14"/>
                  </a:cubicBezTo>
                  <a:cubicBezTo>
                    <a:pt x="11" y="15"/>
                    <a:pt x="11" y="16"/>
                    <a:pt x="10" y="17"/>
                  </a:cubicBezTo>
                  <a:cubicBezTo>
                    <a:pt x="10" y="17"/>
                    <a:pt x="10" y="17"/>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54"/>
            <p:cNvSpPr/>
            <p:nvPr/>
          </p:nvSpPr>
          <p:spPr bwMode="auto">
            <a:xfrm>
              <a:off x="9850438" y="5468938"/>
              <a:ext cx="77788" cy="125413"/>
            </a:xfrm>
            <a:custGeom>
              <a:avLst/>
              <a:gdLst>
                <a:gd name="T0" fmla="*/ 8 w 10"/>
                <a:gd name="T1" fmla="*/ 16 h 16"/>
                <a:gd name="T2" fmla="*/ 7 w 10"/>
                <a:gd name="T3" fmla="*/ 15 h 16"/>
                <a:gd name="T4" fmla="*/ 0 w 10"/>
                <a:gd name="T5" fmla="*/ 3 h 16"/>
                <a:gd name="T6" fmla="*/ 1 w 10"/>
                <a:gd name="T7" fmla="*/ 1 h 16"/>
                <a:gd name="T8" fmla="*/ 4 w 10"/>
                <a:gd name="T9" fmla="*/ 2 h 16"/>
                <a:gd name="T10" fmla="*/ 10 w 10"/>
                <a:gd name="T11" fmla="*/ 13 h 16"/>
                <a:gd name="T12" fmla="*/ 9 w 10"/>
                <a:gd name="T13" fmla="*/ 16 h 16"/>
                <a:gd name="T14" fmla="*/ 8 w 1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6">
                  <a:moveTo>
                    <a:pt x="8" y="16"/>
                  </a:moveTo>
                  <a:cubicBezTo>
                    <a:pt x="8" y="16"/>
                    <a:pt x="7" y="16"/>
                    <a:pt x="7" y="15"/>
                  </a:cubicBezTo>
                  <a:cubicBezTo>
                    <a:pt x="4" y="11"/>
                    <a:pt x="2" y="7"/>
                    <a:pt x="0" y="3"/>
                  </a:cubicBezTo>
                  <a:cubicBezTo>
                    <a:pt x="0" y="2"/>
                    <a:pt x="0" y="1"/>
                    <a:pt x="1" y="1"/>
                  </a:cubicBezTo>
                  <a:cubicBezTo>
                    <a:pt x="2" y="0"/>
                    <a:pt x="3" y="1"/>
                    <a:pt x="4" y="2"/>
                  </a:cubicBezTo>
                  <a:cubicBezTo>
                    <a:pt x="6" y="5"/>
                    <a:pt x="8" y="9"/>
                    <a:pt x="10" y="13"/>
                  </a:cubicBezTo>
                  <a:cubicBezTo>
                    <a:pt x="10" y="14"/>
                    <a:pt x="10" y="15"/>
                    <a:pt x="9" y="16"/>
                  </a:cubicBezTo>
                  <a:cubicBezTo>
                    <a:pt x="9" y="16"/>
                    <a:pt x="9"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5"/>
            <p:cNvSpPr/>
            <p:nvPr/>
          </p:nvSpPr>
          <p:spPr bwMode="auto">
            <a:xfrm>
              <a:off x="9858375" y="5084763"/>
              <a:ext cx="85725" cy="117475"/>
            </a:xfrm>
            <a:custGeom>
              <a:avLst/>
              <a:gdLst>
                <a:gd name="T0" fmla="*/ 9 w 11"/>
                <a:gd name="T1" fmla="*/ 15 h 15"/>
                <a:gd name="T2" fmla="*/ 7 w 11"/>
                <a:gd name="T3" fmla="*/ 15 h 15"/>
                <a:gd name="T4" fmla="*/ 1 w 11"/>
                <a:gd name="T5" fmla="*/ 3 h 15"/>
                <a:gd name="T6" fmla="*/ 1 w 11"/>
                <a:gd name="T7" fmla="*/ 1 h 15"/>
                <a:gd name="T8" fmla="*/ 4 w 11"/>
                <a:gd name="T9" fmla="*/ 1 h 15"/>
                <a:gd name="T10" fmla="*/ 11 w 11"/>
                <a:gd name="T11" fmla="*/ 13 h 15"/>
                <a:gd name="T12" fmla="*/ 10 w 11"/>
                <a:gd name="T13" fmla="*/ 15 h 15"/>
                <a:gd name="T14" fmla="*/ 9 w 1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9" y="15"/>
                  </a:moveTo>
                  <a:cubicBezTo>
                    <a:pt x="8" y="15"/>
                    <a:pt x="8" y="15"/>
                    <a:pt x="7" y="15"/>
                  </a:cubicBezTo>
                  <a:cubicBezTo>
                    <a:pt x="5" y="11"/>
                    <a:pt x="3" y="7"/>
                    <a:pt x="1" y="3"/>
                  </a:cubicBezTo>
                  <a:cubicBezTo>
                    <a:pt x="0" y="2"/>
                    <a:pt x="0" y="1"/>
                    <a:pt x="1" y="1"/>
                  </a:cubicBezTo>
                  <a:cubicBezTo>
                    <a:pt x="2" y="0"/>
                    <a:pt x="3" y="0"/>
                    <a:pt x="4" y="1"/>
                  </a:cubicBezTo>
                  <a:cubicBezTo>
                    <a:pt x="6" y="5"/>
                    <a:pt x="9" y="9"/>
                    <a:pt x="11" y="13"/>
                  </a:cubicBezTo>
                  <a:cubicBezTo>
                    <a:pt x="11" y="14"/>
                    <a:pt x="11" y="15"/>
                    <a:pt x="10" y="15"/>
                  </a:cubicBezTo>
                  <a:cubicBezTo>
                    <a:pt x="10" y="15"/>
                    <a:pt x="9" y="15"/>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6"/>
            <p:cNvSpPr/>
            <p:nvPr/>
          </p:nvSpPr>
          <p:spPr bwMode="auto">
            <a:xfrm>
              <a:off x="9371013" y="5789613"/>
              <a:ext cx="87313" cy="127000"/>
            </a:xfrm>
            <a:custGeom>
              <a:avLst/>
              <a:gdLst>
                <a:gd name="T0" fmla="*/ 9 w 11"/>
                <a:gd name="T1" fmla="*/ 16 h 16"/>
                <a:gd name="T2" fmla="*/ 8 w 11"/>
                <a:gd name="T3" fmla="*/ 16 h 16"/>
                <a:gd name="T4" fmla="*/ 7 w 11"/>
                <a:gd name="T5" fmla="*/ 14 h 16"/>
                <a:gd name="T6" fmla="*/ 0 w 11"/>
                <a:gd name="T7" fmla="*/ 3 h 16"/>
                <a:gd name="T8" fmla="*/ 1 w 11"/>
                <a:gd name="T9" fmla="*/ 0 h 16"/>
                <a:gd name="T10" fmla="*/ 4 w 11"/>
                <a:gd name="T11" fmla="*/ 1 h 16"/>
                <a:gd name="T12" fmla="*/ 11 w 11"/>
                <a:gd name="T13" fmla="*/ 13 h 16"/>
                <a:gd name="T14" fmla="*/ 10 w 11"/>
                <a:gd name="T15" fmla="*/ 15 h 16"/>
                <a:gd name="T16" fmla="*/ 9 w 11"/>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9" y="16"/>
                  </a:moveTo>
                  <a:cubicBezTo>
                    <a:pt x="8" y="16"/>
                    <a:pt x="8" y="16"/>
                    <a:pt x="8" y="16"/>
                  </a:cubicBezTo>
                  <a:cubicBezTo>
                    <a:pt x="7" y="15"/>
                    <a:pt x="7" y="15"/>
                    <a:pt x="7" y="14"/>
                  </a:cubicBezTo>
                  <a:cubicBezTo>
                    <a:pt x="5" y="11"/>
                    <a:pt x="2" y="7"/>
                    <a:pt x="0" y="3"/>
                  </a:cubicBezTo>
                  <a:cubicBezTo>
                    <a:pt x="0" y="2"/>
                    <a:pt x="0" y="1"/>
                    <a:pt x="1" y="0"/>
                  </a:cubicBezTo>
                  <a:cubicBezTo>
                    <a:pt x="2" y="0"/>
                    <a:pt x="3" y="0"/>
                    <a:pt x="4" y="1"/>
                  </a:cubicBezTo>
                  <a:cubicBezTo>
                    <a:pt x="6" y="5"/>
                    <a:pt x="8" y="9"/>
                    <a:pt x="11" y="13"/>
                  </a:cubicBezTo>
                  <a:cubicBezTo>
                    <a:pt x="11" y="14"/>
                    <a:pt x="11" y="15"/>
                    <a:pt x="10" y="15"/>
                  </a:cubicBezTo>
                  <a:cubicBezTo>
                    <a:pt x="10" y="16"/>
                    <a:pt x="9" y="16"/>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7"/>
            <p:cNvSpPr/>
            <p:nvPr/>
          </p:nvSpPr>
          <p:spPr bwMode="auto">
            <a:xfrm>
              <a:off x="9002713" y="5641975"/>
              <a:ext cx="93663" cy="125413"/>
            </a:xfrm>
            <a:custGeom>
              <a:avLst/>
              <a:gdLst>
                <a:gd name="T0" fmla="*/ 9 w 12"/>
                <a:gd name="T1" fmla="*/ 16 h 16"/>
                <a:gd name="T2" fmla="*/ 8 w 12"/>
                <a:gd name="T3" fmla="*/ 15 h 16"/>
                <a:gd name="T4" fmla="*/ 0 w 12"/>
                <a:gd name="T5" fmla="*/ 3 h 16"/>
                <a:gd name="T6" fmla="*/ 1 w 12"/>
                <a:gd name="T7" fmla="*/ 1 h 16"/>
                <a:gd name="T8" fmla="*/ 3 w 12"/>
                <a:gd name="T9" fmla="*/ 1 h 16"/>
                <a:gd name="T10" fmla="*/ 11 w 12"/>
                <a:gd name="T11" fmla="*/ 13 h 16"/>
                <a:gd name="T12" fmla="*/ 10 w 12"/>
                <a:gd name="T13" fmla="*/ 16 h 16"/>
                <a:gd name="T14" fmla="*/ 9 w 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9" y="16"/>
                  </a:moveTo>
                  <a:cubicBezTo>
                    <a:pt x="9" y="16"/>
                    <a:pt x="8" y="16"/>
                    <a:pt x="8" y="15"/>
                  </a:cubicBezTo>
                  <a:cubicBezTo>
                    <a:pt x="5" y="11"/>
                    <a:pt x="3" y="7"/>
                    <a:pt x="0" y="3"/>
                  </a:cubicBezTo>
                  <a:cubicBezTo>
                    <a:pt x="0" y="2"/>
                    <a:pt x="0" y="1"/>
                    <a:pt x="1" y="1"/>
                  </a:cubicBezTo>
                  <a:cubicBezTo>
                    <a:pt x="2" y="0"/>
                    <a:pt x="3" y="0"/>
                    <a:pt x="3" y="1"/>
                  </a:cubicBezTo>
                  <a:cubicBezTo>
                    <a:pt x="6" y="5"/>
                    <a:pt x="9" y="9"/>
                    <a:pt x="11" y="13"/>
                  </a:cubicBezTo>
                  <a:cubicBezTo>
                    <a:pt x="12" y="14"/>
                    <a:pt x="11" y="15"/>
                    <a:pt x="10" y="16"/>
                  </a:cubicBezTo>
                  <a:cubicBezTo>
                    <a:pt x="10" y="16"/>
                    <a:pt x="10" y="16"/>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8"/>
            <p:cNvSpPr/>
            <p:nvPr/>
          </p:nvSpPr>
          <p:spPr bwMode="auto">
            <a:xfrm>
              <a:off x="8994775" y="5649913"/>
              <a:ext cx="39688" cy="133350"/>
            </a:xfrm>
            <a:custGeom>
              <a:avLst/>
              <a:gdLst>
                <a:gd name="T0" fmla="*/ 4 w 5"/>
                <a:gd name="T1" fmla="*/ 17 h 17"/>
                <a:gd name="T2" fmla="*/ 3 w 5"/>
                <a:gd name="T3" fmla="*/ 16 h 17"/>
                <a:gd name="T4" fmla="*/ 0 w 5"/>
                <a:gd name="T5" fmla="*/ 1 h 17"/>
                <a:gd name="T6" fmla="*/ 0 w 5"/>
                <a:gd name="T7" fmla="*/ 0 h 17"/>
                <a:gd name="T8" fmla="*/ 1 w 5"/>
                <a:gd name="T9" fmla="*/ 1 h 17"/>
                <a:gd name="T10" fmla="*/ 4 w 5"/>
                <a:gd name="T11" fmla="*/ 16 h 17"/>
                <a:gd name="T12" fmla="*/ 4 w 5"/>
                <a:gd name="T13" fmla="*/ 17 h 17"/>
                <a:gd name="T14" fmla="*/ 4 w 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4" y="17"/>
                  </a:moveTo>
                  <a:cubicBezTo>
                    <a:pt x="3" y="17"/>
                    <a:pt x="3" y="17"/>
                    <a:pt x="3" y="16"/>
                  </a:cubicBezTo>
                  <a:cubicBezTo>
                    <a:pt x="1" y="11"/>
                    <a:pt x="0" y="6"/>
                    <a:pt x="0" y="1"/>
                  </a:cubicBezTo>
                  <a:cubicBezTo>
                    <a:pt x="0" y="1"/>
                    <a:pt x="0" y="0"/>
                    <a:pt x="0" y="0"/>
                  </a:cubicBezTo>
                  <a:cubicBezTo>
                    <a:pt x="1" y="0"/>
                    <a:pt x="1" y="0"/>
                    <a:pt x="1" y="1"/>
                  </a:cubicBezTo>
                  <a:cubicBezTo>
                    <a:pt x="2" y="6"/>
                    <a:pt x="3" y="11"/>
                    <a:pt x="4" y="16"/>
                  </a:cubicBezTo>
                  <a:cubicBezTo>
                    <a:pt x="5" y="16"/>
                    <a:pt x="4" y="17"/>
                    <a:pt x="4" y="17"/>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59"/>
            <p:cNvSpPr/>
            <p:nvPr/>
          </p:nvSpPr>
          <p:spPr bwMode="auto">
            <a:xfrm>
              <a:off x="9026525" y="5680075"/>
              <a:ext cx="39688" cy="95250"/>
            </a:xfrm>
            <a:custGeom>
              <a:avLst/>
              <a:gdLst>
                <a:gd name="T0" fmla="*/ 4 w 5"/>
                <a:gd name="T1" fmla="*/ 12 h 12"/>
                <a:gd name="T2" fmla="*/ 3 w 5"/>
                <a:gd name="T3" fmla="*/ 11 h 12"/>
                <a:gd name="T4" fmla="*/ 3 w 5"/>
                <a:gd name="T5" fmla="*/ 11 h 12"/>
                <a:gd name="T6" fmla="*/ 0 w 5"/>
                <a:gd name="T7" fmla="*/ 1 h 12"/>
                <a:gd name="T8" fmla="*/ 1 w 5"/>
                <a:gd name="T9" fmla="*/ 0 h 12"/>
                <a:gd name="T10" fmla="*/ 2 w 5"/>
                <a:gd name="T11" fmla="*/ 0 h 12"/>
                <a:gd name="T12" fmla="*/ 5 w 5"/>
                <a:gd name="T13" fmla="*/ 10 h 12"/>
                <a:gd name="T14" fmla="*/ 5 w 5"/>
                <a:gd name="T15" fmla="*/ 11 h 12"/>
                <a:gd name="T16" fmla="*/ 4 w 5"/>
                <a:gd name="T17" fmla="*/ 12 h 12"/>
                <a:gd name="T18" fmla="*/ 4 w 5"/>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2">
                  <a:moveTo>
                    <a:pt x="4" y="12"/>
                  </a:moveTo>
                  <a:cubicBezTo>
                    <a:pt x="4" y="12"/>
                    <a:pt x="3" y="11"/>
                    <a:pt x="3" y="11"/>
                  </a:cubicBezTo>
                  <a:cubicBezTo>
                    <a:pt x="3" y="11"/>
                    <a:pt x="3" y="11"/>
                    <a:pt x="3" y="11"/>
                  </a:cubicBezTo>
                  <a:cubicBezTo>
                    <a:pt x="0" y="1"/>
                    <a:pt x="0" y="1"/>
                    <a:pt x="0" y="1"/>
                  </a:cubicBezTo>
                  <a:cubicBezTo>
                    <a:pt x="0" y="0"/>
                    <a:pt x="0" y="0"/>
                    <a:pt x="1" y="0"/>
                  </a:cubicBezTo>
                  <a:cubicBezTo>
                    <a:pt x="1" y="0"/>
                    <a:pt x="2" y="0"/>
                    <a:pt x="2" y="0"/>
                  </a:cubicBezTo>
                  <a:cubicBezTo>
                    <a:pt x="5" y="10"/>
                    <a:pt x="5" y="10"/>
                    <a:pt x="5" y="10"/>
                  </a:cubicBezTo>
                  <a:cubicBezTo>
                    <a:pt x="5" y="10"/>
                    <a:pt x="5" y="10"/>
                    <a:pt x="5" y="11"/>
                  </a:cubicBezTo>
                  <a:cubicBezTo>
                    <a:pt x="5" y="11"/>
                    <a:pt x="5" y="11"/>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60"/>
            <p:cNvSpPr/>
            <p:nvPr/>
          </p:nvSpPr>
          <p:spPr bwMode="auto">
            <a:xfrm>
              <a:off x="9215438" y="5876925"/>
              <a:ext cx="14288" cy="85725"/>
            </a:xfrm>
            <a:custGeom>
              <a:avLst/>
              <a:gdLst>
                <a:gd name="T0" fmla="*/ 1 w 2"/>
                <a:gd name="T1" fmla="*/ 11 h 11"/>
                <a:gd name="T2" fmla="*/ 0 w 2"/>
                <a:gd name="T3" fmla="*/ 10 h 11"/>
                <a:gd name="T4" fmla="*/ 0 w 2"/>
                <a:gd name="T5" fmla="*/ 1 h 11"/>
                <a:gd name="T6" fmla="*/ 1 w 2"/>
                <a:gd name="T7" fmla="*/ 0 h 11"/>
                <a:gd name="T8" fmla="*/ 1 w 2"/>
                <a:gd name="T9" fmla="*/ 0 h 11"/>
                <a:gd name="T10" fmla="*/ 2 w 2"/>
                <a:gd name="T11" fmla="*/ 1 h 11"/>
                <a:gd name="T12" fmla="*/ 2 w 2"/>
                <a:gd name="T13" fmla="*/ 10 h 11"/>
                <a:gd name="T14" fmla="*/ 1 w 2"/>
                <a:gd name="T15" fmla="*/ 11 h 11"/>
                <a:gd name="T16" fmla="*/ 1 w 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11"/>
                  </a:moveTo>
                  <a:cubicBezTo>
                    <a:pt x="1" y="11"/>
                    <a:pt x="0" y="11"/>
                    <a:pt x="0" y="10"/>
                  </a:cubicBezTo>
                  <a:cubicBezTo>
                    <a:pt x="0" y="1"/>
                    <a:pt x="0" y="1"/>
                    <a:pt x="0" y="1"/>
                  </a:cubicBezTo>
                  <a:cubicBezTo>
                    <a:pt x="0" y="0"/>
                    <a:pt x="0" y="0"/>
                    <a:pt x="1" y="0"/>
                  </a:cubicBezTo>
                  <a:cubicBezTo>
                    <a:pt x="1" y="0"/>
                    <a:pt x="1" y="0"/>
                    <a:pt x="1" y="0"/>
                  </a:cubicBezTo>
                  <a:cubicBezTo>
                    <a:pt x="1" y="0"/>
                    <a:pt x="2" y="0"/>
                    <a:pt x="2" y="1"/>
                  </a:cubicBezTo>
                  <a:cubicBezTo>
                    <a:pt x="2" y="10"/>
                    <a:pt x="2" y="10"/>
                    <a:pt x="2" y="10"/>
                  </a:cubicBezTo>
                  <a:cubicBezTo>
                    <a:pt x="2" y="11"/>
                    <a:pt x="2"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61"/>
            <p:cNvSpPr/>
            <p:nvPr/>
          </p:nvSpPr>
          <p:spPr bwMode="auto">
            <a:xfrm>
              <a:off x="9245600" y="5884863"/>
              <a:ext cx="15875" cy="93663"/>
            </a:xfrm>
            <a:custGeom>
              <a:avLst/>
              <a:gdLst>
                <a:gd name="T0" fmla="*/ 1 w 2"/>
                <a:gd name="T1" fmla="*/ 12 h 12"/>
                <a:gd name="T2" fmla="*/ 0 w 2"/>
                <a:gd name="T3" fmla="*/ 11 h 12"/>
                <a:gd name="T4" fmla="*/ 0 w 2"/>
                <a:gd name="T5" fmla="*/ 1 h 12"/>
                <a:gd name="T6" fmla="*/ 0 w 2"/>
                <a:gd name="T7" fmla="*/ 0 h 12"/>
                <a:gd name="T8" fmla="*/ 1 w 2"/>
                <a:gd name="T9" fmla="*/ 1 h 12"/>
                <a:gd name="T10" fmla="*/ 2 w 2"/>
                <a:gd name="T11" fmla="*/ 11 h 12"/>
                <a:gd name="T12" fmla="*/ 1 w 2"/>
                <a:gd name="T13" fmla="*/ 12 h 12"/>
                <a:gd name="T14" fmla="*/ 1 w 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1" y="12"/>
                  </a:moveTo>
                  <a:cubicBezTo>
                    <a:pt x="0" y="12"/>
                    <a:pt x="0" y="12"/>
                    <a:pt x="0" y="11"/>
                  </a:cubicBezTo>
                  <a:cubicBezTo>
                    <a:pt x="0" y="1"/>
                    <a:pt x="0" y="1"/>
                    <a:pt x="0" y="1"/>
                  </a:cubicBezTo>
                  <a:cubicBezTo>
                    <a:pt x="0" y="1"/>
                    <a:pt x="0" y="0"/>
                    <a:pt x="0" y="0"/>
                  </a:cubicBezTo>
                  <a:cubicBezTo>
                    <a:pt x="1" y="0"/>
                    <a:pt x="1" y="0"/>
                    <a:pt x="1" y="1"/>
                  </a:cubicBezTo>
                  <a:cubicBezTo>
                    <a:pt x="2" y="11"/>
                    <a:pt x="2" y="11"/>
                    <a:pt x="2" y="11"/>
                  </a:cubicBezTo>
                  <a:cubicBezTo>
                    <a:pt x="2" y="12"/>
                    <a:pt x="1"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62"/>
            <p:cNvSpPr/>
            <p:nvPr/>
          </p:nvSpPr>
          <p:spPr bwMode="auto">
            <a:xfrm>
              <a:off x="9269413" y="5892800"/>
              <a:ext cx="15875" cy="101600"/>
            </a:xfrm>
            <a:custGeom>
              <a:avLst/>
              <a:gdLst>
                <a:gd name="T0" fmla="*/ 1 w 2"/>
                <a:gd name="T1" fmla="*/ 13 h 13"/>
                <a:gd name="T2" fmla="*/ 1 w 2"/>
                <a:gd name="T3" fmla="*/ 13 h 13"/>
                <a:gd name="T4" fmla="*/ 0 w 2"/>
                <a:gd name="T5" fmla="*/ 12 h 13"/>
                <a:gd name="T6" fmla="*/ 0 w 2"/>
                <a:gd name="T7" fmla="*/ 1 h 13"/>
                <a:gd name="T8" fmla="*/ 1 w 2"/>
                <a:gd name="T9" fmla="*/ 0 h 13"/>
                <a:gd name="T10" fmla="*/ 2 w 2"/>
                <a:gd name="T11" fmla="*/ 1 h 13"/>
                <a:gd name="T12" fmla="*/ 2 w 2"/>
                <a:gd name="T13" fmla="*/ 11 h 13"/>
                <a:gd name="T14" fmla="*/ 2 w 2"/>
                <a:gd name="T15" fmla="*/ 12 h 13"/>
                <a:gd name="T16" fmla="*/ 2 w 2"/>
                <a:gd name="T17" fmla="*/ 12 h 13"/>
                <a:gd name="T18" fmla="*/ 1 w 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13"/>
                  </a:moveTo>
                  <a:cubicBezTo>
                    <a:pt x="1" y="13"/>
                    <a:pt x="1" y="13"/>
                    <a:pt x="1" y="13"/>
                  </a:cubicBezTo>
                  <a:cubicBezTo>
                    <a:pt x="1" y="13"/>
                    <a:pt x="0" y="13"/>
                    <a:pt x="0" y="12"/>
                  </a:cubicBezTo>
                  <a:cubicBezTo>
                    <a:pt x="0" y="1"/>
                    <a:pt x="0" y="1"/>
                    <a:pt x="0" y="1"/>
                  </a:cubicBezTo>
                  <a:cubicBezTo>
                    <a:pt x="0" y="0"/>
                    <a:pt x="1" y="0"/>
                    <a:pt x="1" y="0"/>
                  </a:cubicBezTo>
                  <a:cubicBezTo>
                    <a:pt x="2" y="0"/>
                    <a:pt x="2" y="0"/>
                    <a:pt x="2" y="1"/>
                  </a:cubicBezTo>
                  <a:cubicBezTo>
                    <a:pt x="2" y="11"/>
                    <a:pt x="2" y="11"/>
                    <a:pt x="2" y="11"/>
                  </a:cubicBezTo>
                  <a:cubicBezTo>
                    <a:pt x="2" y="11"/>
                    <a:pt x="2" y="11"/>
                    <a:pt x="2" y="12"/>
                  </a:cubicBezTo>
                  <a:cubicBezTo>
                    <a:pt x="2" y="12"/>
                    <a:pt x="2" y="12"/>
                    <a:pt x="2" y="12"/>
                  </a:cubicBezTo>
                  <a:cubicBezTo>
                    <a:pt x="2" y="13"/>
                    <a:pt x="2"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63"/>
            <p:cNvSpPr/>
            <p:nvPr/>
          </p:nvSpPr>
          <p:spPr bwMode="auto">
            <a:xfrm>
              <a:off x="9301163" y="5900738"/>
              <a:ext cx="23813" cy="93663"/>
            </a:xfrm>
            <a:custGeom>
              <a:avLst/>
              <a:gdLst>
                <a:gd name="T0" fmla="*/ 2 w 3"/>
                <a:gd name="T1" fmla="*/ 12 h 12"/>
                <a:gd name="T2" fmla="*/ 1 w 3"/>
                <a:gd name="T3" fmla="*/ 11 h 12"/>
                <a:gd name="T4" fmla="*/ 0 w 3"/>
                <a:gd name="T5" fmla="*/ 1 h 12"/>
                <a:gd name="T6" fmla="*/ 1 w 3"/>
                <a:gd name="T7" fmla="*/ 0 h 12"/>
                <a:gd name="T8" fmla="*/ 1 w 3"/>
                <a:gd name="T9" fmla="*/ 0 h 12"/>
                <a:gd name="T10" fmla="*/ 2 w 3"/>
                <a:gd name="T11" fmla="*/ 1 h 12"/>
                <a:gd name="T12" fmla="*/ 3 w 3"/>
                <a:gd name="T13" fmla="*/ 11 h 12"/>
                <a:gd name="T14" fmla="*/ 2 w 3"/>
                <a:gd name="T15" fmla="*/ 12 h 12"/>
                <a:gd name="T16" fmla="*/ 2 w 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12"/>
                  </a:moveTo>
                  <a:cubicBezTo>
                    <a:pt x="1" y="12"/>
                    <a:pt x="1" y="12"/>
                    <a:pt x="1" y="11"/>
                  </a:cubicBezTo>
                  <a:cubicBezTo>
                    <a:pt x="0" y="8"/>
                    <a:pt x="0" y="4"/>
                    <a:pt x="0" y="1"/>
                  </a:cubicBezTo>
                  <a:cubicBezTo>
                    <a:pt x="0" y="0"/>
                    <a:pt x="1" y="0"/>
                    <a:pt x="1" y="0"/>
                  </a:cubicBezTo>
                  <a:cubicBezTo>
                    <a:pt x="1" y="0"/>
                    <a:pt x="1" y="0"/>
                    <a:pt x="1" y="0"/>
                  </a:cubicBezTo>
                  <a:cubicBezTo>
                    <a:pt x="2" y="0"/>
                    <a:pt x="2" y="0"/>
                    <a:pt x="2" y="1"/>
                  </a:cubicBezTo>
                  <a:cubicBezTo>
                    <a:pt x="2" y="4"/>
                    <a:pt x="2" y="8"/>
                    <a:pt x="3" y="11"/>
                  </a:cubicBezTo>
                  <a:cubicBezTo>
                    <a:pt x="3" y="11"/>
                    <a:pt x="2" y="12"/>
                    <a:pt x="2" y="12"/>
                  </a:cubicBezTo>
                  <a:cubicBezTo>
                    <a:pt x="2" y="12"/>
                    <a:pt x="2"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64"/>
            <p:cNvSpPr/>
            <p:nvPr/>
          </p:nvSpPr>
          <p:spPr bwMode="auto">
            <a:xfrm>
              <a:off x="9332913" y="5900738"/>
              <a:ext cx="23813" cy="101600"/>
            </a:xfrm>
            <a:custGeom>
              <a:avLst/>
              <a:gdLst>
                <a:gd name="T0" fmla="*/ 2 w 3"/>
                <a:gd name="T1" fmla="*/ 13 h 13"/>
                <a:gd name="T2" fmla="*/ 1 w 3"/>
                <a:gd name="T3" fmla="*/ 12 h 13"/>
                <a:gd name="T4" fmla="*/ 0 w 3"/>
                <a:gd name="T5" fmla="*/ 1 h 13"/>
                <a:gd name="T6" fmla="*/ 1 w 3"/>
                <a:gd name="T7" fmla="*/ 0 h 13"/>
                <a:gd name="T8" fmla="*/ 2 w 3"/>
                <a:gd name="T9" fmla="*/ 1 h 13"/>
                <a:gd name="T10" fmla="*/ 3 w 3"/>
                <a:gd name="T11" fmla="*/ 12 h 13"/>
                <a:gd name="T12" fmla="*/ 2 w 3"/>
                <a:gd name="T13" fmla="*/ 13 h 13"/>
                <a:gd name="T14" fmla="*/ 2 w 3"/>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3">
                  <a:moveTo>
                    <a:pt x="2" y="13"/>
                  </a:moveTo>
                  <a:cubicBezTo>
                    <a:pt x="2" y="13"/>
                    <a:pt x="1" y="12"/>
                    <a:pt x="1" y="12"/>
                  </a:cubicBezTo>
                  <a:cubicBezTo>
                    <a:pt x="0" y="1"/>
                    <a:pt x="0" y="1"/>
                    <a:pt x="0" y="1"/>
                  </a:cubicBezTo>
                  <a:cubicBezTo>
                    <a:pt x="0" y="0"/>
                    <a:pt x="1" y="0"/>
                    <a:pt x="1" y="0"/>
                  </a:cubicBezTo>
                  <a:cubicBezTo>
                    <a:pt x="2" y="0"/>
                    <a:pt x="2" y="0"/>
                    <a:pt x="2" y="1"/>
                  </a:cubicBezTo>
                  <a:cubicBezTo>
                    <a:pt x="3" y="12"/>
                    <a:pt x="3" y="12"/>
                    <a:pt x="3" y="12"/>
                  </a:cubicBezTo>
                  <a:cubicBezTo>
                    <a:pt x="3" y="12"/>
                    <a:pt x="3" y="13"/>
                    <a:pt x="2" y="13"/>
                  </a:cubicBezTo>
                  <a:cubicBezTo>
                    <a:pt x="2" y="13"/>
                    <a:pt x="2" y="13"/>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65"/>
            <p:cNvSpPr/>
            <p:nvPr/>
          </p:nvSpPr>
          <p:spPr bwMode="auto">
            <a:xfrm>
              <a:off x="9418638" y="5797550"/>
              <a:ext cx="23813" cy="71438"/>
            </a:xfrm>
            <a:custGeom>
              <a:avLst/>
              <a:gdLst>
                <a:gd name="T0" fmla="*/ 1 w 3"/>
                <a:gd name="T1" fmla="*/ 9 h 9"/>
                <a:gd name="T2" fmla="*/ 1 w 3"/>
                <a:gd name="T3" fmla="*/ 9 h 9"/>
                <a:gd name="T4" fmla="*/ 0 w 3"/>
                <a:gd name="T5" fmla="*/ 8 h 9"/>
                <a:gd name="T6" fmla="*/ 1 w 3"/>
                <a:gd name="T7" fmla="*/ 1 h 9"/>
                <a:gd name="T8" fmla="*/ 2 w 3"/>
                <a:gd name="T9" fmla="*/ 0 h 9"/>
                <a:gd name="T10" fmla="*/ 2 w 3"/>
                <a:gd name="T11" fmla="*/ 1 h 9"/>
                <a:gd name="T12" fmla="*/ 2 w 3"/>
                <a:gd name="T13" fmla="*/ 8 h 9"/>
                <a:gd name="T14" fmla="*/ 1 w 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1" y="9"/>
                  </a:moveTo>
                  <a:cubicBezTo>
                    <a:pt x="1" y="9"/>
                    <a:pt x="1" y="9"/>
                    <a:pt x="1" y="9"/>
                  </a:cubicBezTo>
                  <a:cubicBezTo>
                    <a:pt x="0" y="9"/>
                    <a:pt x="0" y="8"/>
                    <a:pt x="0" y="8"/>
                  </a:cubicBezTo>
                  <a:cubicBezTo>
                    <a:pt x="0" y="5"/>
                    <a:pt x="0" y="3"/>
                    <a:pt x="1" y="1"/>
                  </a:cubicBezTo>
                  <a:cubicBezTo>
                    <a:pt x="1" y="0"/>
                    <a:pt x="1" y="0"/>
                    <a:pt x="2" y="0"/>
                  </a:cubicBezTo>
                  <a:cubicBezTo>
                    <a:pt x="2" y="0"/>
                    <a:pt x="3" y="0"/>
                    <a:pt x="2" y="1"/>
                  </a:cubicBezTo>
                  <a:cubicBezTo>
                    <a:pt x="2" y="3"/>
                    <a:pt x="2" y="6"/>
                    <a:pt x="2" y="8"/>
                  </a:cubicBezTo>
                  <a:cubicBezTo>
                    <a:pt x="2" y="8"/>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6"/>
            <p:cNvSpPr/>
            <p:nvPr/>
          </p:nvSpPr>
          <p:spPr bwMode="auto">
            <a:xfrm>
              <a:off x="9450388" y="5797550"/>
              <a:ext cx="23813" cy="95250"/>
            </a:xfrm>
            <a:custGeom>
              <a:avLst/>
              <a:gdLst>
                <a:gd name="T0" fmla="*/ 1 w 3"/>
                <a:gd name="T1" fmla="*/ 12 h 12"/>
                <a:gd name="T2" fmla="*/ 1 w 3"/>
                <a:gd name="T3" fmla="*/ 12 h 12"/>
                <a:gd name="T4" fmla="*/ 0 w 3"/>
                <a:gd name="T5" fmla="*/ 11 h 12"/>
                <a:gd name="T6" fmla="*/ 1 w 3"/>
                <a:gd name="T7" fmla="*/ 1 h 12"/>
                <a:gd name="T8" fmla="*/ 2 w 3"/>
                <a:gd name="T9" fmla="*/ 0 h 12"/>
                <a:gd name="T10" fmla="*/ 3 w 3"/>
                <a:gd name="T11" fmla="*/ 1 h 12"/>
                <a:gd name="T12" fmla="*/ 2 w 3"/>
                <a:gd name="T13" fmla="*/ 12 h 12"/>
                <a:gd name="T14" fmla="*/ 1 w 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1" y="12"/>
                  </a:moveTo>
                  <a:cubicBezTo>
                    <a:pt x="1" y="12"/>
                    <a:pt x="1" y="12"/>
                    <a:pt x="1" y="12"/>
                  </a:cubicBezTo>
                  <a:cubicBezTo>
                    <a:pt x="1" y="12"/>
                    <a:pt x="0" y="12"/>
                    <a:pt x="0" y="11"/>
                  </a:cubicBezTo>
                  <a:cubicBezTo>
                    <a:pt x="1" y="1"/>
                    <a:pt x="1" y="1"/>
                    <a:pt x="1" y="1"/>
                  </a:cubicBezTo>
                  <a:cubicBezTo>
                    <a:pt x="1" y="1"/>
                    <a:pt x="1" y="0"/>
                    <a:pt x="2" y="0"/>
                  </a:cubicBezTo>
                  <a:cubicBezTo>
                    <a:pt x="2" y="0"/>
                    <a:pt x="3" y="1"/>
                    <a:pt x="3" y="1"/>
                  </a:cubicBezTo>
                  <a:cubicBezTo>
                    <a:pt x="2" y="12"/>
                    <a:pt x="2" y="12"/>
                    <a:pt x="2" y="12"/>
                  </a:cubicBezTo>
                  <a:cubicBezTo>
                    <a:pt x="2" y="12"/>
                    <a:pt x="2"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67"/>
            <p:cNvSpPr/>
            <p:nvPr/>
          </p:nvSpPr>
          <p:spPr bwMode="auto">
            <a:xfrm>
              <a:off x="9482138" y="5783263"/>
              <a:ext cx="30163" cy="109538"/>
            </a:xfrm>
            <a:custGeom>
              <a:avLst/>
              <a:gdLst>
                <a:gd name="T0" fmla="*/ 1 w 4"/>
                <a:gd name="T1" fmla="*/ 14 h 14"/>
                <a:gd name="T2" fmla="*/ 1 w 4"/>
                <a:gd name="T3" fmla="*/ 14 h 14"/>
                <a:gd name="T4" fmla="*/ 0 w 4"/>
                <a:gd name="T5" fmla="*/ 13 h 14"/>
                <a:gd name="T6" fmla="*/ 2 w 4"/>
                <a:gd name="T7" fmla="*/ 1 h 14"/>
                <a:gd name="T8" fmla="*/ 3 w 4"/>
                <a:gd name="T9" fmla="*/ 0 h 14"/>
                <a:gd name="T10" fmla="*/ 4 w 4"/>
                <a:gd name="T11" fmla="*/ 1 h 14"/>
                <a:gd name="T12" fmla="*/ 2 w 4"/>
                <a:gd name="T13" fmla="*/ 13 h 14"/>
                <a:gd name="T14" fmla="*/ 1 w 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4">
                  <a:moveTo>
                    <a:pt x="1" y="14"/>
                  </a:moveTo>
                  <a:cubicBezTo>
                    <a:pt x="1" y="14"/>
                    <a:pt x="1" y="14"/>
                    <a:pt x="1" y="14"/>
                  </a:cubicBezTo>
                  <a:cubicBezTo>
                    <a:pt x="1" y="14"/>
                    <a:pt x="0" y="14"/>
                    <a:pt x="0" y="13"/>
                  </a:cubicBezTo>
                  <a:cubicBezTo>
                    <a:pt x="1" y="9"/>
                    <a:pt x="1" y="5"/>
                    <a:pt x="2" y="1"/>
                  </a:cubicBezTo>
                  <a:cubicBezTo>
                    <a:pt x="2" y="1"/>
                    <a:pt x="2" y="0"/>
                    <a:pt x="3" y="0"/>
                  </a:cubicBezTo>
                  <a:cubicBezTo>
                    <a:pt x="3" y="0"/>
                    <a:pt x="4" y="1"/>
                    <a:pt x="4" y="1"/>
                  </a:cubicBezTo>
                  <a:cubicBezTo>
                    <a:pt x="3" y="5"/>
                    <a:pt x="2" y="9"/>
                    <a:pt x="2" y="13"/>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68"/>
            <p:cNvSpPr/>
            <p:nvPr/>
          </p:nvSpPr>
          <p:spPr bwMode="auto">
            <a:xfrm>
              <a:off x="9520238" y="5775325"/>
              <a:ext cx="23813" cy="117475"/>
            </a:xfrm>
            <a:custGeom>
              <a:avLst/>
              <a:gdLst>
                <a:gd name="T0" fmla="*/ 1 w 3"/>
                <a:gd name="T1" fmla="*/ 15 h 15"/>
                <a:gd name="T2" fmla="*/ 1 w 3"/>
                <a:gd name="T3" fmla="*/ 15 h 15"/>
                <a:gd name="T4" fmla="*/ 0 w 3"/>
                <a:gd name="T5" fmla="*/ 14 h 15"/>
                <a:gd name="T6" fmla="*/ 1 w 3"/>
                <a:gd name="T7" fmla="*/ 0 h 15"/>
                <a:gd name="T8" fmla="*/ 2 w 3"/>
                <a:gd name="T9" fmla="*/ 0 h 15"/>
                <a:gd name="T10" fmla="*/ 3 w 3"/>
                <a:gd name="T11" fmla="*/ 1 h 15"/>
                <a:gd name="T12" fmla="*/ 2 w 3"/>
                <a:gd name="T13" fmla="*/ 14 h 15"/>
                <a:gd name="T14" fmla="*/ 1 w 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5">
                  <a:moveTo>
                    <a:pt x="1" y="15"/>
                  </a:moveTo>
                  <a:cubicBezTo>
                    <a:pt x="1" y="15"/>
                    <a:pt x="1" y="15"/>
                    <a:pt x="1" y="15"/>
                  </a:cubicBezTo>
                  <a:cubicBezTo>
                    <a:pt x="0" y="15"/>
                    <a:pt x="0" y="15"/>
                    <a:pt x="0" y="14"/>
                  </a:cubicBezTo>
                  <a:cubicBezTo>
                    <a:pt x="0" y="10"/>
                    <a:pt x="1" y="5"/>
                    <a:pt x="1" y="0"/>
                  </a:cubicBezTo>
                  <a:cubicBezTo>
                    <a:pt x="1" y="0"/>
                    <a:pt x="2" y="0"/>
                    <a:pt x="2" y="0"/>
                  </a:cubicBezTo>
                  <a:cubicBezTo>
                    <a:pt x="3" y="0"/>
                    <a:pt x="3" y="0"/>
                    <a:pt x="3" y="1"/>
                  </a:cubicBezTo>
                  <a:cubicBezTo>
                    <a:pt x="2" y="5"/>
                    <a:pt x="2" y="10"/>
                    <a:pt x="2" y="14"/>
                  </a:cubicBezTo>
                  <a:cubicBezTo>
                    <a:pt x="2" y="15"/>
                    <a:pt x="1"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9"/>
            <p:cNvSpPr/>
            <p:nvPr/>
          </p:nvSpPr>
          <p:spPr bwMode="auto">
            <a:xfrm>
              <a:off x="9559925" y="5759450"/>
              <a:ext cx="23813" cy="125413"/>
            </a:xfrm>
            <a:custGeom>
              <a:avLst/>
              <a:gdLst>
                <a:gd name="T0" fmla="*/ 2 w 3"/>
                <a:gd name="T1" fmla="*/ 16 h 16"/>
                <a:gd name="T2" fmla="*/ 1 w 3"/>
                <a:gd name="T3" fmla="*/ 16 h 16"/>
                <a:gd name="T4" fmla="*/ 0 w 3"/>
                <a:gd name="T5" fmla="*/ 15 h 16"/>
                <a:gd name="T6" fmla="*/ 1 w 3"/>
                <a:gd name="T7" fmla="*/ 1 h 16"/>
                <a:gd name="T8" fmla="*/ 2 w 3"/>
                <a:gd name="T9" fmla="*/ 0 h 16"/>
                <a:gd name="T10" fmla="*/ 3 w 3"/>
                <a:gd name="T11" fmla="*/ 1 h 16"/>
                <a:gd name="T12" fmla="*/ 2 w 3"/>
                <a:gd name="T13" fmla="*/ 14 h 16"/>
                <a:gd name="T14" fmla="*/ 3 w 3"/>
                <a:gd name="T15" fmla="*/ 14 h 16"/>
                <a:gd name="T16" fmla="*/ 2 w 3"/>
                <a:gd name="T17" fmla="*/ 16 h 16"/>
                <a:gd name="T18" fmla="*/ 2 w 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6">
                  <a:moveTo>
                    <a:pt x="2" y="16"/>
                  </a:moveTo>
                  <a:cubicBezTo>
                    <a:pt x="1" y="16"/>
                    <a:pt x="1" y="16"/>
                    <a:pt x="1" y="16"/>
                  </a:cubicBezTo>
                  <a:cubicBezTo>
                    <a:pt x="1" y="16"/>
                    <a:pt x="0" y="16"/>
                    <a:pt x="0" y="15"/>
                  </a:cubicBezTo>
                  <a:cubicBezTo>
                    <a:pt x="1" y="1"/>
                    <a:pt x="1" y="1"/>
                    <a:pt x="1" y="1"/>
                  </a:cubicBezTo>
                  <a:cubicBezTo>
                    <a:pt x="1" y="1"/>
                    <a:pt x="2" y="0"/>
                    <a:pt x="2" y="0"/>
                  </a:cubicBezTo>
                  <a:cubicBezTo>
                    <a:pt x="3" y="1"/>
                    <a:pt x="3" y="1"/>
                    <a:pt x="3" y="1"/>
                  </a:cubicBezTo>
                  <a:cubicBezTo>
                    <a:pt x="2" y="14"/>
                    <a:pt x="2" y="14"/>
                    <a:pt x="2" y="14"/>
                  </a:cubicBezTo>
                  <a:cubicBezTo>
                    <a:pt x="2" y="14"/>
                    <a:pt x="2" y="14"/>
                    <a:pt x="3" y="14"/>
                  </a:cubicBezTo>
                  <a:cubicBezTo>
                    <a:pt x="3" y="15"/>
                    <a:pt x="3" y="15"/>
                    <a:pt x="2" y="16"/>
                  </a:cubicBezTo>
                  <a:cubicBezTo>
                    <a:pt x="2" y="16"/>
                    <a:pt x="2" y="16"/>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0"/>
            <p:cNvSpPr/>
            <p:nvPr/>
          </p:nvSpPr>
          <p:spPr bwMode="auto">
            <a:xfrm>
              <a:off x="9780588" y="5594350"/>
              <a:ext cx="14288" cy="117475"/>
            </a:xfrm>
            <a:custGeom>
              <a:avLst/>
              <a:gdLst>
                <a:gd name="T0" fmla="*/ 1 w 2"/>
                <a:gd name="T1" fmla="*/ 15 h 15"/>
                <a:gd name="T2" fmla="*/ 0 w 2"/>
                <a:gd name="T3" fmla="*/ 14 h 15"/>
                <a:gd name="T4" fmla="*/ 0 w 2"/>
                <a:gd name="T5" fmla="*/ 1 h 15"/>
                <a:gd name="T6" fmla="*/ 1 w 2"/>
                <a:gd name="T7" fmla="*/ 0 h 15"/>
                <a:gd name="T8" fmla="*/ 2 w 2"/>
                <a:gd name="T9" fmla="*/ 1 h 15"/>
                <a:gd name="T10" fmla="*/ 2 w 2"/>
                <a:gd name="T11" fmla="*/ 14 h 15"/>
                <a:gd name="T12" fmla="*/ 1 w 2"/>
                <a:gd name="T13" fmla="*/ 15 h 15"/>
                <a:gd name="T14" fmla="*/ 1 w 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5">
                  <a:moveTo>
                    <a:pt x="1" y="15"/>
                  </a:moveTo>
                  <a:cubicBezTo>
                    <a:pt x="1" y="15"/>
                    <a:pt x="0" y="15"/>
                    <a:pt x="0" y="14"/>
                  </a:cubicBezTo>
                  <a:cubicBezTo>
                    <a:pt x="0" y="1"/>
                    <a:pt x="0" y="1"/>
                    <a:pt x="0" y="1"/>
                  </a:cubicBezTo>
                  <a:cubicBezTo>
                    <a:pt x="0" y="1"/>
                    <a:pt x="0" y="0"/>
                    <a:pt x="1" y="0"/>
                  </a:cubicBezTo>
                  <a:cubicBezTo>
                    <a:pt x="1" y="0"/>
                    <a:pt x="2" y="1"/>
                    <a:pt x="2" y="1"/>
                  </a:cubicBezTo>
                  <a:cubicBezTo>
                    <a:pt x="2" y="14"/>
                    <a:pt x="2" y="14"/>
                    <a:pt x="2" y="14"/>
                  </a:cubicBezTo>
                  <a:cubicBezTo>
                    <a:pt x="2" y="15"/>
                    <a:pt x="2" y="15"/>
                    <a:pt x="1" y="15"/>
                  </a:cubicBezTo>
                  <a:cubicBezTo>
                    <a:pt x="1" y="15"/>
                    <a:pt x="1"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71"/>
            <p:cNvSpPr/>
            <p:nvPr/>
          </p:nvSpPr>
          <p:spPr bwMode="auto">
            <a:xfrm>
              <a:off x="9802813" y="5570538"/>
              <a:ext cx="31750" cy="141288"/>
            </a:xfrm>
            <a:custGeom>
              <a:avLst/>
              <a:gdLst>
                <a:gd name="T0" fmla="*/ 3 w 4"/>
                <a:gd name="T1" fmla="*/ 18 h 18"/>
                <a:gd name="T2" fmla="*/ 2 w 4"/>
                <a:gd name="T3" fmla="*/ 17 h 18"/>
                <a:gd name="T4" fmla="*/ 0 w 4"/>
                <a:gd name="T5" fmla="*/ 1 h 18"/>
                <a:gd name="T6" fmla="*/ 1 w 4"/>
                <a:gd name="T7" fmla="*/ 0 h 18"/>
                <a:gd name="T8" fmla="*/ 2 w 4"/>
                <a:gd name="T9" fmla="*/ 1 h 18"/>
                <a:gd name="T10" fmla="*/ 4 w 4"/>
                <a:gd name="T11" fmla="*/ 17 h 18"/>
                <a:gd name="T12" fmla="*/ 3 w 4"/>
                <a:gd name="T13" fmla="*/ 18 h 18"/>
                <a:gd name="T14" fmla="*/ 3 w 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8">
                  <a:moveTo>
                    <a:pt x="3" y="18"/>
                  </a:moveTo>
                  <a:cubicBezTo>
                    <a:pt x="3" y="18"/>
                    <a:pt x="2" y="17"/>
                    <a:pt x="2" y="17"/>
                  </a:cubicBezTo>
                  <a:cubicBezTo>
                    <a:pt x="1" y="12"/>
                    <a:pt x="1" y="6"/>
                    <a:pt x="0" y="1"/>
                  </a:cubicBezTo>
                  <a:cubicBezTo>
                    <a:pt x="0" y="0"/>
                    <a:pt x="0" y="0"/>
                    <a:pt x="1" y="0"/>
                  </a:cubicBezTo>
                  <a:cubicBezTo>
                    <a:pt x="1" y="0"/>
                    <a:pt x="2" y="0"/>
                    <a:pt x="2" y="1"/>
                  </a:cubicBezTo>
                  <a:cubicBezTo>
                    <a:pt x="2" y="6"/>
                    <a:pt x="3" y="11"/>
                    <a:pt x="4" y="17"/>
                  </a:cubicBezTo>
                  <a:cubicBezTo>
                    <a:pt x="4" y="17"/>
                    <a:pt x="4" y="18"/>
                    <a:pt x="3" y="18"/>
                  </a:cubicBezTo>
                  <a:cubicBezTo>
                    <a:pt x="3" y="18"/>
                    <a:pt x="3" y="18"/>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2"/>
            <p:cNvSpPr/>
            <p:nvPr/>
          </p:nvSpPr>
          <p:spPr bwMode="auto">
            <a:xfrm>
              <a:off x="9834563" y="5514975"/>
              <a:ext cx="47625" cy="157163"/>
            </a:xfrm>
            <a:custGeom>
              <a:avLst/>
              <a:gdLst>
                <a:gd name="T0" fmla="*/ 5 w 6"/>
                <a:gd name="T1" fmla="*/ 20 h 20"/>
                <a:gd name="T2" fmla="*/ 4 w 6"/>
                <a:gd name="T3" fmla="*/ 20 h 20"/>
                <a:gd name="T4" fmla="*/ 0 w 6"/>
                <a:gd name="T5" fmla="*/ 2 h 20"/>
                <a:gd name="T6" fmla="*/ 0 w 6"/>
                <a:gd name="T7" fmla="*/ 1 h 20"/>
                <a:gd name="T8" fmla="*/ 2 w 6"/>
                <a:gd name="T9" fmla="*/ 1 h 20"/>
                <a:gd name="T10" fmla="*/ 5 w 6"/>
                <a:gd name="T11" fmla="*/ 17 h 20"/>
                <a:gd name="T12" fmla="*/ 6 w 6"/>
                <a:gd name="T13" fmla="*/ 18 h 20"/>
                <a:gd name="T14" fmla="*/ 6 w 6"/>
                <a:gd name="T15" fmla="*/ 19 h 20"/>
                <a:gd name="T16" fmla="*/ 5 w 6"/>
                <a:gd name="T17" fmla="*/ 20 h 20"/>
                <a:gd name="T18" fmla="*/ 5 w 6"/>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0">
                  <a:moveTo>
                    <a:pt x="5" y="20"/>
                  </a:moveTo>
                  <a:cubicBezTo>
                    <a:pt x="4" y="20"/>
                    <a:pt x="4" y="20"/>
                    <a:pt x="4" y="20"/>
                  </a:cubicBezTo>
                  <a:cubicBezTo>
                    <a:pt x="0" y="2"/>
                    <a:pt x="0" y="2"/>
                    <a:pt x="0" y="2"/>
                  </a:cubicBezTo>
                  <a:cubicBezTo>
                    <a:pt x="0" y="1"/>
                    <a:pt x="0" y="1"/>
                    <a:pt x="0" y="1"/>
                  </a:cubicBezTo>
                  <a:cubicBezTo>
                    <a:pt x="1" y="0"/>
                    <a:pt x="1" y="1"/>
                    <a:pt x="2" y="1"/>
                  </a:cubicBezTo>
                  <a:cubicBezTo>
                    <a:pt x="5" y="17"/>
                    <a:pt x="5" y="17"/>
                    <a:pt x="5" y="17"/>
                  </a:cubicBezTo>
                  <a:cubicBezTo>
                    <a:pt x="6" y="18"/>
                    <a:pt x="6" y="18"/>
                    <a:pt x="6" y="18"/>
                  </a:cubicBezTo>
                  <a:cubicBezTo>
                    <a:pt x="6" y="19"/>
                    <a:pt x="6" y="19"/>
                    <a:pt x="6" y="19"/>
                  </a:cubicBezTo>
                  <a:cubicBezTo>
                    <a:pt x="6" y="20"/>
                    <a:pt x="5" y="20"/>
                    <a:pt x="5" y="20"/>
                  </a:cubicBezTo>
                  <a:cubicBezTo>
                    <a:pt x="5" y="20"/>
                    <a:pt x="5" y="20"/>
                    <a:pt x="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73"/>
            <p:cNvSpPr/>
            <p:nvPr/>
          </p:nvSpPr>
          <p:spPr bwMode="auto">
            <a:xfrm>
              <a:off x="9858375" y="5500688"/>
              <a:ext cx="47625" cy="133350"/>
            </a:xfrm>
            <a:custGeom>
              <a:avLst/>
              <a:gdLst>
                <a:gd name="T0" fmla="*/ 5 w 6"/>
                <a:gd name="T1" fmla="*/ 17 h 17"/>
                <a:gd name="T2" fmla="*/ 4 w 6"/>
                <a:gd name="T3" fmla="*/ 16 h 17"/>
                <a:gd name="T4" fmla="*/ 0 w 6"/>
                <a:gd name="T5" fmla="*/ 1 h 17"/>
                <a:gd name="T6" fmla="*/ 1 w 6"/>
                <a:gd name="T7" fmla="*/ 0 h 17"/>
                <a:gd name="T8" fmla="*/ 2 w 6"/>
                <a:gd name="T9" fmla="*/ 0 h 17"/>
                <a:gd name="T10" fmla="*/ 6 w 6"/>
                <a:gd name="T11" fmla="*/ 16 h 17"/>
                <a:gd name="T12" fmla="*/ 5 w 6"/>
                <a:gd name="T13" fmla="*/ 17 h 17"/>
                <a:gd name="T14" fmla="*/ 5 w 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17"/>
                  </a:moveTo>
                  <a:cubicBezTo>
                    <a:pt x="4" y="17"/>
                    <a:pt x="4" y="17"/>
                    <a:pt x="4" y="16"/>
                  </a:cubicBezTo>
                  <a:cubicBezTo>
                    <a:pt x="0" y="1"/>
                    <a:pt x="0" y="1"/>
                    <a:pt x="0" y="1"/>
                  </a:cubicBezTo>
                  <a:cubicBezTo>
                    <a:pt x="0" y="0"/>
                    <a:pt x="0" y="0"/>
                    <a:pt x="1" y="0"/>
                  </a:cubicBezTo>
                  <a:cubicBezTo>
                    <a:pt x="1" y="0"/>
                    <a:pt x="2" y="0"/>
                    <a:pt x="2" y="0"/>
                  </a:cubicBezTo>
                  <a:cubicBezTo>
                    <a:pt x="6" y="16"/>
                    <a:pt x="6" y="16"/>
                    <a:pt x="6" y="16"/>
                  </a:cubicBezTo>
                  <a:cubicBezTo>
                    <a:pt x="6" y="16"/>
                    <a:pt x="5" y="17"/>
                    <a:pt x="5" y="17"/>
                  </a:cubicBezTo>
                  <a:cubicBezTo>
                    <a:pt x="5" y="17"/>
                    <a:pt x="5"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74"/>
            <p:cNvSpPr/>
            <p:nvPr/>
          </p:nvSpPr>
          <p:spPr bwMode="auto">
            <a:xfrm>
              <a:off x="8797925" y="5272088"/>
              <a:ext cx="23813" cy="95250"/>
            </a:xfrm>
            <a:custGeom>
              <a:avLst/>
              <a:gdLst>
                <a:gd name="T0" fmla="*/ 1 w 3"/>
                <a:gd name="T1" fmla="*/ 12 h 12"/>
                <a:gd name="T2" fmla="*/ 0 w 3"/>
                <a:gd name="T3" fmla="*/ 12 h 12"/>
                <a:gd name="T4" fmla="*/ 0 w 3"/>
                <a:gd name="T5" fmla="*/ 11 h 12"/>
                <a:gd name="T6" fmla="*/ 1 w 3"/>
                <a:gd name="T7" fmla="*/ 1 h 12"/>
                <a:gd name="T8" fmla="*/ 3 w 3"/>
                <a:gd name="T9" fmla="*/ 0 h 12"/>
                <a:gd name="T10" fmla="*/ 3 w 3"/>
                <a:gd name="T11" fmla="*/ 1 h 12"/>
                <a:gd name="T12" fmla="*/ 2 w 3"/>
                <a:gd name="T13" fmla="*/ 10 h 12"/>
                <a:gd name="T14" fmla="*/ 2 w 3"/>
                <a:gd name="T15" fmla="*/ 11 h 12"/>
                <a:gd name="T16" fmla="*/ 2 w 3"/>
                <a:gd name="T17" fmla="*/ 12 h 12"/>
                <a:gd name="T18" fmla="*/ 1 w 3"/>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1" y="12"/>
                  </a:moveTo>
                  <a:cubicBezTo>
                    <a:pt x="1" y="12"/>
                    <a:pt x="0" y="12"/>
                    <a:pt x="0" y="12"/>
                  </a:cubicBezTo>
                  <a:cubicBezTo>
                    <a:pt x="0" y="12"/>
                    <a:pt x="0" y="11"/>
                    <a:pt x="0" y="11"/>
                  </a:cubicBezTo>
                  <a:cubicBezTo>
                    <a:pt x="1" y="1"/>
                    <a:pt x="1" y="1"/>
                    <a:pt x="1" y="1"/>
                  </a:cubicBezTo>
                  <a:cubicBezTo>
                    <a:pt x="2" y="0"/>
                    <a:pt x="2" y="0"/>
                    <a:pt x="3" y="0"/>
                  </a:cubicBezTo>
                  <a:cubicBezTo>
                    <a:pt x="3" y="0"/>
                    <a:pt x="3" y="0"/>
                    <a:pt x="3" y="1"/>
                  </a:cubicBezTo>
                  <a:cubicBezTo>
                    <a:pt x="2" y="10"/>
                    <a:pt x="2" y="10"/>
                    <a:pt x="2" y="10"/>
                  </a:cubicBezTo>
                  <a:cubicBezTo>
                    <a:pt x="2" y="10"/>
                    <a:pt x="2" y="11"/>
                    <a:pt x="2" y="11"/>
                  </a:cubicBezTo>
                  <a:cubicBezTo>
                    <a:pt x="2" y="11"/>
                    <a:pt x="2" y="12"/>
                    <a:pt x="2"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5"/>
            <p:cNvSpPr/>
            <p:nvPr/>
          </p:nvSpPr>
          <p:spPr bwMode="auto">
            <a:xfrm>
              <a:off x="8821738" y="5280025"/>
              <a:ext cx="23813" cy="95250"/>
            </a:xfrm>
            <a:custGeom>
              <a:avLst/>
              <a:gdLst>
                <a:gd name="T0" fmla="*/ 1 w 3"/>
                <a:gd name="T1" fmla="*/ 12 h 12"/>
                <a:gd name="T2" fmla="*/ 1 w 3"/>
                <a:gd name="T3" fmla="*/ 12 h 12"/>
                <a:gd name="T4" fmla="*/ 0 w 3"/>
                <a:gd name="T5" fmla="*/ 11 h 12"/>
                <a:gd name="T6" fmla="*/ 1 w 3"/>
                <a:gd name="T7" fmla="*/ 2 h 12"/>
                <a:gd name="T8" fmla="*/ 1 w 3"/>
                <a:gd name="T9" fmla="*/ 1 h 12"/>
                <a:gd name="T10" fmla="*/ 1 w 3"/>
                <a:gd name="T11" fmla="*/ 0 h 12"/>
                <a:gd name="T12" fmla="*/ 3 w 3"/>
                <a:gd name="T13" fmla="*/ 0 h 12"/>
                <a:gd name="T14" fmla="*/ 3 w 3"/>
                <a:gd name="T15" fmla="*/ 1 h 12"/>
                <a:gd name="T16" fmla="*/ 2 w 3"/>
                <a:gd name="T17" fmla="*/ 10 h 12"/>
                <a:gd name="T18" fmla="*/ 2 w 3"/>
                <a:gd name="T19" fmla="*/ 11 h 12"/>
                <a:gd name="T20" fmla="*/ 2 w 3"/>
                <a:gd name="T21" fmla="*/ 12 h 12"/>
                <a:gd name="T22" fmla="*/ 1 w 3"/>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2">
                  <a:moveTo>
                    <a:pt x="1" y="12"/>
                  </a:moveTo>
                  <a:cubicBezTo>
                    <a:pt x="1" y="12"/>
                    <a:pt x="1" y="12"/>
                    <a:pt x="1" y="12"/>
                  </a:cubicBezTo>
                  <a:cubicBezTo>
                    <a:pt x="0" y="12"/>
                    <a:pt x="0" y="12"/>
                    <a:pt x="0" y="11"/>
                  </a:cubicBezTo>
                  <a:cubicBezTo>
                    <a:pt x="1" y="2"/>
                    <a:pt x="1" y="2"/>
                    <a:pt x="1" y="2"/>
                  </a:cubicBezTo>
                  <a:cubicBezTo>
                    <a:pt x="1" y="2"/>
                    <a:pt x="1" y="2"/>
                    <a:pt x="1" y="1"/>
                  </a:cubicBezTo>
                  <a:cubicBezTo>
                    <a:pt x="1" y="1"/>
                    <a:pt x="1" y="0"/>
                    <a:pt x="1" y="0"/>
                  </a:cubicBezTo>
                  <a:cubicBezTo>
                    <a:pt x="2" y="0"/>
                    <a:pt x="2" y="0"/>
                    <a:pt x="3" y="0"/>
                  </a:cubicBezTo>
                  <a:cubicBezTo>
                    <a:pt x="3" y="0"/>
                    <a:pt x="3" y="1"/>
                    <a:pt x="3" y="1"/>
                  </a:cubicBezTo>
                  <a:cubicBezTo>
                    <a:pt x="2" y="10"/>
                    <a:pt x="2" y="10"/>
                    <a:pt x="2" y="10"/>
                  </a:cubicBezTo>
                  <a:cubicBezTo>
                    <a:pt x="2" y="10"/>
                    <a:pt x="2" y="10"/>
                    <a:pt x="2" y="11"/>
                  </a:cubicBezTo>
                  <a:cubicBezTo>
                    <a:pt x="2" y="12"/>
                    <a:pt x="2" y="12"/>
                    <a:pt x="2" y="12"/>
                  </a:cubicBezTo>
                  <a:cubicBezTo>
                    <a:pt x="2"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76"/>
            <p:cNvSpPr/>
            <p:nvPr/>
          </p:nvSpPr>
          <p:spPr bwMode="auto">
            <a:xfrm>
              <a:off x="9010650" y="5178425"/>
              <a:ext cx="23813" cy="219075"/>
            </a:xfrm>
            <a:custGeom>
              <a:avLst/>
              <a:gdLst>
                <a:gd name="T0" fmla="*/ 2 w 3"/>
                <a:gd name="T1" fmla="*/ 28 h 28"/>
                <a:gd name="T2" fmla="*/ 1 w 3"/>
                <a:gd name="T3" fmla="*/ 27 h 28"/>
                <a:gd name="T4" fmla="*/ 0 w 3"/>
                <a:gd name="T5" fmla="*/ 9 h 28"/>
                <a:gd name="T6" fmla="*/ 0 w 3"/>
                <a:gd name="T7" fmla="*/ 1 h 28"/>
                <a:gd name="T8" fmla="*/ 1 w 3"/>
                <a:gd name="T9" fmla="*/ 0 h 28"/>
                <a:gd name="T10" fmla="*/ 2 w 3"/>
                <a:gd name="T11" fmla="*/ 1 h 28"/>
                <a:gd name="T12" fmla="*/ 2 w 3"/>
                <a:gd name="T13" fmla="*/ 9 h 28"/>
                <a:gd name="T14" fmla="*/ 3 w 3"/>
                <a:gd name="T15" fmla="*/ 27 h 28"/>
                <a:gd name="T16" fmla="*/ 2 w 3"/>
                <a:gd name="T17" fmla="*/ 28 h 28"/>
                <a:gd name="T18" fmla="*/ 2 w 3"/>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2" y="28"/>
                  </a:moveTo>
                  <a:cubicBezTo>
                    <a:pt x="1" y="28"/>
                    <a:pt x="1" y="27"/>
                    <a:pt x="1" y="27"/>
                  </a:cubicBezTo>
                  <a:cubicBezTo>
                    <a:pt x="1" y="21"/>
                    <a:pt x="1" y="15"/>
                    <a:pt x="0" y="9"/>
                  </a:cubicBezTo>
                  <a:cubicBezTo>
                    <a:pt x="0" y="1"/>
                    <a:pt x="0" y="1"/>
                    <a:pt x="0" y="1"/>
                  </a:cubicBezTo>
                  <a:cubicBezTo>
                    <a:pt x="0" y="0"/>
                    <a:pt x="1" y="0"/>
                    <a:pt x="1" y="0"/>
                  </a:cubicBezTo>
                  <a:cubicBezTo>
                    <a:pt x="2" y="0"/>
                    <a:pt x="2" y="0"/>
                    <a:pt x="2" y="1"/>
                  </a:cubicBezTo>
                  <a:cubicBezTo>
                    <a:pt x="2" y="9"/>
                    <a:pt x="2" y="9"/>
                    <a:pt x="2" y="9"/>
                  </a:cubicBezTo>
                  <a:cubicBezTo>
                    <a:pt x="2" y="15"/>
                    <a:pt x="3" y="21"/>
                    <a:pt x="3" y="27"/>
                  </a:cubicBezTo>
                  <a:cubicBezTo>
                    <a:pt x="3" y="27"/>
                    <a:pt x="2" y="28"/>
                    <a:pt x="2" y="28"/>
                  </a:cubicBezTo>
                  <a:cubicBezTo>
                    <a:pt x="2" y="28"/>
                    <a:pt x="2"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77"/>
            <p:cNvSpPr/>
            <p:nvPr/>
          </p:nvSpPr>
          <p:spPr bwMode="auto">
            <a:xfrm>
              <a:off x="9034463" y="5100638"/>
              <a:ext cx="23813" cy="250825"/>
            </a:xfrm>
            <a:custGeom>
              <a:avLst/>
              <a:gdLst>
                <a:gd name="T0" fmla="*/ 2 w 3"/>
                <a:gd name="T1" fmla="*/ 32 h 32"/>
                <a:gd name="T2" fmla="*/ 1 w 3"/>
                <a:gd name="T3" fmla="*/ 31 h 32"/>
                <a:gd name="T4" fmla="*/ 0 w 3"/>
                <a:gd name="T5" fmla="*/ 1 h 32"/>
                <a:gd name="T6" fmla="*/ 1 w 3"/>
                <a:gd name="T7" fmla="*/ 0 h 32"/>
                <a:gd name="T8" fmla="*/ 2 w 3"/>
                <a:gd name="T9" fmla="*/ 1 h 32"/>
                <a:gd name="T10" fmla="*/ 3 w 3"/>
                <a:gd name="T11" fmla="*/ 31 h 32"/>
                <a:gd name="T12" fmla="*/ 2 w 3"/>
                <a:gd name="T13" fmla="*/ 32 h 32"/>
                <a:gd name="T14" fmla="*/ 2 w 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2">
                  <a:moveTo>
                    <a:pt x="2" y="32"/>
                  </a:moveTo>
                  <a:cubicBezTo>
                    <a:pt x="2" y="32"/>
                    <a:pt x="1" y="32"/>
                    <a:pt x="1" y="31"/>
                  </a:cubicBezTo>
                  <a:cubicBezTo>
                    <a:pt x="0" y="21"/>
                    <a:pt x="0" y="11"/>
                    <a:pt x="0" y="1"/>
                  </a:cubicBezTo>
                  <a:cubicBezTo>
                    <a:pt x="0" y="0"/>
                    <a:pt x="1" y="0"/>
                    <a:pt x="1" y="0"/>
                  </a:cubicBezTo>
                  <a:cubicBezTo>
                    <a:pt x="2" y="0"/>
                    <a:pt x="2" y="0"/>
                    <a:pt x="2" y="1"/>
                  </a:cubicBezTo>
                  <a:cubicBezTo>
                    <a:pt x="1" y="11"/>
                    <a:pt x="2" y="21"/>
                    <a:pt x="3" y="31"/>
                  </a:cubicBezTo>
                  <a:cubicBezTo>
                    <a:pt x="3" y="32"/>
                    <a:pt x="3" y="32"/>
                    <a:pt x="2" y="32"/>
                  </a:cubicBezTo>
                  <a:cubicBezTo>
                    <a:pt x="2" y="32"/>
                    <a:pt x="2"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8"/>
            <p:cNvSpPr/>
            <p:nvPr/>
          </p:nvSpPr>
          <p:spPr bwMode="auto">
            <a:xfrm>
              <a:off x="9074150" y="5037138"/>
              <a:ext cx="14288" cy="204788"/>
            </a:xfrm>
            <a:custGeom>
              <a:avLst/>
              <a:gdLst>
                <a:gd name="T0" fmla="*/ 0 w 2"/>
                <a:gd name="T1" fmla="*/ 26 h 26"/>
                <a:gd name="T2" fmla="*/ 0 w 2"/>
                <a:gd name="T3" fmla="*/ 26 h 26"/>
                <a:gd name="T4" fmla="*/ 0 w 2"/>
                <a:gd name="T5" fmla="*/ 25 h 26"/>
                <a:gd name="T6" fmla="*/ 0 w 2"/>
                <a:gd name="T7" fmla="*/ 1 h 26"/>
                <a:gd name="T8" fmla="*/ 1 w 2"/>
                <a:gd name="T9" fmla="*/ 0 h 26"/>
                <a:gd name="T10" fmla="*/ 2 w 2"/>
                <a:gd name="T11" fmla="*/ 1 h 26"/>
                <a:gd name="T12" fmla="*/ 1 w 2"/>
                <a:gd name="T13" fmla="*/ 25 h 26"/>
                <a:gd name="T14" fmla="*/ 0 w 2"/>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6">
                  <a:moveTo>
                    <a:pt x="0" y="26"/>
                  </a:moveTo>
                  <a:cubicBezTo>
                    <a:pt x="0" y="26"/>
                    <a:pt x="0" y="26"/>
                    <a:pt x="0" y="26"/>
                  </a:cubicBezTo>
                  <a:cubicBezTo>
                    <a:pt x="0" y="26"/>
                    <a:pt x="0" y="26"/>
                    <a:pt x="0" y="25"/>
                  </a:cubicBezTo>
                  <a:cubicBezTo>
                    <a:pt x="0" y="1"/>
                    <a:pt x="0" y="1"/>
                    <a:pt x="0" y="1"/>
                  </a:cubicBezTo>
                  <a:cubicBezTo>
                    <a:pt x="0" y="1"/>
                    <a:pt x="1" y="0"/>
                    <a:pt x="1" y="0"/>
                  </a:cubicBezTo>
                  <a:cubicBezTo>
                    <a:pt x="2" y="0"/>
                    <a:pt x="2" y="1"/>
                    <a:pt x="2" y="1"/>
                  </a:cubicBezTo>
                  <a:cubicBezTo>
                    <a:pt x="1" y="25"/>
                    <a:pt x="1" y="25"/>
                    <a:pt x="1" y="25"/>
                  </a:cubicBezTo>
                  <a:cubicBezTo>
                    <a:pt x="1" y="26"/>
                    <a:pt x="1" y="26"/>
                    <a:pt x="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9"/>
            <p:cNvSpPr/>
            <p:nvPr/>
          </p:nvSpPr>
          <p:spPr bwMode="auto">
            <a:xfrm>
              <a:off x="9096375" y="4997450"/>
              <a:ext cx="31750" cy="180975"/>
            </a:xfrm>
            <a:custGeom>
              <a:avLst/>
              <a:gdLst>
                <a:gd name="T0" fmla="*/ 1 w 4"/>
                <a:gd name="T1" fmla="*/ 23 h 23"/>
                <a:gd name="T2" fmla="*/ 1 w 4"/>
                <a:gd name="T3" fmla="*/ 23 h 23"/>
                <a:gd name="T4" fmla="*/ 0 w 4"/>
                <a:gd name="T5" fmla="*/ 22 h 23"/>
                <a:gd name="T6" fmla="*/ 2 w 4"/>
                <a:gd name="T7" fmla="*/ 1 h 23"/>
                <a:gd name="T8" fmla="*/ 3 w 4"/>
                <a:gd name="T9" fmla="*/ 0 h 23"/>
                <a:gd name="T10" fmla="*/ 3 w 4"/>
                <a:gd name="T11" fmla="*/ 1 h 23"/>
                <a:gd name="T12" fmla="*/ 2 w 4"/>
                <a:gd name="T13" fmla="*/ 22 h 23"/>
                <a:gd name="T14" fmla="*/ 1 w 4"/>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3">
                  <a:moveTo>
                    <a:pt x="1" y="23"/>
                  </a:moveTo>
                  <a:cubicBezTo>
                    <a:pt x="1" y="23"/>
                    <a:pt x="1" y="23"/>
                    <a:pt x="1" y="23"/>
                  </a:cubicBezTo>
                  <a:cubicBezTo>
                    <a:pt x="1" y="23"/>
                    <a:pt x="0" y="23"/>
                    <a:pt x="0" y="22"/>
                  </a:cubicBezTo>
                  <a:cubicBezTo>
                    <a:pt x="1" y="15"/>
                    <a:pt x="1" y="8"/>
                    <a:pt x="2" y="1"/>
                  </a:cubicBezTo>
                  <a:cubicBezTo>
                    <a:pt x="2" y="0"/>
                    <a:pt x="2" y="0"/>
                    <a:pt x="3" y="0"/>
                  </a:cubicBezTo>
                  <a:cubicBezTo>
                    <a:pt x="3" y="0"/>
                    <a:pt x="4" y="0"/>
                    <a:pt x="3" y="1"/>
                  </a:cubicBezTo>
                  <a:cubicBezTo>
                    <a:pt x="3" y="8"/>
                    <a:pt x="2" y="15"/>
                    <a:pt x="2" y="22"/>
                  </a:cubicBezTo>
                  <a:cubicBezTo>
                    <a:pt x="2" y="23"/>
                    <a:pt x="2"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0"/>
            <p:cNvSpPr/>
            <p:nvPr/>
          </p:nvSpPr>
          <p:spPr bwMode="auto">
            <a:xfrm>
              <a:off x="9136063" y="4967288"/>
              <a:ext cx="23813" cy="171450"/>
            </a:xfrm>
            <a:custGeom>
              <a:avLst/>
              <a:gdLst>
                <a:gd name="T0" fmla="*/ 1 w 3"/>
                <a:gd name="T1" fmla="*/ 22 h 22"/>
                <a:gd name="T2" fmla="*/ 1 w 3"/>
                <a:gd name="T3" fmla="*/ 22 h 22"/>
                <a:gd name="T4" fmla="*/ 0 w 3"/>
                <a:gd name="T5" fmla="*/ 21 h 22"/>
                <a:gd name="T6" fmla="*/ 1 w 3"/>
                <a:gd name="T7" fmla="*/ 1 h 22"/>
                <a:gd name="T8" fmla="*/ 2 w 3"/>
                <a:gd name="T9" fmla="*/ 0 h 22"/>
                <a:gd name="T10" fmla="*/ 3 w 3"/>
                <a:gd name="T11" fmla="*/ 1 h 22"/>
                <a:gd name="T12" fmla="*/ 2 w 3"/>
                <a:gd name="T13" fmla="*/ 21 h 22"/>
                <a:gd name="T14" fmla="*/ 1 w 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2">
                  <a:moveTo>
                    <a:pt x="1" y="22"/>
                  </a:moveTo>
                  <a:cubicBezTo>
                    <a:pt x="1" y="22"/>
                    <a:pt x="1" y="22"/>
                    <a:pt x="1" y="22"/>
                  </a:cubicBezTo>
                  <a:cubicBezTo>
                    <a:pt x="0" y="22"/>
                    <a:pt x="0" y="22"/>
                    <a:pt x="0" y="21"/>
                  </a:cubicBezTo>
                  <a:cubicBezTo>
                    <a:pt x="0" y="14"/>
                    <a:pt x="0" y="8"/>
                    <a:pt x="1" y="1"/>
                  </a:cubicBezTo>
                  <a:cubicBezTo>
                    <a:pt x="1" y="0"/>
                    <a:pt x="2" y="0"/>
                    <a:pt x="2" y="0"/>
                  </a:cubicBezTo>
                  <a:cubicBezTo>
                    <a:pt x="3" y="0"/>
                    <a:pt x="3" y="0"/>
                    <a:pt x="3" y="1"/>
                  </a:cubicBezTo>
                  <a:cubicBezTo>
                    <a:pt x="2" y="8"/>
                    <a:pt x="2" y="14"/>
                    <a:pt x="2" y="21"/>
                  </a:cubicBezTo>
                  <a:cubicBezTo>
                    <a:pt x="2" y="22"/>
                    <a:pt x="1" y="22"/>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1"/>
            <p:cNvSpPr/>
            <p:nvPr/>
          </p:nvSpPr>
          <p:spPr bwMode="auto">
            <a:xfrm>
              <a:off x="9183688" y="4943475"/>
              <a:ext cx="23813" cy="157163"/>
            </a:xfrm>
            <a:custGeom>
              <a:avLst/>
              <a:gdLst>
                <a:gd name="T0" fmla="*/ 1 w 3"/>
                <a:gd name="T1" fmla="*/ 20 h 20"/>
                <a:gd name="T2" fmla="*/ 0 w 3"/>
                <a:gd name="T3" fmla="*/ 19 h 20"/>
                <a:gd name="T4" fmla="*/ 1 w 3"/>
                <a:gd name="T5" fmla="*/ 0 h 20"/>
                <a:gd name="T6" fmla="*/ 2 w 3"/>
                <a:gd name="T7" fmla="*/ 0 h 20"/>
                <a:gd name="T8" fmla="*/ 3 w 3"/>
                <a:gd name="T9" fmla="*/ 1 h 20"/>
                <a:gd name="T10" fmla="*/ 2 w 3"/>
                <a:gd name="T11" fmla="*/ 19 h 20"/>
                <a:gd name="T12" fmla="*/ 1 w 3"/>
                <a:gd name="T13" fmla="*/ 20 h 20"/>
                <a:gd name="T14" fmla="*/ 1 w 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0">
                  <a:moveTo>
                    <a:pt x="1" y="20"/>
                  </a:moveTo>
                  <a:cubicBezTo>
                    <a:pt x="0" y="20"/>
                    <a:pt x="0" y="19"/>
                    <a:pt x="0" y="19"/>
                  </a:cubicBezTo>
                  <a:cubicBezTo>
                    <a:pt x="0" y="13"/>
                    <a:pt x="0" y="7"/>
                    <a:pt x="1" y="0"/>
                  </a:cubicBezTo>
                  <a:cubicBezTo>
                    <a:pt x="1" y="0"/>
                    <a:pt x="1" y="0"/>
                    <a:pt x="2" y="0"/>
                  </a:cubicBezTo>
                  <a:cubicBezTo>
                    <a:pt x="3" y="0"/>
                    <a:pt x="3" y="0"/>
                    <a:pt x="3" y="1"/>
                  </a:cubicBezTo>
                  <a:cubicBezTo>
                    <a:pt x="2" y="7"/>
                    <a:pt x="2" y="13"/>
                    <a:pt x="2" y="19"/>
                  </a:cubicBezTo>
                  <a:cubicBezTo>
                    <a:pt x="2" y="19"/>
                    <a:pt x="1" y="20"/>
                    <a:pt x="1" y="20"/>
                  </a:cubicBezTo>
                  <a:cubicBezTo>
                    <a:pt x="1" y="20"/>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2"/>
            <p:cNvSpPr/>
            <p:nvPr/>
          </p:nvSpPr>
          <p:spPr bwMode="auto">
            <a:xfrm>
              <a:off x="9215438" y="4927600"/>
              <a:ext cx="30163" cy="133350"/>
            </a:xfrm>
            <a:custGeom>
              <a:avLst/>
              <a:gdLst>
                <a:gd name="T0" fmla="*/ 2 w 4"/>
                <a:gd name="T1" fmla="*/ 17 h 17"/>
                <a:gd name="T2" fmla="*/ 1 w 4"/>
                <a:gd name="T3" fmla="*/ 16 h 17"/>
                <a:gd name="T4" fmla="*/ 1 w 4"/>
                <a:gd name="T5" fmla="*/ 7 h 17"/>
                <a:gd name="T6" fmla="*/ 2 w 4"/>
                <a:gd name="T7" fmla="*/ 1 h 17"/>
                <a:gd name="T8" fmla="*/ 3 w 4"/>
                <a:gd name="T9" fmla="*/ 0 h 17"/>
                <a:gd name="T10" fmla="*/ 4 w 4"/>
                <a:gd name="T11" fmla="*/ 1 h 17"/>
                <a:gd name="T12" fmla="*/ 3 w 4"/>
                <a:gd name="T13" fmla="*/ 7 h 17"/>
                <a:gd name="T14" fmla="*/ 3 w 4"/>
                <a:gd name="T15" fmla="*/ 16 h 17"/>
                <a:gd name="T16" fmla="*/ 2 w 4"/>
                <a:gd name="T17" fmla="*/ 17 h 17"/>
                <a:gd name="T18" fmla="*/ 2 w 4"/>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7">
                  <a:moveTo>
                    <a:pt x="2" y="17"/>
                  </a:moveTo>
                  <a:cubicBezTo>
                    <a:pt x="2" y="17"/>
                    <a:pt x="1" y="16"/>
                    <a:pt x="1" y="16"/>
                  </a:cubicBezTo>
                  <a:cubicBezTo>
                    <a:pt x="0" y="13"/>
                    <a:pt x="1" y="9"/>
                    <a:pt x="1" y="7"/>
                  </a:cubicBezTo>
                  <a:cubicBezTo>
                    <a:pt x="2" y="1"/>
                    <a:pt x="2" y="1"/>
                    <a:pt x="2" y="1"/>
                  </a:cubicBezTo>
                  <a:cubicBezTo>
                    <a:pt x="2" y="0"/>
                    <a:pt x="3" y="0"/>
                    <a:pt x="3" y="0"/>
                  </a:cubicBezTo>
                  <a:cubicBezTo>
                    <a:pt x="4" y="0"/>
                    <a:pt x="4" y="1"/>
                    <a:pt x="4" y="1"/>
                  </a:cubicBezTo>
                  <a:cubicBezTo>
                    <a:pt x="3" y="7"/>
                    <a:pt x="3" y="7"/>
                    <a:pt x="3" y="7"/>
                  </a:cubicBezTo>
                  <a:cubicBezTo>
                    <a:pt x="3" y="10"/>
                    <a:pt x="2" y="13"/>
                    <a:pt x="3" y="16"/>
                  </a:cubicBezTo>
                  <a:cubicBezTo>
                    <a:pt x="3" y="16"/>
                    <a:pt x="3" y="17"/>
                    <a:pt x="2" y="17"/>
                  </a:cubicBezTo>
                  <a:cubicBezTo>
                    <a:pt x="2" y="17"/>
                    <a:pt x="2" y="17"/>
                    <a:pt x="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3"/>
            <p:cNvSpPr/>
            <p:nvPr/>
          </p:nvSpPr>
          <p:spPr bwMode="auto">
            <a:xfrm>
              <a:off x="9269413" y="4911725"/>
              <a:ext cx="31750" cy="141288"/>
            </a:xfrm>
            <a:custGeom>
              <a:avLst/>
              <a:gdLst>
                <a:gd name="T0" fmla="*/ 1 w 4"/>
                <a:gd name="T1" fmla="*/ 18 h 18"/>
                <a:gd name="T2" fmla="*/ 1 w 4"/>
                <a:gd name="T3" fmla="*/ 18 h 18"/>
                <a:gd name="T4" fmla="*/ 0 w 4"/>
                <a:gd name="T5" fmla="*/ 16 h 18"/>
                <a:gd name="T6" fmla="*/ 2 w 4"/>
                <a:gd name="T7" fmla="*/ 1 h 18"/>
                <a:gd name="T8" fmla="*/ 3 w 4"/>
                <a:gd name="T9" fmla="*/ 0 h 18"/>
                <a:gd name="T10" fmla="*/ 4 w 4"/>
                <a:gd name="T11" fmla="*/ 1 h 18"/>
                <a:gd name="T12" fmla="*/ 2 w 4"/>
                <a:gd name="T13" fmla="*/ 16 h 18"/>
                <a:gd name="T14" fmla="*/ 2 w 4"/>
                <a:gd name="T15" fmla="*/ 17 h 18"/>
                <a:gd name="T16" fmla="*/ 2 w 4"/>
                <a:gd name="T17" fmla="*/ 18 h 18"/>
                <a:gd name="T18" fmla="*/ 1 w 4"/>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8">
                  <a:moveTo>
                    <a:pt x="1" y="18"/>
                  </a:moveTo>
                  <a:cubicBezTo>
                    <a:pt x="1" y="18"/>
                    <a:pt x="1" y="18"/>
                    <a:pt x="1" y="18"/>
                  </a:cubicBezTo>
                  <a:cubicBezTo>
                    <a:pt x="0" y="18"/>
                    <a:pt x="0" y="17"/>
                    <a:pt x="0" y="16"/>
                  </a:cubicBezTo>
                  <a:cubicBezTo>
                    <a:pt x="0" y="11"/>
                    <a:pt x="1" y="6"/>
                    <a:pt x="2" y="1"/>
                  </a:cubicBezTo>
                  <a:cubicBezTo>
                    <a:pt x="2" y="1"/>
                    <a:pt x="3" y="0"/>
                    <a:pt x="3" y="0"/>
                  </a:cubicBezTo>
                  <a:cubicBezTo>
                    <a:pt x="4" y="0"/>
                    <a:pt x="4" y="1"/>
                    <a:pt x="4" y="1"/>
                  </a:cubicBezTo>
                  <a:cubicBezTo>
                    <a:pt x="3" y="6"/>
                    <a:pt x="2" y="11"/>
                    <a:pt x="2" y="16"/>
                  </a:cubicBezTo>
                  <a:cubicBezTo>
                    <a:pt x="2" y="16"/>
                    <a:pt x="2" y="16"/>
                    <a:pt x="2" y="17"/>
                  </a:cubicBezTo>
                  <a:cubicBezTo>
                    <a:pt x="2" y="17"/>
                    <a:pt x="2" y="17"/>
                    <a:pt x="2" y="18"/>
                  </a:cubicBezTo>
                  <a:cubicBezTo>
                    <a:pt x="2"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4"/>
            <p:cNvSpPr/>
            <p:nvPr/>
          </p:nvSpPr>
          <p:spPr bwMode="auto">
            <a:xfrm>
              <a:off x="9301163" y="4911725"/>
              <a:ext cx="47625" cy="117475"/>
            </a:xfrm>
            <a:custGeom>
              <a:avLst/>
              <a:gdLst>
                <a:gd name="T0" fmla="*/ 1 w 6"/>
                <a:gd name="T1" fmla="*/ 15 h 15"/>
                <a:gd name="T2" fmla="*/ 1 w 6"/>
                <a:gd name="T3" fmla="*/ 15 h 15"/>
                <a:gd name="T4" fmla="*/ 0 w 6"/>
                <a:gd name="T5" fmla="*/ 14 h 15"/>
                <a:gd name="T6" fmla="*/ 3 w 6"/>
                <a:gd name="T7" fmla="*/ 3 h 15"/>
                <a:gd name="T8" fmla="*/ 4 w 6"/>
                <a:gd name="T9" fmla="*/ 0 h 15"/>
                <a:gd name="T10" fmla="*/ 6 w 6"/>
                <a:gd name="T11" fmla="*/ 0 h 15"/>
                <a:gd name="T12" fmla="*/ 5 w 6"/>
                <a:gd name="T13" fmla="*/ 1 h 15"/>
                <a:gd name="T14" fmla="*/ 4 w 6"/>
                <a:gd name="T15" fmla="*/ 3 h 15"/>
                <a:gd name="T16" fmla="*/ 2 w 6"/>
                <a:gd name="T17" fmla="*/ 14 h 15"/>
                <a:gd name="T18" fmla="*/ 1 w 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1" y="15"/>
                  </a:moveTo>
                  <a:cubicBezTo>
                    <a:pt x="1" y="15"/>
                    <a:pt x="1" y="15"/>
                    <a:pt x="1" y="15"/>
                  </a:cubicBezTo>
                  <a:cubicBezTo>
                    <a:pt x="0" y="15"/>
                    <a:pt x="0" y="14"/>
                    <a:pt x="0" y="14"/>
                  </a:cubicBezTo>
                  <a:cubicBezTo>
                    <a:pt x="3" y="3"/>
                    <a:pt x="3" y="3"/>
                    <a:pt x="3" y="3"/>
                  </a:cubicBezTo>
                  <a:cubicBezTo>
                    <a:pt x="3" y="2"/>
                    <a:pt x="3" y="0"/>
                    <a:pt x="4" y="0"/>
                  </a:cubicBezTo>
                  <a:cubicBezTo>
                    <a:pt x="5" y="0"/>
                    <a:pt x="5" y="0"/>
                    <a:pt x="6" y="0"/>
                  </a:cubicBezTo>
                  <a:cubicBezTo>
                    <a:pt x="6" y="1"/>
                    <a:pt x="6" y="1"/>
                    <a:pt x="5" y="1"/>
                  </a:cubicBezTo>
                  <a:cubicBezTo>
                    <a:pt x="5" y="2"/>
                    <a:pt x="5" y="2"/>
                    <a:pt x="4" y="3"/>
                  </a:cubicBezTo>
                  <a:cubicBezTo>
                    <a:pt x="2" y="14"/>
                    <a:pt x="2" y="14"/>
                    <a:pt x="2" y="14"/>
                  </a:cubicBezTo>
                  <a:cubicBezTo>
                    <a:pt x="2"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5"/>
            <p:cNvSpPr/>
            <p:nvPr/>
          </p:nvSpPr>
          <p:spPr bwMode="auto">
            <a:xfrm>
              <a:off x="9348788" y="4903788"/>
              <a:ext cx="46038" cy="125413"/>
            </a:xfrm>
            <a:custGeom>
              <a:avLst/>
              <a:gdLst>
                <a:gd name="T0" fmla="*/ 1 w 6"/>
                <a:gd name="T1" fmla="*/ 16 h 16"/>
                <a:gd name="T2" fmla="*/ 1 w 6"/>
                <a:gd name="T3" fmla="*/ 16 h 16"/>
                <a:gd name="T4" fmla="*/ 0 w 6"/>
                <a:gd name="T5" fmla="*/ 14 h 16"/>
                <a:gd name="T6" fmla="*/ 4 w 6"/>
                <a:gd name="T7" fmla="*/ 1 h 16"/>
                <a:gd name="T8" fmla="*/ 5 w 6"/>
                <a:gd name="T9" fmla="*/ 0 h 16"/>
                <a:gd name="T10" fmla="*/ 6 w 6"/>
                <a:gd name="T11" fmla="*/ 1 h 16"/>
                <a:gd name="T12" fmla="*/ 2 w 6"/>
                <a:gd name="T13" fmla="*/ 14 h 16"/>
                <a:gd name="T14" fmla="*/ 2 w 6"/>
                <a:gd name="T15" fmla="*/ 14 h 16"/>
                <a:gd name="T16" fmla="*/ 2 w 6"/>
                <a:gd name="T17" fmla="*/ 16 h 16"/>
                <a:gd name="T18" fmla="*/ 1 w 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6">
                  <a:moveTo>
                    <a:pt x="1" y="16"/>
                  </a:moveTo>
                  <a:cubicBezTo>
                    <a:pt x="1" y="16"/>
                    <a:pt x="1" y="16"/>
                    <a:pt x="1" y="16"/>
                  </a:cubicBezTo>
                  <a:cubicBezTo>
                    <a:pt x="0" y="16"/>
                    <a:pt x="0" y="15"/>
                    <a:pt x="0" y="14"/>
                  </a:cubicBezTo>
                  <a:cubicBezTo>
                    <a:pt x="4" y="1"/>
                    <a:pt x="4" y="1"/>
                    <a:pt x="4" y="1"/>
                  </a:cubicBezTo>
                  <a:cubicBezTo>
                    <a:pt x="4" y="0"/>
                    <a:pt x="4" y="0"/>
                    <a:pt x="5" y="0"/>
                  </a:cubicBezTo>
                  <a:cubicBezTo>
                    <a:pt x="5" y="0"/>
                    <a:pt x="6" y="1"/>
                    <a:pt x="6" y="1"/>
                  </a:cubicBezTo>
                  <a:cubicBezTo>
                    <a:pt x="2" y="14"/>
                    <a:pt x="2" y="14"/>
                    <a:pt x="2" y="14"/>
                  </a:cubicBezTo>
                  <a:cubicBezTo>
                    <a:pt x="2" y="14"/>
                    <a:pt x="2" y="14"/>
                    <a:pt x="2" y="14"/>
                  </a:cubicBezTo>
                  <a:cubicBezTo>
                    <a:pt x="2" y="15"/>
                    <a:pt x="2" y="15"/>
                    <a:pt x="2" y="16"/>
                  </a:cubicBezTo>
                  <a:cubicBezTo>
                    <a:pt x="2"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6"/>
            <p:cNvSpPr/>
            <p:nvPr/>
          </p:nvSpPr>
          <p:spPr bwMode="auto">
            <a:xfrm>
              <a:off x="9402763" y="4903788"/>
              <a:ext cx="47625" cy="125413"/>
            </a:xfrm>
            <a:custGeom>
              <a:avLst/>
              <a:gdLst>
                <a:gd name="T0" fmla="*/ 1 w 6"/>
                <a:gd name="T1" fmla="*/ 16 h 16"/>
                <a:gd name="T2" fmla="*/ 1 w 6"/>
                <a:gd name="T3" fmla="*/ 16 h 16"/>
                <a:gd name="T4" fmla="*/ 0 w 6"/>
                <a:gd name="T5" fmla="*/ 14 h 16"/>
                <a:gd name="T6" fmla="*/ 4 w 6"/>
                <a:gd name="T7" fmla="*/ 1 h 16"/>
                <a:gd name="T8" fmla="*/ 5 w 6"/>
                <a:gd name="T9" fmla="*/ 1 h 16"/>
                <a:gd name="T10" fmla="*/ 6 w 6"/>
                <a:gd name="T11" fmla="*/ 2 h 16"/>
                <a:gd name="T12" fmla="*/ 2 w 6"/>
                <a:gd name="T13" fmla="*/ 14 h 16"/>
                <a:gd name="T14" fmla="*/ 2 w 6"/>
                <a:gd name="T15" fmla="*/ 15 h 16"/>
                <a:gd name="T16" fmla="*/ 1 w 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1" y="16"/>
                  </a:moveTo>
                  <a:cubicBezTo>
                    <a:pt x="1" y="16"/>
                    <a:pt x="1" y="16"/>
                    <a:pt x="1" y="16"/>
                  </a:cubicBezTo>
                  <a:cubicBezTo>
                    <a:pt x="0" y="15"/>
                    <a:pt x="0" y="15"/>
                    <a:pt x="0" y="14"/>
                  </a:cubicBezTo>
                  <a:cubicBezTo>
                    <a:pt x="1" y="10"/>
                    <a:pt x="2" y="5"/>
                    <a:pt x="4" y="1"/>
                  </a:cubicBezTo>
                  <a:cubicBezTo>
                    <a:pt x="4" y="1"/>
                    <a:pt x="5" y="0"/>
                    <a:pt x="5" y="1"/>
                  </a:cubicBezTo>
                  <a:cubicBezTo>
                    <a:pt x="6" y="1"/>
                    <a:pt x="6" y="1"/>
                    <a:pt x="6" y="2"/>
                  </a:cubicBezTo>
                  <a:cubicBezTo>
                    <a:pt x="4" y="6"/>
                    <a:pt x="3" y="10"/>
                    <a:pt x="2" y="14"/>
                  </a:cubicBezTo>
                  <a:cubicBezTo>
                    <a:pt x="2" y="14"/>
                    <a:pt x="3" y="15"/>
                    <a:pt x="2" y="15"/>
                  </a:cubicBezTo>
                  <a:cubicBezTo>
                    <a:pt x="2" y="16"/>
                    <a:pt x="2"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87"/>
            <p:cNvSpPr/>
            <p:nvPr/>
          </p:nvSpPr>
          <p:spPr bwMode="auto">
            <a:xfrm>
              <a:off x="9450388" y="4919663"/>
              <a:ext cx="47625" cy="101600"/>
            </a:xfrm>
            <a:custGeom>
              <a:avLst/>
              <a:gdLst>
                <a:gd name="T0" fmla="*/ 1 w 6"/>
                <a:gd name="T1" fmla="*/ 13 h 13"/>
                <a:gd name="T2" fmla="*/ 1 w 6"/>
                <a:gd name="T3" fmla="*/ 13 h 13"/>
                <a:gd name="T4" fmla="*/ 0 w 6"/>
                <a:gd name="T5" fmla="*/ 12 h 13"/>
                <a:gd name="T6" fmla="*/ 4 w 6"/>
                <a:gd name="T7" fmla="*/ 1 h 13"/>
                <a:gd name="T8" fmla="*/ 5 w 6"/>
                <a:gd name="T9" fmla="*/ 0 h 13"/>
                <a:gd name="T10" fmla="*/ 5 w 6"/>
                <a:gd name="T11" fmla="*/ 1 h 13"/>
                <a:gd name="T12" fmla="*/ 2 w 6"/>
                <a:gd name="T13" fmla="*/ 12 h 13"/>
                <a:gd name="T14" fmla="*/ 1 w 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3">
                  <a:moveTo>
                    <a:pt x="1" y="13"/>
                  </a:moveTo>
                  <a:cubicBezTo>
                    <a:pt x="1" y="13"/>
                    <a:pt x="1" y="13"/>
                    <a:pt x="1" y="13"/>
                  </a:cubicBezTo>
                  <a:cubicBezTo>
                    <a:pt x="0" y="13"/>
                    <a:pt x="0" y="12"/>
                    <a:pt x="0" y="12"/>
                  </a:cubicBezTo>
                  <a:cubicBezTo>
                    <a:pt x="4" y="1"/>
                    <a:pt x="4" y="1"/>
                    <a:pt x="4" y="1"/>
                  </a:cubicBezTo>
                  <a:cubicBezTo>
                    <a:pt x="4" y="0"/>
                    <a:pt x="4" y="0"/>
                    <a:pt x="5" y="0"/>
                  </a:cubicBezTo>
                  <a:cubicBezTo>
                    <a:pt x="5" y="0"/>
                    <a:pt x="6" y="1"/>
                    <a:pt x="5" y="1"/>
                  </a:cubicBezTo>
                  <a:cubicBezTo>
                    <a:pt x="2" y="12"/>
                    <a:pt x="2" y="12"/>
                    <a:pt x="2" y="12"/>
                  </a:cubicBezTo>
                  <a:cubicBezTo>
                    <a:pt x="2"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88"/>
            <p:cNvSpPr/>
            <p:nvPr/>
          </p:nvSpPr>
          <p:spPr bwMode="auto">
            <a:xfrm>
              <a:off x="9490075" y="4935538"/>
              <a:ext cx="38100" cy="85725"/>
            </a:xfrm>
            <a:custGeom>
              <a:avLst/>
              <a:gdLst>
                <a:gd name="T0" fmla="*/ 1 w 5"/>
                <a:gd name="T1" fmla="*/ 11 h 11"/>
                <a:gd name="T2" fmla="*/ 1 w 5"/>
                <a:gd name="T3" fmla="*/ 11 h 11"/>
                <a:gd name="T4" fmla="*/ 1 w 5"/>
                <a:gd name="T5" fmla="*/ 10 h 11"/>
                <a:gd name="T6" fmla="*/ 3 w 5"/>
                <a:gd name="T7" fmla="*/ 1 h 11"/>
                <a:gd name="T8" fmla="*/ 4 w 5"/>
                <a:gd name="T9" fmla="*/ 0 h 11"/>
                <a:gd name="T10" fmla="*/ 5 w 5"/>
                <a:gd name="T11" fmla="*/ 1 h 11"/>
                <a:gd name="T12" fmla="*/ 2 w 5"/>
                <a:gd name="T13" fmla="*/ 10 h 11"/>
                <a:gd name="T14" fmla="*/ 1 w 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1" y="11"/>
                  </a:moveTo>
                  <a:cubicBezTo>
                    <a:pt x="1" y="11"/>
                    <a:pt x="1" y="11"/>
                    <a:pt x="1" y="11"/>
                  </a:cubicBezTo>
                  <a:cubicBezTo>
                    <a:pt x="1" y="11"/>
                    <a:pt x="0" y="10"/>
                    <a:pt x="1" y="10"/>
                  </a:cubicBezTo>
                  <a:cubicBezTo>
                    <a:pt x="1" y="6"/>
                    <a:pt x="2" y="3"/>
                    <a:pt x="3" y="1"/>
                  </a:cubicBezTo>
                  <a:cubicBezTo>
                    <a:pt x="3" y="0"/>
                    <a:pt x="4" y="0"/>
                    <a:pt x="4" y="0"/>
                  </a:cubicBezTo>
                  <a:cubicBezTo>
                    <a:pt x="5" y="0"/>
                    <a:pt x="5" y="1"/>
                    <a:pt x="5" y="1"/>
                  </a:cubicBezTo>
                  <a:cubicBezTo>
                    <a:pt x="4" y="4"/>
                    <a:pt x="3" y="7"/>
                    <a:pt x="2" y="10"/>
                  </a:cubicBezTo>
                  <a:cubicBezTo>
                    <a:pt x="2" y="10"/>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89"/>
            <p:cNvSpPr/>
            <p:nvPr/>
          </p:nvSpPr>
          <p:spPr bwMode="auto">
            <a:xfrm>
              <a:off x="9520238" y="4935538"/>
              <a:ext cx="39688" cy="101600"/>
            </a:xfrm>
            <a:custGeom>
              <a:avLst/>
              <a:gdLst>
                <a:gd name="T0" fmla="*/ 1 w 5"/>
                <a:gd name="T1" fmla="*/ 13 h 13"/>
                <a:gd name="T2" fmla="*/ 1 w 5"/>
                <a:gd name="T3" fmla="*/ 13 h 13"/>
                <a:gd name="T4" fmla="*/ 0 w 5"/>
                <a:gd name="T5" fmla="*/ 11 h 13"/>
                <a:gd name="T6" fmla="*/ 3 w 5"/>
                <a:gd name="T7" fmla="*/ 1 h 13"/>
                <a:gd name="T8" fmla="*/ 4 w 5"/>
                <a:gd name="T9" fmla="*/ 0 h 13"/>
                <a:gd name="T10" fmla="*/ 4 w 5"/>
                <a:gd name="T11" fmla="*/ 2 h 13"/>
                <a:gd name="T12" fmla="*/ 2 w 5"/>
                <a:gd name="T13" fmla="*/ 12 h 13"/>
                <a:gd name="T14" fmla="*/ 1 w 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1" y="13"/>
                  </a:moveTo>
                  <a:cubicBezTo>
                    <a:pt x="1" y="13"/>
                    <a:pt x="1" y="13"/>
                    <a:pt x="1" y="13"/>
                  </a:cubicBezTo>
                  <a:cubicBezTo>
                    <a:pt x="0" y="12"/>
                    <a:pt x="0" y="12"/>
                    <a:pt x="0" y="11"/>
                  </a:cubicBezTo>
                  <a:cubicBezTo>
                    <a:pt x="0" y="8"/>
                    <a:pt x="1" y="4"/>
                    <a:pt x="3" y="1"/>
                  </a:cubicBezTo>
                  <a:cubicBezTo>
                    <a:pt x="3" y="0"/>
                    <a:pt x="3" y="0"/>
                    <a:pt x="4" y="0"/>
                  </a:cubicBezTo>
                  <a:cubicBezTo>
                    <a:pt x="4" y="1"/>
                    <a:pt x="5" y="1"/>
                    <a:pt x="4" y="2"/>
                  </a:cubicBezTo>
                  <a:cubicBezTo>
                    <a:pt x="3" y="5"/>
                    <a:pt x="2" y="8"/>
                    <a:pt x="2" y="12"/>
                  </a:cubicBezTo>
                  <a:cubicBezTo>
                    <a:pt x="2" y="12"/>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90"/>
            <p:cNvSpPr/>
            <p:nvPr/>
          </p:nvSpPr>
          <p:spPr bwMode="auto">
            <a:xfrm>
              <a:off x="9559925" y="4967288"/>
              <a:ext cx="31750" cy="77788"/>
            </a:xfrm>
            <a:custGeom>
              <a:avLst/>
              <a:gdLst>
                <a:gd name="T0" fmla="*/ 1 w 4"/>
                <a:gd name="T1" fmla="*/ 10 h 10"/>
                <a:gd name="T2" fmla="*/ 1 w 4"/>
                <a:gd name="T3" fmla="*/ 10 h 10"/>
                <a:gd name="T4" fmla="*/ 0 w 4"/>
                <a:gd name="T5" fmla="*/ 9 h 10"/>
                <a:gd name="T6" fmla="*/ 2 w 4"/>
                <a:gd name="T7" fmla="*/ 0 h 10"/>
                <a:gd name="T8" fmla="*/ 4 w 4"/>
                <a:gd name="T9" fmla="*/ 0 h 10"/>
                <a:gd name="T10" fmla="*/ 4 w 4"/>
                <a:gd name="T11" fmla="*/ 1 h 10"/>
                <a:gd name="T12" fmla="*/ 2 w 4"/>
                <a:gd name="T13" fmla="*/ 10 h 10"/>
                <a:gd name="T14" fmla="*/ 1 w 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10"/>
                  </a:moveTo>
                  <a:cubicBezTo>
                    <a:pt x="1" y="10"/>
                    <a:pt x="1" y="10"/>
                    <a:pt x="1" y="10"/>
                  </a:cubicBezTo>
                  <a:cubicBezTo>
                    <a:pt x="0" y="10"/>
                    <a:pt x="0" y="10"/>
                    <a:pt x="0" y="9"/>
                  </a:cubicBezTo>
                  <a:cubicBezTo>
                    <a:pt x="2" y="0"/>
                    <a:pt x="2" y="0"/>
                    <a:pt x="2" y="0"/>
                  </a:cubicBezTo>
                  <a:cubicBezTo>
                    <a:pt x="3" y="0"/>
                    <a:pt x="3" y="0"/>
                    <a:pt x="4" y="0"/>
                  </a:cubicBezTo>
                  <a:cubicBezTo>
                    <a:pt x="4" y="0"/>
                    <a:pt x="4" y="0"/>
                    <a:pt x="4" y="1"/>
                  </a:cubicBezTo>
                  <a:cubicBezTo>
                    <a:pt x="2" y="10"/>
                    <a:pt x="2" y="10"/>
                    <a:pt x="2" y="10"/>
                  </a:cubicBezTo>
                  <a:cubicBezTo>
                    <a:pt x="2" y="10"/>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91"/>
            <p:cNvSpPr/>
            <p:nvPr/>
          </p:nvSpPr>
          <p:spPr bwMode="auto">
            <a:xfrm>
              <a:off x="9591675" y="4981575"/>
              <a:ext cx="31750" cy="79375"/>
            </a:xfrm>
            <a:custGeom>
              <a:avLst/>
              <a:gdLst>
                <a:gd name="T0" fmla="*/ 1 w 4"/>
                <a:gd name="T1" fmla="*/ 10 h 10"/>
                <a:gd name="T2" fmla="*/ 0 w 4"/>
                <a:gd name="T3" fmla="*/ 10 h 10"/>
                <a:gd name="T4" fmla="*/ 0 w 4"/>
                <a:gd name="T5" fmla="*/ 9 h 10"/>
                <a:gd name="T6" fmla="*/ 2 w 4"/>
                <a:gd name="T7" fmla="*/ 1 h 10"/>
                <a:gd name="T8" fmla="*/ 3 w 4"/>
                <a:gd name="T9" fmla="*/ 0 h 10"/>
                <a:gd name="T10" fmla="*/ 4 w 4"/>
                <a:gd name="T11" fmla="*/ 1 h 10"/>
                <a:gd name="T12" fmla="*/ 2 w 4"/>
                <a:gd name="T13" fmla="*/ 8 h 10"/>
                <a:gd name="T14" fmla="*/ 2 w 4"/>
                <a:gd name="T15" fmla="*/ 9 h 10"/>
                <a:gd name="T16" fmla="*/ 1 w 4"/>
                <a:gd name="T17" fmla="*/ 10 h 10"/>
                <a:gd name="T18" fmla="*/ 1 w 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1" y="10"/>
                  </a:moveTo>
                  <a:cubicBezTo>
                    <a:pt x="1" y="10"/>
                    <a:pt x="0" y="10"/>
                    <a:pt x="0" y="10"/>
                  </a:cubicBezTo>
                  <a:cubicBezTo>
                    <a:pt x="0" y="10"/>
                    <a:pt x="0" y="10"/>
                    <a:pt x="0" y="9"/>
                  </a:cubicBezTo>
                  <a:cubicBezTo>
                    <a:pt x="2" y="1"/>
                    <a:pt x="2" y="1"/>
                    <a:pt x="2" y="1"/>
                  </a:cubicBezTo>
                  <a:cubicBezTo>
                    <a:pt x="2" y="0"/>
                    <a:pt x="3" y="0"/>
                    <a:pt x="3" y="0"/>
                  </a:cubicBezTo>
                  <a:cubicBezTo>
                    <a:pt x="4" y="0"/>
                    <a:pt x="4" y="1"/>
                    <a:pt x="4" y="1"/>
                  </a:cubicBezTo>
                  <a:cubicBezTo>
                    <a:pt x="2" y="8"/>
                    <a:pt x="2" y="8"/>
                    <a:pt x="2" y="8"/>
                  </a:cubicBezTo>
                  <a:cubicBezTo>
                    <a:pt x="2" y="8"/>
                    <a:pt x="2" y="8"/>
                    <a:pt x="2" y="9"/>
                  </a:cubicBezTo>
                  <a:cubicBezTo>
                    <a:pt x="1" y="10"/>
                    <a:pt x="1"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92"/>
            <p:cNvSpPr/>
            <p:nvPr/>
          </p:nvSpPr>
          <p:spPr bwMode="auto">
            <a:xfrm>
              <a:off x="9623425" y="5021263"/>
              <a:ext cx="22225" cy="55563"/>
            </a:xfrm>
            <a:custGeom>
              <a:avLst/>
              <a:gdLst>
                <a:gd name="T0" fmla="*/ 1 w 3"/>
                <a:gd name="T1" fmla="*/ 7 h 7"/>
                <a:gd name="T2" fmla="*/ 0 w 3"/>
                <a:gd name="T3" fmla="*/ 7 h 7"/>
                <a:gd name="T4" fmla="*/ 0 w 3"/>
                <a:gd name="T5" fmla="*/ 6 h 7"/>
                <a:gd name="T6" fmla="*/ 1 w 3"/>
                <a:gd name="T7" fmla="*/ 3 h 7"/>
                <a:gd name="T8" fmla="*/ 1 w 3"/>
                <a:gd name="T9" fmla="*/ 3 h 7"/>
                <a:gd name="T10" fmla="*/ 1 w 3"/>
                <a:gd name="T11" fmla="*/ 3 h 7"/>
                <a:gd name="T12" fmla="*/ 1 w 3"/>
                <a:gd name="T13" fmla="*/ 0 h 7"/>
                <a:gd name="T14" fmla="*/ 3 w 3"/>
                <a:gd name="T15" fmla="*/ 0 h 7"/>
                <a:gd name="T16" fmla="*/ 3 w 3"/>
                <a:gd name="T17" fmla="*/ 1 h 7"/>
                <a:gd name="T18" fmla="*/ 2 w 3"/>
                <a:gd name="T19" fmla="*/ 4 h 7"/>
                <a:gd name="T20" fmla="*/ 2 w 3"/>
                <a:gd name="T21" fmla="*/ 7 h 7"/>
                <a:gd name="T22" fmla="*/ 1 w 3"/>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cubicBezTo>
                    <a:pt x="1" y="7"/>
                    <a:pt x="0" y="7"/>
                    <a:pt x="0" y="7"/>
                  </a:cubicBezTo>
                  <a:cubicBezTo>
                    <a:pt x="0" y="7"/>
                    <a:pt x="0" y="7"/>
                    <a:pt x="0" y="6"/>
                  </a:cubicBezTo>
                  <a:cubicBezTo>
                    <a:pt x="1" y="3"/>
                    <a:pt x="1" y="3"/>
                    <a:pt x="1" y="3"/>
                  </a:cubicBezTo>
                  <a:cubicBezTo>
                    <a:pt x="1" y="3"/>
                    <a:pt x="1" y="3"/>
                    <a:pt x="1" y="3"/>
                  </a:cubicBezTo>
                  <a:cubicBezTo>
                    <a:pt x="1" y="3"/>
                    <a:pt x="1" y="3"/>
                    <a:pt x="1" y="3"/>
                  </a:cubicBezTo>
                  <a:cubicBezTo>
                    <a:pt x="1" y="2"/>
                    <a:pt x="1" y="1"/>
                    <a:pt x="1" y="0"/>
                  </a:cubicBezTo>
                  <a:cubicBezTo>
                    <a:pt x="2" y="0"/>
                    <a:pt x="2" y="0"/>
                    <a:pt x="3" y="0"/>
                  </a:cubicBezTo>
                  <a:cubicBezTo>
                    <a:pt x="3" y="0"/>
                    <a:pt x="3" y="0"/>
                    <a:pt x="3" y="1"/>
                  </a:cubicBezTo>
                  <a:cubicBezTo>
                    <a:pt x="2" y="4"/>
                    <a:pt x="2" y="4"/>
                    <a:pt x="2" y="4"/>
                  </a:cubicBezTo>
                  <a:cubicBezTo>
                    <a:pt x="2" y="5"/>
                    <a:pt x="2" y="7"/>
                    <a:pt x="2"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93"/>
            <p:cNvSpPr/>
            <p:nvPr/>
          </p:nvSpPr>
          <p:spPr bwMode="auto">
            <a:xfrm>
              <a:off x="9890125" y="5060950"/>
              <a:ext cx="31750" cy="85725"/>
            </a:xfrm>
            <a:custGeom>
              <a:avLst/>
              <a:gdLst>
                <a:gd name="T0" fmla="*/ 3 w 4"/>
                <a:gd name="T1" fmla="*/ 11 h 11"/>
                <a:gd name="T2" fmla="*/ 2 w 4"/>
                <a:gd name="T3" fmla="*/ 11 h 11"/>
                <a:gd name="T4" fmla="*/ 0 w 4"/>
                <a:gd name="T5" fmla="*/ 1 h 11"/>
                <a:gd name="T6" fmla="*/ 0 w 4"/>
                <a:gd name="T7" fmla="*/ 0 h 11"/>
                <a:gd name="T8" fmla="*/ 2 w 4"/>
                <a:gd name="T9" fmla="*/ 0 h 11"/>
                <a:gd name="T10" fmla="*/ 4 w 4"/>
                <a:gd name="T11" fmla="*/ 10 h 11"/>
                <a:gd name="T12" fmla="*/ 3 w 4"/>
                <a:gd name="T13" fmla="*/ 11 h 11"/>
                <a:gd name="T14" fmla="*/ 3 w 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3" y="11"/>
                  </a:moveTo>
                  <a:cubicBezTo>
                    <a:pt x="2" y="11"/>
                    <a:pt x="2" y="11"/>
                    <a:pt x="2" y="11"/>
                  </a:cubicBezTo>
                  <a:cubicBezTo>
                    <a:pt x="2" y="7"/>
                    <a:pt x="1" y="4"/>
                    <a:pt x="0" y="1"/>
                  </a:cubicBezTo>
                  <a:cubicBezTo>
                    <a:pt x="0" y="1"/>
                    <a:pt x="0" y="0"/>
                    <a:pt x="0" y="0"/>
                  </a:cubicBezTo>
                  <a:cubicBezTo>
                    <a:pt x="1" y="0"/>
                    <a:pt x="1" y="0"/>
                    <a:pt x="2" y="0"/>
                  </a:cubicBezTo>
                  <a:cubicBezTo>
                    <a:pt x="3" y="4"/>
                    <a:pt x="3" y="7"/>
                    <a:pt x="4" y="10"/>
                  </a:cubicBezTo>
                  <a:cubicBezTo>
                    <a:pt x="4" y="11"/>
                    <a:pt x="3" y="11"/>
                    <a:pt x="3" y="11"/>
                  </a:cubicBezTo>
                  <a:cubicBezTo>
                    <a:pt x="3"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94"/>
            <p:cNvSpPr/>
            <p:nvPr/>
          </p:nvSpPr>
          <p:spPr bwMode="auto">
            <a:xfrm>
              <a:off x="9921875" y="5037138"/>
              <a:ext cx="30163" cy="117475"/>
            </a:xfrm>
            <a:custGeom>
              <a:avLst/>
              <a:gdLst>
                <a:gd name="T0" fmla="*/ 3 w 4"/>
                <a:gd name="T1" fmla="*/ 15 h 15"/>
                <a:gd name="T2" fmla="*/ 2 w 4"/>
                <a:gd name="T3" fmla="*/ 14 h 15"/>
                <a:gd name="T4" fmla="*/ 0 w 4"/>
                <a:gd name="T5" fmla="*/ 1 h 15"/>
                <a:gd name="T6" fmla="*/ 0 w 4"/>
                <a:gd name="T7" fmla="*/ 0 h 15"/>
                <a:gd name="T8" fmla="*/ 1 w 4"/>
                <a:gd name="T9" fmla="*/ 1 h 15"/>
                <a:gd name="T10" fmla="*/ 4 w 4"/>
                <a:gd name="T11" fmla="*/ 14 h 15"/>
                <a:gd name="T12" fmla="*/ 4 w 4"/>
                <a:gd name="T13" fmla="*/ 15 h 15"/>
                <a:gd name="T14" fmla="*/ 3 w 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3" y="15"/>
                  </a:moveTo>
                  <a:cubicBezTo>
                    <a:pt x="3" y="15"/>
                    <a:pt x="3" y="15"/>
                    <a:pt x="2" y="14"/>
                  </a:cubicBezTo>
                  <a:cubicBezTo>
                    <a:pt x="1" y="10"/>
                    <a:pt x="0" y="6"/>
                    <a:pt x="0" y="1"/>
                  </a:cubicBezTo>
                  <a:cubicBezTo>
                    <a:pt x="0" y="1"/>
                    <a:pt x="0" y="0"/>
                    <a:pt x="0" y="0"/>
                  </a:cubicBezTo>
                  <a:cubicBezTo>
                    <a:pt x="1" y="0"/>
                    <a:pt x="1" y="1"/>
                    <a:pt x="1" y="1"/>
                  </a:cubicBezTo>
                  <a:cubicBezTo>
                    <a:pt x="2" y="5"/>
                    <a:pt x="3" y="10"/>
                    <a:pt x="4" y="14"/>
                  </a:cubicBezTo>
                  <a:cubicBezTo>
                    <a:pt x="4" y="14"/>
                    <a:pt x="4" y="15"/>
                    <a:pt x="4" y="15"/>
                  </a:cubicBezTo>
                  <a:cubicBezTo>
                    <a:pt x="4"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95"/>
            <p:cNvSpPr/>
            <p:nvPr/>
          </p:nvSpPr>
          <p:spPr bwMode="auto">
            <a:xfrm>
              <a:off x="9913938" y="5492750"/>
              <a:ext cx="22225" cy="85725"/>
            </a:xfrm>
            <a:custGeom>
              <a:avLst/>
              <a:gdLst>
                <a:gd name="T0" fmla="*/ 2 w 3"/>
                <a:gd name="T1" fmla="*/ 11 h 11"/>
                <a:gd name="T2" fmla="*/ 1 w 3"/>
                <a:gd name="T3" fmla="*/ 10 h 11"/>
                <a:gd name="T4" fmla="*/ 0 w 3"/>
                <a:gd name="T5" fmla="*/ 1 h 11"/>
                <a:gd name="T6" fmla="*/ 0 w 3"/>
                <a:gd name="T7" fmla="*/ 0 h 11"/>
                <a:gd name="T8" fmla="*/ 1 w 3"/>
                <a:gd name="T9" fmla="*/ 1 h 11"/>
                <a:gd name="T10" fmla="*/ 3 w 3"/>
                <a:gd name="T11" fmla="*/ 10 h 11"/>
                <a:gd name="T12" fmla="*/ 2 w 3"/>
                <a:gd name="T13" fmla="*/ 11 h 11"/>
                <a:gd name="T14" fmla="*/ 2 w 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2" y="11"/>
                  </a:moveTo>
                  <a:cubicBezTo>
                    <a:pt x="2" y="11"/>
                    <a:pt x="1" y="11"/>
                    <a:pt x="1" y="10"/>
                  </a:cubicBezTo>
                  <a:cubicBezTo>
                    <a:pt x="1" y="7"/>
                    <a:pt x="0" y="4"/>
                    <a:pt x="0" y="1"/>
                  </a:cubicBezTo>
                  <a:cubicBezTo>
                    <a:pt x="0" y="1"/>
                    <a:pt x="0" y="0"/>
                    <a:pt x="0" y="0"/>
                  </a:cubicBezTo>
                  <a:cubicBezTo>
                    <a:pt x="1" y="0"/>
                    <a:pt x="1" y="0"/>
                    <a:pt x="1" y="1"/>
                  </a:cubicBezTo>
                  <a:cubicBezTo>
                    <a:pt x="2" y="4"/>
                    <a:pt x="3" y="7"/>
                    <a:pt x="3" y="10"/>
                  </a:cubicBezTo>
                  <a:cubicBezTo>
                    <a:pt x="3" y="11"/>
                    <a:pt x="3" y="11"/>
                    <a:pt x="2" y="11"/>
                  </a:cubicBezTo>
                  <a:cubicBezTo>
                    <a:pt x="2" y="11"/>
                    <a:pt x="2" y="11"/>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96"/>
            <p:cNvSpPr/>
            <p:nvPr/>
          </p:nvSpPr>
          <p:spPr bwMode="auto">
            <a:xfrm>
              <a:off x="9936163" y="5500688"/>
              <a:ext cx="31750" cy="93663"/>
            </a:xfrm>
            <a:custGeom>
              <a:avLst/>
              <a:gdLst>
                <a:gd name="T0" fmla="*/ 3 w 4"/>
                <a:gd name="T1" fmla="*/ 12 h 12"/>
                <a:gd name="T2" fmla="*/ 2 w 4"/>
                <a:gd name="T3" fmla="*/ 11 h 12"/>
                <a:gd name="T4" fmla="*/ 0 w 4"/>
                <a:gd name="T5" fmla="*/ 1 h 12"/>
                <a:gd name="T6" fmla="*/ 1 w 4"/>
                <a:gd name="T7" fmla="*/ 0 h 12"/>
                <a:gd name="T8" fmla="*/ 2 w 4"/>
                <a:gd name="T9" fmla="*/ 1 h 12"/>
                <a:gd name="T10" fmla="*/ 4 w 4"/>
                <a:gd name="T11" fmla="*/ 11 h 12"/>
                <a:gd name="T12" fmla="*/ 3 w 4"/>
                <a:gd name="T13" fmla="*/ 12 h 12"/>
                <a:gd name="T14" fmla="*/ 3 w 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3" y="12"/>
                  </a:moveTo>
                  <a:cubicBezTo>
                    <a:pt x="2" y="12"/>
                    <a:pt x="2" y="12"/>
                    <a:pt x="2" y="11"/>
                  </a:cubicBezTo>
                  <a:cubicBezTo>
                    <a:pt x="0" y="1"/>
                    <a:pt x="0" y="1"/>
                    <a:pt x="0" y="1"/>
                  </a:cubicBezTo>
                  <a:cubicBezTo>
                    <a:pt x="0" y="1"/>
                    <a:pt x="1" y="0"/>
                    <a:pt x="1" y="0"/>
                  </a:cubicBezTo>
                  <a:cubicBezTo>
                    <a:pt x="2" y="0"/>
                    <a:pt x="2" y="1"/>
                    <a:pt x="2" y="1"/>
                  </a:cubicBezTo>
                  <a:cubicBezTo>
                    <a:pt x="4" y="11"/>
                    <a:pt x="4" y="11"/>
                    <a:pt x="4" y="11"/>
                  </a:cubicBezTo>
                  <a:cubicBezTo>
                    <a:pt x="4" y="12"/>
                    <a:pt x="3" y="12"/>
                    <a:pt x="3" y="12"/>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7"/>
            <p:cNvSpPr/>
            <p:nvPr/>
          </p:nvSpPr>
          <p:spPr bwMode="auto">
            <a:xfrm>
              <a:off x="9975850" y="5421313"/>
              <a:ext cx="55563" cy="141288"/>
            </a:xfrm>
            <a:custGeom>
              <a:avLst/>
              <a:gdLst>
                <a:gd name="T0" fmla="*/ 6 w 7"/>
                <a:gd name="T1" fmla="*/ 18 h 18"/>
                <a:gd name="T2" fmla="*/ 5 w 7"/>
                <a:gd name="T3" fmla="*/ 18 h 18"/>
                <a:gd name="T4" fmla="*/ 0 w 7"/>
                <a:gd name="T5" fmla="*/ 1 h 18"/>
                <a:gd name="T6" fmla="*/ 1 w 7"/>
                <a:gd name="T7" fmla="*/ 0 h 18"/>
                <a:gd name="T8" fmla="*/ 2 w 7"/>
                <a:gd name="T9" fmla="*/ 0 h 18"/>
                <a:gd name="T10" fmla="*/ 7 w 7"/>
                <a:gd name="T11" fmla="*/ 17 h 18"/>
                <a:gd name="T12" fmla="*/ 6 w 7"/>
                <a:gd name="T13" fmla="*/ 18 h 18"/>
                <a:gd name="T14" fmla="*/ 6 w 7"/>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8">
                  <a:moveTo>
                    <a:pt x="6" y="18"/>
                  </a:moveTo>
                  <a:cubicBezTo>
                    <a:pt x="5" y="18"/>
                    <a:pt x="5" y="18"/>
                    <a:pt x="5" y="18"/>
                  </a:cubicBezTo>
                  <a:cubicBezTo>
                    <a:pt x="0" y="1"/>
                    <a:pt x="0" y="1"/>
                    <a:pt x="0" y="1"/>
                  </a:cubicBezTo>
                  <a:cubicBezTo>
                    <a:pt x="0" y="0"/>
                    <a:pt x="0" y="0"/>
                    <a:pt x="1" y="0"/>
                  </a:cubicBezTo>
                  <a:cubicBezTo>
                    <a:pt x="1" y="0"/>
                    <a:pt x="2" y="0"/>
                    <a:pt x="2" y="0"/>
                  </a:cubicBezTo>
                  <a:cubicBezTo>
                    <a:pt x="7" y="17"/>
                    <a:pt x="7" y="17"/>
                    <a:pt x="7" y="17"/>
                  </a:cubicBezTo>
                  <a:cubicBezTo>
                    <a:pt x="7" y="18"/>
                    <a:pt x="6" y="18"/>
                    <a:pt x="6" y="18"/>
                  </a:cubicBezTo>
                  <a:cubicBezTo>
                    <a:pt x="6" y="18"/>
                    <a:pt x="6"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98"/>
            <p:cNvSpPr/>
            <p:nvPr/>
          </p:nvSpPr>
          <p:spPr bwMode="auto">
            <a:xfrm>
              <a:off x="9983788" y="5335588"/>
              <a:ext cx="71438" cy="179388"/>
            </a:xfrm>
            <a:custGeom>
              <a:avLst/>
              <a:gdLst>
                <a:gd name="T0" fmla="*/ 8 w 9"/>
                <a:gd name="T1" fmla="*/ 23 h 23"/>
                <a:gd name="T2" fmla="*/ 7 w 9"/>
                <a:gd name="T3" fmla="*/ 22 h 23"/>
                <a:gd name="T4" fmla="*/ 7 w 9"/>
                <a:gd name="T5" fmla="*/ 21 h 23"/>
                <a:gd name="T6" fmla="*/ 1 w 9"/>
                <a:gd name="T7" fmla="*/ 1 h 23"/>
                <a:gd name="T8" fmla="*/ 1 w 9"/>
                <a:gd name="T9" fmla="*/ 0 h 23"/>
                <a:gd name="T10" fmla="*/ 2 w 9"/>
                <a:gd name="T11" fmla="*/ 1 h 23"/>
                <a:gd name="T12" fmla="*/ 9 w 9"/>
                <a:gd name="T13" fmla="*/ 21 h 23"/>
                <a:gd name="T14" fmla="*/ 8 w 9"/>
                <a:gd name="T15" fmla="*/ 23 h 23"/>
                <a:gd name="T16" fmla="*/ 8 w 9"/>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23"/>
                  </a:moveTo>
                  <a:cubicBezTo>
                    <a:pt x="7" y="23"/>
                    <a:pt x="7" y="23"/>
                    <a:pt x="7" y="22"/>
                  </a:cubicBezTo>
                  <a:cubicBezTo>
                    <a:pt x="6" y="22"/>
                    <a:pt x="6" y="21"/>
                    <a:pt x="7" y="21"/>
                  </a:cubicBezTo>
                  <a:cubicBezTo>
                    <a:pt x="4" y="15"/>
                    <a:pt x="2" y="8"/>
                    <a:pt x="1" y="1"/>
                  </a:cubicBezTo>
                  <a:cubicBezTo>
                    <a:pt x="0" y="1"/>
                    <a:pt x="1" y="0"/>
                    <a:pt x="1" y="0"/>
                  </a:cubicBezTo>
                  <a:cubicBezTo>
                    <a:pt x="2" y="0"/>
                    <a:pt x="2" y="0"/>
                    <a:pt x="2" y="1"/>
                  </a:cubicBezTo>
                  <a:cubicBezTo>
                    <a:pt x="4" y="8"/>
                    <a:pt x="6" y="14"/>
                    <a:pt x="9" y="21"/>
                  </a:cubicBezTo>
                  <a:cubicBezTo>
                    <a:pt x="9" y="22"/>
                    <a:pt x="8" y="23"/>
                    <a:pt x="8" y="23"/>
                  </a:cubicBezTo>
                  <a:cubicBezTo>
                    <a:pt x="8" y="23"/>
                    <a:pt x="8" y="23"/>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9"/>
            <p:cNvSpPr/>
            <p:nvPr/>
          </p:nvSpPr>
          <p:spPr bwMode="auto">
            <a:xfrm>
              <a:off x="9088438" y="5703888"/>
              <a:ext cx="47625" cy="109538"/>
            </a:xfrm>
            <a:custGeom>
              <a:avLst/>
              <a:gdLst>
                <a:gd name="T0" fmla="*/ 5 w 6"/>
                <a:gd name="T1" fmla="*/ 14 h 14"/>
                <a:gd name="T2" fmla="*/ 4 w 6"/>
                <a:gd name="T3" fmla="*/ 14 h 14"/>
                <a:gd name="T4" fmla="*/ 3 w 6"/>
                <a:gd name="T5" fmla="*/ 13 h 14"/>
                <a:gd name="T6" fmla="*/ 0 w 6"/>
                <a:gd name="T7" fmla="*/ 2 h 14"/>
                <a:gd name="T8" fmla="*/ 0 w 6"/>
                <a:gd name="T9" fmla="*/ 1 h 14"/>
                <a:gd name="T10" fmla="*/ 0 w 6"/>
                <a:gd name="T11" fmla="*/ 0 h 14"/>
                <a:gd name="T12" fmla="*/ 2 w 6"/>
                <a:gd name="T13" fmla="*/ 1 h 14"/>
                <a:gd name="T14" fmla="*/ 2 w 6"/>
                <a:gd name="T15" fmla="*/ 1 h 14"/>
                <a:gd name="T16" fmla="*/ 2 w 6"/>
                <a:gd name="T17" fmla="*/ 1 h 14"/>
                <a:gd name="T18" fmla="*/ 5 w 6"/>
                <a:gd name="T19" fmla="*/ 12 h 14"/>
                <a:gd name="T20" fmla="*/ 6 w 6"/>
                <a:gd name="T21" fmla="*/ 12 h 14"/>
                <a:gd name="T22" fmla="*/ 6 w 6"/>
                <a:gd name="T23" fmla="*/ 13 h 14"/>
                <a:gd name="T24" fmla="*/ 5 w 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5" y="14"/>
                  </a:moveTo>
                  <a:cubicBezTo>
                    <a:pt x="4" y="14"/>
                    <a:pt x="4" y="14"/>
                    <a:pt x="4" y="14"/>
                  </a:cubicBezTo>
                  <a:cubicBezTo>
                    <a:pt x="4" y="13"/>
                    <a:pt x="3" y="13"/>
                    <a:pt x="3" y="13"/>
                  </a:cubicBezTo>
                  <a:cubicBezTo>
                    <a:pt x="0" y="2"/>
                    <a:pt x="0" y="2"/>
                    <a:pt x="0" y="2"/>
                  </a:cubicBezTo>
                  <a:cubicBezTo>
                    <a:pt x="0" y="2"/>
                    <a:pt x="0" y="2"/>
                    <a:pt x="0" y="1"/>
                  </a:cubicBezTo>
                  <a:cubicBezTo>
                    <a:pt x="0" y="1"/>
                    <a:pt x="0" y="0"/>
                    <a:pt x="0" y="0"/>
                  </a:cubicBezTo>
                  <a:cubicBezTo>
                    <a:pt x="1" y="0"/>
                    <a:pt x="2" y="0"/>
                    <a:pt x="2" y="1"/>
                  </a:cubicBezTo>
                  <a:cubicBezTo>
                    <a:pt x="2" y="1"/>
                    <a:pt x="2" y="1"/>
                    <a:pt x="2" y="1"/>
                  </a:cubicBezTo>
                  <a:cubicBezTo>
                    <a:pt x="2" y="1"/>
                    <a:pt x="2" y="1"/>
                    <a:pt x="2" y="1"/>
                  </a:cubicBezTo>
                  <a:cubicBezTo>
                    <a:pt x="5" y="12"/>
                    <a:pt x="5" y="12"/>
                    <a:pt x="5" y="12"/>
                  </a:cubicBezTo>
                  <a:cubicBezTo>
                    <a:pt x="5" y="12"/>
                    <a:pt x="6" y="12"/>
                    <a:pt x="6" y="12"/>
                  </a:cubicBezTo>
                  <a:cubicBezTo>
                    <a:pt x="6" y="12"/>
                    <a:pt x="6" y="13"/>
                    <a:pt x="6" y="13"/>
                  </a:cubicBezTo>
                  <a:cubicBezTo>
                    <a:pt x="5" y="14"/>
                    <a:pt x="5" y="14"/>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0"/>
            <p:cNvSpPr/>
            <p:nvPr/>
          </p:nvSpPr>
          <p:spPr bwMode="auto">
            <a:xfrm>
              <a:off x="9136063" y="5727700"/>
              <a:ext cx="39688" cy="101600"/>
            </a:xfrm>
            <a:custGeom>
              <a:avLst/>
              <a:gdLst>
                <a:gd name="T0" fmla="*/ 4 w 5"/>
                <a:gd name="T1" fmla="*/ 13 h 13"/>
                <a:gd name="T2" fmla="*/ 3 w 5"/>
                <a:gd name="T3" fmla="*/ 12 h 13"/>
                <a:gd name="T4" fmla="*/ 0 w 5"/>
                <a:gd name="T5" fmla="*/ 2 h 13"/>
                <a:gd name="T6" fmla="*/ 0 w 5"/>
                <a:gd name="T7" fmla="*/ 0 h 13"/>
                <a:gd name="T8" fmla="*/ 2 w 5"/>
                <a:gd name="T9" fmla="*/ 1 h 13"/>
                <a:gd name="T10" fmla="*/ 5 w 5"/>
                <a:gd name="T11" fmla="*/ 11 h 13"/>
                <a:gd name="T12" fmla="*/ 4 w 5"/>
                <a:gd name="T13" fmla="*/ 13 h 13"/>
                <a:gd name="T14" fmla="*/ 4 w 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4" y="13"/>
                  </a:moveTo>
                  <a:cubicBezTo>
                    <a:pt x="3" y="13"/>
                    <a:pt x="3" y="12"/>
                    <a:pt x="3" y="12"/>
                  </a:cubicBezTo>
                  <a:cubicBezTo>
                    <a:pt x="0" y="2"/>
                    <a:pt x="0" y="2"/>
                    <a:pt x="0" y="2"/>
                  </a:cubicBezTo>
                  <a:cubicBezTo>
                    <a:pt x="0" y="1"/>
                    <a:pt x="0" y="1"/>
                    <a:pt x="0" y="0"/>
                  </a:cubicBezTo>
                  <a:cubicBezTo>
                    <a:pt x="1" y="0"/>
                    <a:pt x="1" y="1"/>
                    <a:pt x="2" y="1"/>
                  </a:cubicBezTo>
                  <a:cubicBezTo>
                    <a:pt x="5" y="11"/>
                    <a:pt x="5" y="11"/>
                    <a:pt x="5" y="11"/>
                  </a:cubicBezTo>
                  <a:cubicBezTo>
                    <a:pt x="5" y="12"/>
                    <a:pt x="4" y="13"/>
                    <a:pt x="4" y="13"/>
                  </a:cubicBezTo>
                  <a:cubicBezTo>
                    <a:pt x="4" y="13"/>
                    <a:pt x="4"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01"/>
            <p:cNvSpPr>
              <a:spLocks noEditPoints="1"/>
            </p:cNvSpPr>
            <p:nvPr/>
          </p:nvSpPr>
          <p:spPr bwMode="auto">
            <a:xfrm>
              <a:off x="8751888" y="4637088"/>
              <a:ext cx="1263650" cy="1279525"/>
            </a:xfrm>
            <a:custGeom>
              <a:avLst/>
              <a:gdLst>
                <a:gd name="T0" fmla="*/ 52 w 161"/>
                <a:gd name="T1" fmla="*/ 158 h 163"/>
                <a:gd name="T2" fmla="*/ 34 w 161"/>
                <a:gd name="T3" fmla="*/ 131 h 163"/>
                <a:gd name="T4" fmla="*/ 7 w 161"/>
                <a:gd name="T5" fmla="*/ 116 h 163"/>
                <a:gd name="T6" fmla="*/ 13 w 161"/>
                <a:gd name="T7" fmla="*/ 84 h 163"/>
                <a:gd name="T8" fmla="*/ 5 w 161"/>
                <a:gd name="T9" fmla="*/ 54 h 163"/>
                <a:gd name="T10" fmla="*/ 31 w 161"/>
                <a:gd name="T11" fmla="*/ 36 h 163"/>
                <a:gd name="T12" fmla="*/ 47 w 161"/>
                <a:gd name="T13" fmla="*/ 9 h 163"/>
                <a:gd name="T14" fmla="*/ 78 w 161"/>
                <a:gd name="T15" fmla="*/ 15 h 163"/>
                <a:gd name="T16" fmla="*/ 102 w 161"/>
                <a:gd name="T17" fmla="*/ 5 h 163"/>
                <a:gd name="T18" fmla="*/ 108 w 161"/>
                <a:gd name="T19" fmla="*/ 7 h 163"/>
                <a:gd name="T20" fmla="*/ 117 w 161"/>
                <a:gd name="T21" fmla="*/ 19 h 163"/>
                <a:gd name="T22" fmla="*/ 109 w 161"/>
                <a:gd name="T23" fmla="*/ 14 h 163"/>
                <a:gd name="T24" fmla="*/ 136 w 161"/>
                <a:gd name="T25" fmla="*/ 26 h 163"/>
                <a:gd name="T26" fmla="*/ 153 w 161"/>
                <a:gd name="T27" fmla="*/ 51 h 163"/>
                <a:gd name="T28" fmla="*/ 159 w 161"/>
                <a:gd name="T29" fmla="*/ 82 h 163"/>
                <a:gd name="T30" fmla="*/ 154 w 161"/>
                <a:gd name="T31" fmla="*/ 112 h 163"/>
                <a:gd name="T32" fmla="*/ 136 w 161"/>
                <a:gd name="T33" fmla="*/ 139 h 163"/>
                <a:gd name="T34" fmla="*/ 112 w 161"/>
                <a:gd name="T35" fmla="*/ 155 h 163"/>
                <a:gd name="T36" fmla="*/ 80 w 161"/>
                <a:gd name="T37" fmla="*/ 162 h 163"/>
                <a:gd name="T38" fmla="*/ 77 w 161"/>
                <a:gd name="T39" fmla="*/ 159 h 163"/>
                <a:gd name="T40" fmla="*/ 105 w 161"/>
                <a:gd name="T41" fmla="*/ 141 h 163"/>
                <a:gd name="T42" fmla="*/ 132 w 161"/>
                <a:gd name="T43" fmla="*/ 139 h 163"/>
                <a:gd name="T44" fmla="*/ 140 w 161"/>
                <a:gd name="T45" fmla="*/ 107 h 163"/>
                <a:gd name="T46" fmla="*/ 157 w 161"/>
                <a:gd name="T47" fmla="*/ 86 h 163"/>
                <a:gd name="T48" fmla="*/ 142 w 161"/>
                <a:gd name="T49" fmla="*/ 69 h 163"/>
                <a:gd name="T50" fmla="*/ 127 w 161"/>
                <a:gd name="T51" fmla="*/ 37 h 163"/>
                <a:gd name="T52" fmla="*/ 103 w 161"/>
                <a:gd name="T53" fmla="*/ 21 h 163"/>
                <a:gd name="T54" fmla="*/ 101 w 161"/>
                <a:gd name="T55" fmla="*/ 8 h 163"/>
                <a:gd name="T56" fmla="*/ 80 w 161"/>
                <a:gd name="T57" fmla="*/ 19 h 163"/>
                <a:gd name="T58" fmla="*/ 47 w 161"/>
                <a:gd name="T59" fmla="*/ 13 h 163"/>
                <a:gd name="T60" fmla="*/ 35 w 161"/>
                <a:gd name="T61" fmla="*/ 38 h 163"/>
                <a:gd name="T62" fmla="*/ 8 w 161"/>
                <a:gd name="T63" fmla="*/ 57 h 163"/>
                <a:gd name="T64" fmla="*/ 17 w 161"/>
                <a:gd name="T65" fmla="*/ 83 h 163"/>
                <a:gd name="T66" fmla="*/ 11 w 161"/>
                <a:gd name="T67" fmla="*/ 116 h 163"/>
                <a:gd name="T68" fmla="*/ 35 w 161"/>
                <a:gd name="T69" fmla="*/ 128 h 163"/>
                <a:gd name="T70" fmla="*/ 55 w 161"/>
                <a:gd name="T71" fmla="*/ 155 h 163"/>
                <a:gd name="T72" fmla="*/ 31 w 161"/>
                <a:gd name="T73" fmla="*/ 73 h 163"/>
                <a:gd name="T74" fmla="*/ 130 w 161"/>
                <a:gd name="T75" fmla="*/ 89 h 163"/>
                <a:gd name="T76" fmla="*/ 130 w 161"/>
                <a:gd name="T77" fmla="*/ 92 h 163"/>
                <a:gd name="T78" fmla="*/ 130 w 161"/>
                <a:gd name="T79" fmla="*/ 92 h 163"/>
                <a:gd name="T80" fmla="*/ 129 w 161"/>
                <a:gd name="T81" fmla="*/ 96 h 163"/>
                <a:gd name="T82" fmla="*/ 82 w 161"/>
                <a:gd name="T83" fmla="*/ 131 h 163"/>
                <a:gd name="T84" fmla="*/ 72 w 161"/>
                <a:gd name="T85" fmla="*/ 127 h 163"/>
                <a:gd name="T86" fmla="*/ 126 w 161"/>
                <a:gd name="T87" fmla="*/ 9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163">
                  <a:moveTo>
                    <a:pt x="78" y="163"/>
                  </a:moveTo>
                  <a:cubicBezTo>
                    <a:pt x="78" y="163"/>
                    <a:pt x="78" y="163"/>
                    <a:pt x="78" y="163"/>
                  </a:cubicBezTo>
                  <a:cubicBezTo>
                    <a:pt x="69" y="163"/>
                    <a:pt x="60" y="161"/>
                    <a:pt x="52" y="158"/>
                  </a:cubicBezTo>
                  <a:cubicBezTo>
                    <a:pt x="51" y="158"/>
                    <a:pt x="51" y="157"/>
                    <a:pt x="51" y="156"/>
                  </a:cubicBezTo>
                  <a:cubicBezTo>
                    <a:pt x="53" y="144"/>
                    <a:pt x="53" y="144"/>
                    <a:pt x="53" y="144"/>
                  </a:cubicBezTo>
                  <a:cubicBezTo>
                    <a:pt x="46" y="141"/>
                    <a:pt x="40" y="137"/>
                    <a:pt x="34" y="131"/>
                  </a:cubicBezTo>
                  <a:cubicBezTo>
                    <a:pt x="24" y="138"/>
                    <a:pt x="24" y="138"/>
                    <a:pt x="24" y="138"/>
                  </a:cubicBezTo>
                  <a:cubicBezTo>
                    <a:pt x="23" y="139"/>
                    <a:pt x="22" y="138"/>
                    <a:pt x="22" y="138"/>
                  </a:cubicBezTo>
                  <a:cubicBezTo>
                    <a:pt x="16" y="131"/>
                    <a:pt x="11" y="124"/>
                    <a:pt x="7" y="116"/>
                  </a:cubicBezTo>
                  <a:cubicBezTo>
                    <a:pt x="7" y="115"/>
                    <a:pt x="7" y="114"/>
                    <a:pt x="8" y="113"/>
                  </a:cubicBezTo>
                  <a:cubicBezTo>
                    <a:pt x="17" y="107"/>
                    <a:pt x="17" y="107"/>
                    <a:pt x="17" y="107"/>
                  </a:cubicBezTo>
                  <a:cubicBezTo>
                    <a:pt x="15" y="100"/>
                    <a:pt x="13" y="92"/>
                    <a:pt x="13" y="84"/>
                  </a:cubicBezTo>
                  <a:cubicBezTo>
                    <a:pt x="1" y="82"/>
                    <a:pt x="1" y="82"/>
                    <a:pt x="1" y="82"/>
                  </a:cubicBezTo>
                  <a:cubicBezTo>
                    <a:pt x="0" y="82"/>
                    <a:pt x="0" y="81"/>
                    <a:pt x="0" y="80"/>
                  </a:cubicBezTo>
                  <a:cubicBezTo>
                    <a:pt x="0" y="71"/>
                    <a:pt x="2" y="62"/>
                    <a:pt x="5" y="54"/>
                  </a:cubicBezTo>
                  <a:cubicBezTo>
                    <a:pt x="5" y="53"/>
                    <a:pt x="6" y="53"/>
                    <a:pt x="7" y="53"/>
                  </a:cubicBezTo>
                  <a:cubicBezTo>
                    <a:pt x="19" y="55"/>
                    <a:pt x="19" y="55"/>
                    <a:pt x="19" y="55"/>
                  </a:cubicBezTo>
                  <a:cubicBezTo>
                    <a:pt x="22" y="48"/>
                    <a:pt x="26" y="42"/>
                    <a:pt x="31" y="36"/>
                  </a:cubicBezTo>
                  <a:cubicBezTo>
                    <a:pt x="25" y="26"/>
                    <a:pt x="25" y="26"/>
                    <a:pt x="25" y="26"/>
                  </a:cubicBezTo>
                  <a:cubicBezTo>
                    <a:pt x="24" y="26"/>
                    <a:pt x="24" y="25"/>
                    <a:pt x="25" y="24"/>
                  </a:cubicBezTo>
                  <a:cubicBezTo>
                    <a:pt x="31" y="18"/>
                    <a:pt x="39" y="13"/>
                    <a:pt x="47" y="9"/>
                  </a:cubicBezTo>
                  <a:cubicBezTo>
                    <a:pt x="48" y="9"/>
                    <a:pt x="49" y="9"/>
                    <a:pt x="49" y="10"/>
                  </a:cubicBezTo>
                  <a:cubicBezTo>
                    <a:pt x="56" y="19"/>
                    <a:pt x="56" y="19"/>
                    <a:pt x="56" y="19"/>
                  </a:cubicBezTo>
                  <a:cubicBezTo>
                    <a:pt x="63" y="17"/>
                    <a:pt x="70" y="15"/>
                    <a:pt x="78" y="15"/>
                  </a:cubicBezTo>
                  <a:cubicBezTo>
                    <a:pt x="80" y="3"/>
                    <a:pt x="80" y="3"/>
                    <a:pt x="80" y="3"/>
                  </a:cubicBezTo>
                  <a:cubicBezTo>
                    <a:pt x="81" y="3"/>
                    <a:pt x="81" y="2"/>
                    <a:pt x="81" y="2"/>
                  </a:cubicBezTo>
                  <a:cubicBezTo>
                    <a:pt x="84" y="0"/>
                    <a:pt x="101" y="5"/>
                    <a:pt x="102" y="5"/>
                  </a:cubicBezTo>
                  <a:cubicBezTo>
                    <a:pt x="103" y="5"/>
                    <a:pt x="105" y="6"/>
                    <a:pt x="106" y="6"/>
                  </a:cubicBezTo>
                  <a:cubicBezTo>
                    <a:pt x="107" y="6"/>
                    <a:pt x="107" y="6"/>
                    <a:pt x="108" y="7"/>
                  </a:cubicBezTo>
                  <a:cubicBezTo>
                    <a:pt x="108" y="7"/>
                    <a:pt x="108" y="7"/>
                    <a:pt x="108" y="7"/>
                  </a:cubicBezTo>
                  <a:cubicBezTo>
                    <a:pt x="109" y="7"/>
                    <a:pt x="109" y="7"/>
                    <a:pt x="110" y="8"/>
                  </a:cubicBezTo>
                  <a:cubicBezTo>
                    <a:pt x="110" y="9"/>
                    <a:pt x="110" y="9"/>
                    <a:pt x="111" y="10"/>
                  </a:cubicBezTo>
                  <a:cubicBezTo>
                    <a:pt x="112" y="13"/>
                    <a:pt x="114" y="16"/>
                    <a:pt x="117" y="19"/>
                  </a:cubicBezTo>
                  <a:cubicBezTo>
                    <a:pt x="117" y="20"/>
                    <a:pt x="117" y="21"/>
                    <a:pt x="116" y="21"/>
                  </a:cubicBezTo>
                  <a:cubicBezTo>
                    <a:pt x="115" y="22"/>
                    <a:pt x="114" y="22"/>
                    <a:pt x="114" y="21"/>
                  </a:cubicBezTo>
                  <a:cubicBezTo>
                    <a:pt x="112" y="19"/>
                    <a:pt x="110" y="16"/>
                    <a:pt x="109" y="14"/>
                  </a:cubicBezTo>
                  <a:cubicBezTo>
                    <a:pt x="107" y="20"/>
                    <a:pt x="107" y="20"/>
                    <a:pt x="107" y="20"/>
                  </a:cubicBezTo>
                  <a:cubicBezTo>
                    <a:pt x="114" y="24"/>
                    <a:pt x="121" y="28"/>
                    <a:pt x="127" y="33"/>
                  </a:cubicBezTo>
                  <a:cubicBezTo>
                    <a:pt x="136" y="26"/>
                    <a:pt x="136" y="26"/>
                    <a:pt x="136" y="26"/>
                  </a:cubicBezTo>
                  <a:cubicBezTo>
                    <a:pt x="137" y="26"/>
                    <a:pt x="138" y="26"/>
                    <a:pt x="139" y="27"/>
                  </a:cubicBezTo>
                  <a:cubicBezTo>
                    <a:pt x="145" y="33"/>
                    <a:pt x="150" y="41"/>
                    <a:pt x="154" y="49"/>
                  </a:cubicBezTo>
                  <a:cubicBezTo>
                    <a:pt x="154" y="50"/>
                    <a:pt x="154" y="51"/>
                    <a:pt x="153" y="51"/>
                  </a:cubicBezTo>
                  <a:cubicBezTo>
                    <a:pt x="143" y="57"/>
                    <a:pt x="144" y="60"/>
                    <a:pt x="146" y="68"/>
                  </a:cubicBezTo>
                  <a:cubicBezTo>
                    <a:pt x="147" y="71"/>
                    <a:pt x="148" y="75"/>
                    <a:pt x="148" y="80"/>
                  </a:cubicBezTo>
                  <a:cubicBezTo>
                    <a:pt x="159" y="82"/>
                    <a:pt x="159" y="82"/>
                    <a:pt x="159" y="82"/>
                  </a:cubicBezTo>
                  <a:cubicBezTo>
                    <a:pt x="160" y="83"/>
                    <a:pt x="161" y="83"/>
                    <a:pt x="161" y="84"/>
                  </a:cubicBezTo>
                  <a:cubicBezTo>
                    <a:pt x="161" y="93"/>
                    <a:pt x="159" y="102"/>
                    <a:pt x="156" y="110"/>
                  </a:cubicBezTo>
                  <a:cubicBezTo>
                    <a:pt x="156" y="111"/>
                    <a:pt x="155" y="112"/>
                    <a:pt x="154" y="112"/>
                  </a:cubicBezTo>
                  <a:cubicBezTo>
                    <a:pt x="142" y="109"/>
                    <a:pt x="142" y="109"/>
                    <a:pt x="142" y="109"/>
                  </a:cubicBezTo>
                  <a:cubicBezTo>
                    <a:pt x="139" y="117"/>
                    <a:pt x="135" y="123"/>
                    <a:pt x="130" y="129"/>
                  </a:cubicBezTo>
                  <a:cubicBezTo>
                    <a:pt x="136" y="139"/>
                    <a:pt x="136" y="139"/>
                    <a:pt x="136" y="139"/>
                  </a:cubicBezTo>
                  <a:cubicBezTo>
                    <a:pt x="137" y="139"/>
                    <a:pt x="137" y="140"/>
                    <a:pt x="136" y="141"/>
                  </a:cubicBezTo>
                  <a:cubicBezTo>
                    <a:pt x="129" y="147"/>
                    <a:pt x="122" y="152"/>
                    <a:pt x="114" y="156"/>
                  </a:cubicBezTo>
                  <a:cubicBezTo>
                    <a:pt x="113" y="156"/>
                    <a:pt x="112" y="156"/>
                    <a:pt x="112" y="155"/>
                  </a:cubicBezTo>
                  <a:cubicBezTo>
                    <a:pt x="105" y="145"/>
                    <a:pt x="105" y="145"/>
                    <a:pt x="105" y="145"/>
                  </a:cubicBezTo>
                  <a:cubicBezTo>
                    <a:pt x="98" y="148"/>
                    <a:pt x="90" y="150"/>
                    <a:pt x="82" y="150"/>
                  </a:cubicBezTo>
                  <a:cubicBezTo>
                    <a:pt x="80" y="162"/>
                    <a:pt x="80" y="162"/>
                    <a:pt x="80" y="162"/>
                  </a:cubicBezTo>
                  <a:cubicBezTo>
                    <a:pt x="80" y="162"/>
                    <a:pt x="79" y="163"/>
                    <a:pt x="78" y="163"/>
                  </a:cubicBezTo>
                  <a:close/>
                  <a:moveTo>
                    <a:pt x="55" y="155"/>
                  </a:moveTo>
                  <a:cubicBezTo>
                    <a:pt x="62" y="157"/>
                    <a:pt x="69" y="159"/>
                    <a:pt x="77" y="159"/>
                  </a:cubicBezTo>
                  <a:cubicBezTo>
                    <a:pt x="79" y="148"/>
                    <a:pt x="79" y="148"/>
                    <a:pt x="79" y="148"/>
                  </a:cubicBezTo>
                  <a:cubicBezTo>
                    <a:pt x="79" y="147"/>
                    <a:pt x="80" y="146"/>
                    <a:pt x="81" y="146"/>
                  </a:cubicBezTo>
                  <a:cubicBezTo>
                    <a:pt x="89" y="146"/>
                    <a:pt x="97" y="145"/>
                    <a:pt x="105" y="141"/>
                  </a:cubicBezTo>
                  <a:cubicBezTo>
                    <a:pt x="106" y="141"/>
                    <a:pt x="107" y="141"/>
                    <a:pt x="107" y="142"/>
                  </a:cubicBezTo>
                  <a:cubicBezTo>
                    <a:pt x="114" y="152"/>
                    <a:pt x="114" y="152"/>
                    <a:pt x="114" y="152"/>
                  </a:cubicBezTo>
                  <a:cubicBezTo>
                    <a:pt x="120" y="148"/>
                    <a:pt x="127" y="144"/>
                    <a:pt x="132" y="139"/>
                  </a:cubicBezTo>
                  <a:cubicBezTo>
                    <a:pt x="126" y="130"/>
                    <a:pt x="126" y="130"/>
                    <a:pt x="126" y="130"/>
                  </a:cubicBezTo>
                  <a:cubicBezTo>
                    <a:pt x="125" y="129"/>
                    <a:pt x="125" y="128"/>
                    <a:pt x="126" y="127"/>
                  </a:cubicBezTo>
                  <a:cubicBezTo>
                    <a:pt x="132" y="121"/>
                    <a:pt x="136" y="114"/>
                    <a:pt x="140" y="107"/>
                  </a:cubicBezTo>
                  <a:cubicBezTo>
                    <a:pt x="140" y="106"/>
                    <a:pt x="141" y="105"/>
                    <a:pt x="142" y="105"/>
                  </a:cubicBezTo>
                  <a:cubicBezTo>
                    <a:pt x="153" y="108"/>
                    <a:pt x="153" y="108"/>
                    <a:pt x="153" y="108"/>
                  </a:cubicBezTo>
                  <a:cubicBezTo>
                    <a:pt x="155" y="101"/>
                    <a:pt x="157" y="93"/>
                    <a:pt x="157" y="86"/>
                  </a:cubicBezTo>
                  <a:cubicBezTo>
                    <a:pt x="146" y="84"/>
                    <a:pt x="146" y="84"/>
                    <a:pt x="146" y="84"/>
                  </a:cubicBezTo>
                  <a:cubicBezTo>
                    <a:pt x="145" y="83"/>
                    <a:pt x="144" y="83"/>
                    <a:pt x="144" y="82"/>
                  </a:cubicBezTo>
                  <a:cubicBezTo>
                    <a:pt x="144" y="77"/>
                    <a:pt x="143" y="73"/>
                    <a:pt x="142" y="69"/>
                  </a:cubicBezTo>
                  <a:cubicBezTo>
                    <a:pt x="140" y="61"/>
                    <a:pt x="139" y="55"/>
                    <a:pt x="150" y="49"/>
                  </a:cubicBezTo>
                  <a:cubicBezTo>
                    <a:pt x="146" y="42"/>
                    <a:pt x="142" y="36"/>
                    <a:pt x="137" y="30"/>
                  </a:cubicBezTo>
                  <a:cubicBezTo>
                    <a:pt x="127" y="37"/>
                    <a:pt x="127" y="37"/>
                    <a:pt x="127" y="37"/>
                  </a:cubicBezTo>
                  <a:cubicBezTo>
                    <a:pt x="127" y="38"/>
                    <a:pt x="126" y="37"/>
                    <a:pt x="125" y="37"/>
                  </a:cubicBezTo>
                  <a:cubicBezTo>
                    <a:pt x="119" y="31"/>
                    <a:pt x="112" y="26"/>
                    <a:pt x="105" y="23"/>
                  </a:cubicBezTo>
                  <a:cubicBezTo>
                    <a:pt x="104" y="23"/>
                    <a:pt x="103" y="22"/>
                    <a:pt x="103" y="21"/>
                  </a:cubicBezTo>
                  <a:cubicBezTo>
                    <a:pt x="106" y="10"/>
                    <a:pt x="106" y="10"/>
                    <a:pt x="106" y="10"/>
                  </a:cubicBezTo>
                  <a:cubicBezTo>
                    <a:pt x="105" y="10"/>
                    <a:pt x="105" y="10"/>
                    <a:pt x="105" y="10"/>
                  </a:cubicBezTo>
                  <a:cubicBezTo>
                    <a:pt x="104" y="9"/>
                    <a:pt x="102" y="9"/>
                    <a:pt x="101" y="8"/>
                  </a:cubicBezTo>
                  <a:cubicBezTo>
                    <a:pt x="99" y="8"/>
                    <a:pt x="87" y="5"/>
                    <a:pt x="84" y="5"/>
                  </a:cubicBezTo>
                  <a:cubicBezTo>
                    <a:pt x="82" y="17"/>
                    <a:pt x="82" y="17"/>
                    <a:pt x="82" y="17"/>
                  </a:cubicBezTo>
                  <a:cubicBezTo>
                    <a:pt x="81" y="18"/>
                    <a:pt x="81" y="19"/>
                    <a:pt x="80" y="19"/>
                  </a:cubicBezTo>
                  <a:cubicBezTo>
                    <a:pt x="72" y="19"/>
                    <a:pt x="63" y="20"/>
                    <a:pt x="56" y="24"/>
                  </a:cubicBezTo>
                  <a:cubicBezTo>
                    <a:pt x="55" y="24"/>
                    <a:pt x="54" y="24"/>
                    <a:pt x="54" y="23"/>
                  </a:cubicBezTo>
                  <a:cubicBezTo>
                    <a:pt x="47" y="13"/>
                    <a:pt x="47" y="13"/>
                    <a:pt x="47" y="13"/>
                  </a:cubicBezTo>
                  <a:cubicBezTo>
                    <a:pt x="40" y="16"/>
                    <a:pt x="34" y="21"/>
                    <a:pt x="29" y="26"/>
                  </a:cubicBezTo>
                  <a:cubicBezTo>
                    <a:pt x="35" y="35"/>
                    <a:pt x="35" y="35"/>
                    <a:pt x="35" y="35"/>
                  </a:cubicBezTo>
                  <a:cubicBezTo>
                    <a:pt x="36" y="36"/>
                    <a:pt x="36" y="37"/>
                    <a:pt x="35" y="38"/>
                  </a:cubicBezTo>
                  <a:cubicBezTo>
                    <a:pt x="29" y="43"/>
                    <a:pt x="25" y="50"/>
                    <a:pt x="21" y="58"/>
                  </a:cubicBezTo>
                  <a:cubicBezTo>
                    <a:pt x="21" y="59"/>
                    <a:pt x="20" y="59"/>
                    <a:pt x="19" y="59"/>
                  </a:cubicBezTo>
                  <a:cubicBezTo>
                    <a:pt x="8" y="57"/>
                    <a:pt x="8" y="57"/>
                    <a:pt x="8" y="57"/>
                  </a:cubicBezTo>
                  <a:cubicBezTo>
                    <a:pt x="5" y="64"/>
                    <a:pt x="4" y="71"/>
                    <a:pt x="4" y="79"/>
                  </a:cubicBezTo>
                  <a:cubicBezTo>
                    <a:pt x="15" y="81"/>
                    <a:pt x="15" y="81"/>
                    <a:pt x="15" y="81"/>
                  </a:cubicBezTo>
                  <a:cubicBezTo>
                    <a:pt x="16" y="81"/>
                    <a:pt x="17" y="82"/>
                    <a:pt x="17" y="83"/>
                  </a:cubicBezTo>
                  <a:cubicBezTo>
                    <a:pt x="17" y="91"/>
                    <a:pt x="18" y="99"/>
                    <a:pt x="21" y="107"/>
                  </a:cubicBezTo>
                  <a:cubicBezTo>
                    <a:pt x="22" y="108"/>
                    <a:pt x="21" y="109"/>
                    <a:pt x="21" y="109"/>
                  </a:cubicBezTo>
                  <a:cubicBezTo>
                    <a:pt x="11" y="116"/>
                    <a:pt x="11" y="116"/>
                    <a:pt x="11" y="116"/>
                  </a:cubicBezTo>
                  <a:cubicBezTo>
                    <a:pt x="14" y="122"/>
                    <a:pt x="18" y="128"/>
                    <a:pt x="23" y="134"/>
                  </a:cubicBezTo>
                  <a:cubicBezTo>
                    <a:pt x="33" y="127"/>
                    <a:pt x="33" y="127"/>
                    <a:pt x="33" y="127"/>
                  </a:cubicBezTo>
                  <a:cubicBezTo>
                    <a:pt x="34" y="127"/>
                    <a:pt x="35" y="127"/>
                    <a:pt x="35" y="128"/>
                  </a:cubicBezTo>
                  <a:cubicBezTo>
                    <a:pt x="41" y="134"/>
                    <a:pt x="48" y="138"/>
                    <a:pt x="56" y="141"/>
                  </a:cubicBezTo>
                  <a:cubicBezTo>
                    <a:pt x="57" y="142"/>
                    <a:pt x="57" y="143"/>
                    <a:pt x="57" y="143"/>
                  </a:cubicBezTo>
                  <a:lnTo>
                    <a:pt x="55" y="155"/>
                  </a:lnTo>
                  <a:close/>
                  <a:moveTo>
                    <a:pt x="82" y="131"/>
                  </a:moveTo>
                  <a:cubicBezTo>
                    <a:pt x="78" y="131"/>
                    <a:pt x="75" y="131"/>
                    <a:pt x="71" y="130"/>
                  </a:cubicBezTo>
                  <a:cubicBezTo>
                    <a:pt x="47" y="126"/>
                    <a:pt x="25" y="106"/>
                    <a:pt x="31" y="73"/>
                  </a:cubicBezTo>
                  <a:cubicBezTo>
                    <a:pt x="37" y="40"/>
                    <a:pt x="66" y="30"/>
                    <a:pt x="90" y="34"/>
                  </a:cubicBezTo>
                  <a:cubicBezTo>
                    <a:pt x="113" y="39"/>
                    <a:pt x="134" y="57"/>
                    <a:pt x="131" y="88"/>
                  </a:cubicBezTo>
                  <a:cubicBezTo>
                    <a:pt x="131" y="88"/>
                    <a:pt x="131" y="88"/>
                    <a:pt x="130" y="89"/>
                  </a:cubicBezTo>
                  <a:cubicBezTo>
                    <a:pt x="131" y="89"/>
                    <a:pt x="131" y="89"/>
                    <a:pt x="131" y="89"/>
                  </a:cubicBezTo>
                  <a:cubicBezTo>
                    <a:pt x="131" y="89"/>
                    <a:pt x="130" y="89"/>
                    <a:pt x="130" y="90"/>
                  </a:cubicBezTo>
                  <a:cubicBezTo>
                    <a:pt x="130" y="91"/>
                    <a:pt x="130" y="91"/>
                    <a:pt x="130" y="92"/>
                  </a:cubicBezTo>
                  <a:cubicBezTo>
                    <a:pt x="130" y="92"/>
                    <a:pt x="130" y="92"/>
                    <a:pt x="130" y="92"/>
                  </a:cubicBezTo>
                  <a:cubicBezTo>
                    <a:pt x="130" y="92"/>
                    <a:pt x="130" y="92"/>
                    <a:pt x="130" y="92"/>
                  </a:cubicBezTo>
                  <a:cubicBezTo>
                    <a:pt x="130" y="92"/>
                    <a:pt x="130" y="92"/>
                    <a:pt x="130" y="92"/>
                  </a:cubicBezTo>
                  <a:cubicBezTo>
                    <a:pt x="130" y="92"/>
                    <a:pt x="130" y="92"/>
                    <a:pt x="130" y="92"/>
                  </a:cubicBezTo>
                  <a:cubicBezTo>
                    <a:pt x="130" y="93"/>
                    <a:pt x="130" y="93"/>
                    <a:pt x="130" y="94"/>
                  </a:cubicBezTo>
                  <a:cubicBezTo>
                    <a:pt x="129" y="95"/>
                    <a:pt x="129" y="95"/>
                    <a:pt x="129" y="96"/>
                  </a:cubicBezTo>
                  <a:cubicBezTo>
                    <a:pt x="129" y="96"/>
                    <a:pt x="129" y="96"/>
                    <a:pt x="129" y="96"/>
                  </a:cubicBezTo>
                  <a:cubicBezTo>
                    <a:pt x="129" y="96"/>
                    <a:pt x="129" y="96"/>
                    <a:pt x="129" y="96"/>
                  </a:cubicBezTo>
                  <a:cubicBezTo>
                    <a:pt x="122" y="121"/>
                    <a:pt x="102" y="131"/>
                    <a:pt x="82" y="131"/>
                  </a:cubicBezTo>
                  <a:close/>
                  <a:moveTo>
                    <a:pt x="79" y="37"/>
                  </a:moveTo>
                  <a:cubicBezTo>
                    <a:pt x="59" y="37"/>
                    <a:pt x="40" y="48"/>
                    <a:pt x="35" y="74"/>
                  </a:cubicBezTo>
                  <a:cubicBezTo>
                    <a:pt x="29" y="104"/>
                    <a:pt x="50" y="122"/>
                    <a:pt x="72" y="127"/>
                  </a:cubicBezTo>
                  <a:cubicBezTo>
                    <a:pt x="94" y="131"/>
                    <a:pt x="120" y="122"/>
                    <a:pt x="126" y="92"/>
                  </a:cubicBezTo>
                  <a:cubicBezTo>
                    <a:pt x="126" y="92"/>
                    <a:pt x="126" y="92"/>
                    <a:pt x="126" y="91"/>
                  </a:cubicBezTo>
                  <a:cubicBezTo>
                    <a:pt x="126" y="91"/>
                    <a:pt x="126" y="91"/>
                    <a:pt x="126" y="90"/>
                  </a:cubicBezTo>
                  <a:cubicBezTo>
                    <a:pt x="132" y="61"/>
                    <a:pt x="111" y="42"/>
                    <a:pt x="89" y="38"/>
                  </a:cubicBezTo>
                  <a:cubicBezTo>
                    <a:pt x="86" y="38"/>
                    <a:pt x="82" y="37"/>
                    <a:pt x="7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02"/>
            <p:cNvSpPr>
              <a:spLocks noEditPoints="1"/>
            </p:cNvSpPr>
            <p:nvPr/>
          </p:nvSpPr>
          <p:spPr bwMode="auto">
            <a:xfrm>
              <a:off x="8751888" y="4973638"/>
              <a:ext cx="1317625" cy="1044575"/>
            </a:xfrm>
            <a:custGeom>
              <a:avLst/>
              <a:gdLst>
                <a:gd name="T0" fmla="*/ 85 w 168"/>
                <a:gd name="T1" fmla="*/ 133 h 133"/>
                <a:gd name="T2" fmla="*/ 58 w 168"/>
                <a:gd name="T3" fmla="*/ 125 h 133"/>
                <a:gd name="T4" fmla="*/ 84 w 168"/>
                <a:gd name="T5" fmla="*/ 129 h 133"/>
                <a:gd name="T6" fmla="*/ 88 w 168"/>
                <a:gd name="T7" fmla="*/ 116 h 133"/>
                <a:gd name="T8" fmla="*/ 112 w 168"/>
                <a:gd name="T9" fmla="*/ 113 h 133"/>
                <a:gd name="T10" fmla="*/ 121 w 168"/>
                <a:gd name="T11" fmla="*/ 122 h 133"/>
                <a:gd name="T12" fmla="*/ 137 w 168"/>
                <a:gd name="T13" fmla="*/ 105 h 133"/>
                <a:gd name="T14" fmla="*/ 134 w 168"/>
                <a:gd name="T15" fmla="*/ 96 h 133"/>
                <a:gd name="T16" fmla="*/ 149 w 168"/>
                <a:gd name="T17" fmla="*/ 75 h 133"/>
                <a:gd name="T18" fmla="*/ 164 w 168"/>
                <a:gd name="T19" fmla="*/ 55 h 133"/>
                <a:gd name="T20" fmla="*/ 157 w 168"/>
                <a:gd name="T21" fmla="*/ 42 h 133"/>
                <a:gd name="T22" fmla="*/ 161 w 168"/>
                <a:gd name="T23" fmla="*/ 40 h 133"/>
                <a:gd name="T24" fmla="*/ 168 w 168"/>
                <a:gd name="T25" fmla="*/ 54 h 133"/>
                <a:gd name="T26" fmla="*/ 163 w 168"/>
                <a:gd name="T27" fmla="*/ 80 h 133"/>
                <a:gd name="T28" fmla="*/ 149 w 168"/>
                <a:gd name="T29" fmla="*/ 79 h 133"/>
                <a:gd name="T30" fmla="*/ 140 w 168"/>
                <a:gd name="T31" fmla="*/ 103 h 133"/>
                <a:gd name="T32" fmla="*/ 143 w 168"/>
                <a:gd name="T33" fmla="*/ 111 h 133"/>
                <a:gd name="T34" fmla="*/ 119 w 168"/>
                <a:gd name="T35" fmla="*/ 125 h 133"/>
                <a:gd name="T36" fmla="*/ 110 w 168"/>
                <a:gd name="T37" fmla="*/ 116 h 133"/>
                <a:gd name="T38" fmla="*/ 87 w 168"/>
                <a:gd name="T39" fmla="*/ 132 h 133"/>
                <a:gd name="T40" fmla="*/ 53 w 168"/>
                <a:gd name="T41" fmla="*/ 111 h 133"/>
                <a:gd name="T42" fmla="*/ 41 w 168"/>
                <a:gd name="T43" fmla="*/ 101 h 133"/>
                <a:gd name="T44" fmla="*/ 29 w 168"/>
                <a:gd name="T45" fmla="*/ 108 h 133"/>
                <a:gd name="T46" fmla="*/ 9 w 168"/>
                <a:gd name="T47" fmla="*/ 74 h 133"/>
                <a:gd name="T48" fmla="*/ 30 w 168"/>
                <a:gd name="T49" fmla="*/ 104 h 133"/>
                <a:gd name="T50" fmla="*/ 42 w 168"/>
                <a:gd name="T51" fmla="*/ 98 h 133"/>
                <a:gd name="T52" fmla="*/ 55 w 168"/>
                <a:gd name="T53" fmla="*/ 110 h 133"/>
                <a:gd name="T54" fmla="*/ 40 w 168"/>
                <a:gd name="T55" fmla="*/ 66 h 133"/>
                <a:gd name="T56" fmla="*/ 38 w 168"/>
                <a:gd name="T57" fmla="*/ 43 h 133"/>
                <a:gd name="T58" fmla="*/ 128 w 168"/>
                <a:gd name="T59" fmla="*/ 22 h 133"/>
                <a:gd name="T60" fmla="*/ 125 w 168"/>
                <a:gd name="T61" fmla="*/ 25 h 133"/>
                <a:gd name="T62" fmla="*/ 42 w 168"/>
                <a:gd name="T63" fmla="*/ 44 h 133"/>
                <a:gd name="T64" fmla="*/ 41 w 168"/>
                <a:gd name="T65" fmla="*/ 66 h 133"/>
                <a:gd name="T66" fmla="*/ 16 w 168"/>
                <a:gd name="T67" fmla="*/ 53 h 133"/>
                <a:gd name="T68" fmla="*/ 8 w 168"/>
                <a:gd name="T69" fmla="*/ 52 h 133"/>
                <a:gd name="T70" fmla="*/ 2 w 168"/>
                <a:gd name="T71" fmla="*/ 42 h 133"/>
                <a:gd name="T72" fmla="*/ 2 w 168"/>
                <a:gd name="T73" fmla="*/ 36 h 133"/>
                <a:gd name="T74" fmla="*/ 6 w 168"/>
                <a:gd name="T75" fmla="*/ 40 h 133"/>
                <a:gd name="T76" fmla="*/ 16 w 168"/>
                <a:gd name="T77" fmla="*/ 50 h 133"/>
                <a:gd name="T78" fmla="*/ 16 w 168"/>
                <a:gd name="T79" fmla="*/ 53 h 133"/>
                <a:gd name="T80" fmla="*/ 150 w 168"/>
                <a:gd name="T81" fmla="*/ 39 h 133"/>
                <a:gd name="T82" fmla="*/ 156 w 168"/>
                <a:gd name="T83" fmla="*/ 19 h 133"/>
                <a:gd name="T84" fmla="*/ 151 w 168"/>
                <a:gd name="T85" fmla="*/ 5 h 133"/>
                <a:gd name="T86" fmla="*/ 161 w 168"/>
                <a:gd name="T87" fmla="*/ 19 h 133"/>
                <a:gd name="T88" fmla="*/ 153 w 168"/>
                <a:gd name="T89" fmla="*/ 32 h 133"/>
                <a:gd name="T90" fmla="*/ 151 w 168"/>
                <a:gd name="T91" fmla="*/ 4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33">
                  <a:moveTo>
                    <a:pt x="85" y="133"/>
                  </a:moveTo>
                  <a:cubicBezTo>
                    <a:pt x="85" y="133"/>
                    <a:pt x="85" y="133"/>
                    <a:pt x="85" y="133"/>
                  </a:cubicBezTo>
                  <a:cubicBezTo>
                    <a:pt x="76" y="133"/>
                    <a:pt x="67" y="131"/>
                    <a:pt x="59" y="128"/>
                  </a:cubicBezTo>
                  <a:cubicBezTo>
                    <a:pt x="58" y="128"/>
                    <a:pt x="58" y="126"/>
                    <a:pt x="58" y="125"/>
                  </a:cubicBezTo>
                  <a:cubicBezTo>
                    <a:pt x="58" y="124"/>
                    <a:pt x="59" y="124"/>
                    <a:pt x="60" y="124"/>
                  </a:cubicBezTo>
                  <a:cubicBezTo>
                    <a:pt x="68" y="127"/>
                    <a:pt x="76" y="129"/>
                    <a:pt x="84" y="129"/>
                  </a:cubicBezTo>
                  <a:cubicBezTo>
                    <a:pt x="86" y="118"/>
                    <a:pt x="86" y="118"/>
                    <a:pt x="86" y="118"/>
                  </a:cubicBezTo>
                  <a:cubicBezTo>
                    <a:pt x="86" y="117"/>
                    <a:pt x="87" y="116"/>
                    <a:pt x="88" y="116"/>
                  </a:cubicBezTo>
                  <a:cubicBezTo>
                    <a:pt x="96" y="116"/>
                    <a:pt x="102" y="116"/>
                    <a:pt x="110" y="112"/>
                  </a:cubicBezTo>
                  <a:cubicBezTo>
                    <a:pt x="111" y="112"/>
                    <a:pt x="112" y="112"/>
                    <a:pt x="112" y="113"/>
                  </a:cubicBezTo>
                  <a:cubicBezTo>
                    <a:pt x="114" y="115"/>
                    <a:pt x="114" y="115"/>
                    <a:pt x="114" y="115"/>
                  </a:cubicBezTo>
                  <a:cubicBezTo>
                    <a:pt x="116" y="117"/>
                    <a:pt x="118" y="119"/>
                    <a:pt x="121" y="122"/>
                  </a:cubicBezTo>
                  <a:cubicBezTo>
                    <a:pt x="127" y="119"/>
                    <a:pt x="134" y="114"/>
                    <a:pt x="139" y="109"/>
                  </a:cubicBezTo>
                  <a:cubicBezTo>
                    <a:pt x="138" y="108"/>
                    <a:pt x="138" y="106"/>
                    <a:pt x="137" y="105"/>
                  </a:cubicBezTo>
                  <a:cubicBezTo>
                    <a:pt x="136" y="103"/>
                    <a:pt x="135" y="100"/>
                    <a:pt x="133" y="98"/>
                  </a:cubicBezTo>
                  <a:cubicBezTo>
                    <a:pt x="133" y="97"/>
                    <a:pt x="133" y="96"/>
                    <a:pt x="134" y="96"/>
                  </a:cubicBezTo>
                  <a:cubicBezTo>
                    <a:pt x="140" y="89"/>
                    <a:pt x="143" y="84"/>
                    <a:pt x="146" y="77"/>
                  </a:cubicBezTo>
                  <a:cubicBezTo>
                    <a:pt x="147" y="76"/>
                    <a:pt x="148" y="75"/>
                    <a:pt x="149" y="75"/>
                  </a:cubicBezTo>
                  <a:cubicBezTo>
                    <a:pt x="160" y="78"/>
                    <a:pt x="160" y="78"/>
                    <a:pt x="160" y="78"/>
                  </a:cubicBezTo>
                  <a:cubicBezTo>
                    <a:pt x="163" y="70"/>
                    <a:pt x="164" y="63"/>
                    <a:pt x="164" y="55"/>
                  </a:cubicBezTo>
                  <a:cubicBezTo>
                    <a:pt x="163" y="52"/>
                    <a:pt x="162" y="50"/>
                    <a:pt x="160" y="47"/>
                  </a:cubicBezTo>
                  <a:cubicBezTo>
                    <a:pt x="159" y="46"/>
                    <a:pt x="158" y="44"/>
                    <a:pt x="157" y="42"/>
                  </a:cubicBezTo>
                  <a:cubicBezTo>
                    <a:pt x="157" y="41"/>
                    <a:pt x="157" y="40"/>
                    <a:pt x="158" y="40"/>
                  </a:cubicBezTo>
                  <a:cubicBezTo>
                    <a:pt x="159" y="39"/>
                    <a:pt x="160" y="40"/>
                    <a:pt x="161" y="40"/>
                  </a:cubicBezTo>
                  <a:cubicBezTo>
                    <a:pt x="162" y="42"/>
                    <a:pt x="163" y="44"/>
                    <a:pt x="163" y="45"/>
                  </a:cubicBezTo>
                  <a:cubicBezTo>
                    <a:pt x="165" y="48"/>
                    <a:pt x="166" y="50"/>
                    <a:pt x="168" y="54"/>
                  </a:cubicBezTo>
                  <a:cubicBezTo>
                    <a:pt x="168" y="54"/>
                    <a:pt x="168" y="54"/>
                    <a:pt x="168" y="54"/>
                  </a:cubicBezTo>
                  <a:cubicBezTo>
                    <a:pt x="168" y="63"/>
                    <a:pt x="166" y="72"/>
                    <a:pt x="163" y="80"/>
                  </a:cubicBezTo>
                  <a:cubicBezTo>
                    <a:pt x="163" y="81"/>
                    <a:pt x="162" y="82"/>
                    <a:pt x="161" y="82"/>
                  </a:cubicBezTo>
                  <a:cubicBezTo>
                    <a:pt x="149" y="79"/>
                    <a:pt x="149" y="79"/>
                    <a:pt x="149" y="79"/>
                  </a:cubicBezTo>
                  <a:cubicBezTo>
                    <a:pt x="146" y="86"/>
                    <a:pt x="143" y="91"/>
                    <a:pt x="137" y="97"/>
                  </a:cubicBezTo>
                  <a:cubicBezTo>
                    <a:pt x="139" y="99"/>
                    <a:pt x="140" y="101"/>
                    <a:pt x="140" y="103"/>
                  </a:cubicBezTo>
                  <a:cubicBezTo>
                    <a:pt x="141" y="105"/>
                    <a:pt x="142" y="107"/>
                    <a:pt x="143" y="109"/>
                  </a:cubicBezTo>
                  <a:cubicBezTo>
                    <a:pt x="144" y="109"/>
                    <a:pt x="144" y="110"/>
                    <a:pt x="143" y="111"/>
                  </a:cubicBezTo>
                  <a:cubicBezTo>
                    <a:pt x="136" y="117"/>
                    <a:pt x="129" y="122"/>
                    <a:pt x="121" y="126"/>
                  </a:cubicBezTo>
                  <a:cubicBezTo>
                    <a:pt x="120" y="126"/>
                    <a:pt x="119" y="126"/>
                    <a:pt x="119" y="125"/>
                  </a:cubicBezTo>
                  <a:cubicBezTo>
                    <a:pt x="115" y="122"/>
                    <a:pt x="114" y="120"/>
                    <a:pt x="111" y="117"/>
                  </a:cubicBezTo>
                  <a:cubicBezTo>
                    <a:pt x="110" y="116"/>
                    <a:pt x="110" y="116"/>
                    <a:pt x="110" y="116"/>
                  </a:cubicBezTo>
                  <a:cubicBezTo>
                    <a:pt x="103" y="119"/>
                    <a:pt x="97" y="120"/>
                    <a:pt x="89" y="120"/>
                  </a:cubicBezTo>
                  <a:cubicBezTo>
                    <a:pt x="87" y="132"/>
                    <a:pt x="87" y="132"/>
                    <a:pt x="87" y="132"/>
                  </a:cubicBezTo>
                  <a:cubicBezTo>
                    <a:pt x="87" y="132"/>
                    <a:pt x="86" y="133"/>
                    <a:pt x="85" y="133"/>
                  </a:cubicBezTo>
                  <a:close/>
                  <a:moveTo>
                    <a:pt x="53" y="111"/>
                  </a:moveTo>
                  <a:cubicBezTo>
                    <a:pt x="53" y="111"/>
                    <a:pt x="53" y="110"/>
                    <a:pt x="52" y="110"/>
                  </a:cubicBezTo>
                  <a:cubicBezTo>
                    <a:pt x="48" y="108"/>
                    <a:pt x="44" y="105"/>
                    <a:pt x="41" y="101"/>
                  </a:cubicBezTo>
                  <a:cubicBezTo>
                    <a:pt x="31" y="108"/>
                    <a:pt x="31" y="108"/>
                    <a:pt x="31" y="108"/>
                  </a:cubicBezTo>
                  <a:cubicBezTo>
                    <a:pt x="30" y="109"/>
                    <a:pt x="29" y="108"/>
                    <a:pt x="29" y="108"/>
                  </a:cubicBezTo>
                  <a:cubicBezTo>
                    <a:pt x="22" y="101"/>
                    <a:pt x="12" y="84"/>
                    <a:pt x="8" y="76"/>
                  </a:cubicBezTo>
                  <a:cubicBezTo>
                    <a:pt x="8" y="75"/>
                    <a:pt x="8" y="74"/>
                    <a:pt x="9" y="74"/>
                  </a:cubicBezTo>
                  <a:cubicBezTo>
                    <a:pt x="10" y="73"/>
                    <a:pt x="11" y="74"/>
                    <a:pt x="11" y="75"/>
                  </a:cubicBezTo>
                  <a:cubicBezTo>
                    <a:pt x="15" y="82"/>
                    <a:pt x="24" y="97"/>
                    <a:pt x="30" y="104"/>
                  </a:cubicBezTo>
                  <a:cubicBezTo>
                    <a:pt x="40" y="97"/>
                    <a:pt x="40" y="97"/>
                    <a:pt x="40" y="97"/>
                  </a:cubicBezTo>
                  <a:cubicBezTo>
                    <a:pt x="41" y="97"/>
                    <a:pt x="42" y="97"/>
                    <a:pt x="42" y="98"/>
                  </a:cubicBezTo>
                  <a:cubicBezTo>
                    <a:pt x="46" y="101"/>
                    <a:pt x="50" y="104"/>
                    <a:pt x="54" y="107"/>
                  </a:cubicBezTo>
                  <a:cubicBezTo>
                    <a:pt x="55" y="108"/>
                    <a:pt x="55" y="109"/>
                    <a:pt x="55" y="110"/>
                  </a:cubicBezTo>
                  <a:cubicBezTo>
                    <a:pt x="55" y="110"/>
                    <a:pt x="54" y="111"/>
                    <a:pt x="53" y="111"/>
                  </a:cubicBezTo>
                  <a:close/>
                  <a:moveTo>
                    <a:pt x="40" y="66"/>
                  </a:moveTo>
                  <a:cubicBezTo>
                    <a:pt x="39" y="66"/>
                    <a:pt x="38" y="66"/>
                    <a:pt x="38" y="65"/>
                  </a:cubicBezTo>
                  <a:cubicBezTo>
                    <a:pt x="37" y="58"/>
                    <a:pt x="36" y="51"/>
                    <a:pt x="38" y="43"/>
                  </a:cubicBezTo>
                  <a:cubicBezTo>
                    <a:pt x="42" y="23"/>
                    <a:pt x="54" y="10"/>
                    <a:pt x="72" y="5"/>
                  </a:cubicBezTo>
                  <a:cubicBezTo>
                    <a:pt x="92" y="0"/>
                    <a:pt x="115" y="7"/>
                    <a:pt x="128" y="22"/>
                  </a:cubicBezTo>
                  <a:cubicBezTo>
                    <a:pt x="128" y="23"/>
                    <a:pt x="128" y="24"/>
                    <a:pt x="127" y="25"/>
                  </a:cubicBezTo>
                  <a:cubicBezTo>
                    <a:pt x="127" y="26"/>
                    <a:pt x="125" y="25"/>
                    <a:pt x="125" y="25"/>
                  </a:cubicBezTo>
                  <a:cubicBezTo>
                    <a:pt x="113" y="11"/>
                    <a:pt x="92" y="4"/>
                    <a:pt x="73" y="9"/>
                  </a:cubicBezTo>
                  <a:cubicBezTo>
                    <a:pt x="64" y="11"/>
                    <a:pt x="46" y="19"/>
                    <a:pt x="42" y="44"/>
                  </a:cubicBezTo>
                  <a:cubicBezTo>
                    <a:pt x="40" y="51"/>
                    <a:pt x="40" y="58"/>
                    <a:pt x="42" y="64"/>
                  </a:cubicBezTo>
                  <a:cubicBezTo>
                    <a:pt x="42" y="65"/>
                    <a:pt x="42" y="66"/>
                    <a:pt x="41" y="66"/>
                  </a:cubicBezTo>
                  <a:cubicBezTo>
                    <a:pt x="40" y="66"/>
                    <a:pt x="40" y="66"/>
                    <a:pt x="40" y="66"/>
                  </a:cubicBezTo>
                  <a:close/>
                  <a:moveTo>
                    <a:pt x="16" y="53"/>
                  </a:moveTo>
                  <a:cubicBezTo>
                    <a:pt x="16" y="53"/>
                    <a:pt x="16" y="53"/>
                    <a:pt x="16" y="53"/>
                  </a:cubicBezTo>
                  <a:cubicBezTo>
                    <a:pt x="8" y="52"/>
                    <a:pt x="8" y="52"/>
                    <a:pt x="8" y="52"/>
                  </a:cubicBezTo>
                  <a:cubicBezTo>
                    <a:pt x="8" y="52"/>
                    <a:pt x="7" y="51"/>
                    <a:pt x="7" y="51"/>
                  </a:cubicBezTo>
                  <a:cubicBezTo>
                    <a:pt x="5" y="47"/>
                    <a:pt x="4" y="44"/>
                    <a:pt x="2" y="42"/>
                  </a:cubicBezTo>
                  <a:cubicBezTo>
                    <a:pt x="2" y="41"/>
                    <a:pt x="1" y="40"/>
                    <a:pt x="1" y="39"/>
                  </a:cubicBezTo>
                  <a:cubicBezTo>
                    <a:pt x="0" y="38"/>
                    <a:pt x="1" y="37"/>
                    <a:pt x="2" y="36"/>
                  </a:cubicBezTo>
                  <a:cubicBezTo>
                    <a:pt x="3" y="36"/>
                    <a:pt x="4" y="36"/>
                    <a:pt x="4" y="37"/>
                  </a:cubicBezTo>
                  <a:cubicBezTo>
                    <a:pt x="5" y="38"/>
                    <a:pt x="5" y="39"/>
                    <a:pt x="6" y="40"/>
                  </a:cubicBezTo>
                  <a:cubicBezTo>
                    <a:pt x="7" y="43"/>
                    <a:pt x="9" y="45"/>
                    <a:pt x="10" y="49"/>
                  </a:cubicBezTo>
                  <a:cubicBezTo>
                    <a:pt x="16" y="50"/>
                    <a:pt x="16" y="50"/>
                    <a:pt x="16" y="50"/>
                  </a:cubicBezTo>
                  <a:cubicBezTo>
                    <a:pt x="17" y="50"/>
                    <a:pt x="18" y="51"/>
                    <a:pt x="18" y="52"/>
                  </a:cubicBezTo>
                  <a:cubicBezTo>
                    <a:pt x="18" y="53"/>
                    <a:pt x="17" y="53"/>
                    <a:pt x="16" y="53"/>
                  </a:cubicBezTo>
                  <a:close/>
                  <a:moveTo>
                    <a:pt x="151" y="41"/>
                  </a:moveTo>
                  <a:cubicBezTo>
                    <a:pt x="150" y="41"/>
                    <a:pt x="150" y="40"/>
                    <a:pt x="150" y="39"/>
                  </a:cubicBezTo>
                  <a:cubicBezTo>
                    <a:pt x="149" y="36"/>
                    <a:pt x="149" y="34"/>
                    <a:pt x="149" y="32"/>
                  </a:cubicBezTo>
                  <a:cubicBezTo>
                    <a:pt x="149" y="25"/>
                    <a:pt x="149" y="23"/>
                    <a:pt x="156" y="19"/>
                  </a:cubicBezTo>
                  <a:cubicBezTo>
                    <a:pt x="155" y="15"/>
                    <a:pt x="153" y="12"/>
                    <a:pt x="150" y="7"/>
                  </a:cubicBezTo>
                  <a:cubicBezTo>
                    <a:pt x="150" y="7"/>
                    <a:pt x="150" y="5"/>
                    <a:pt x="151" y="5"/>
                  </a:cubicBezTo>
                  <a:cubicBezTo>
                    <a:pt x="152" y="4"/>
                    <a:pt x="153" y="5"/>
                    <a:pt x="154" y="6"/>
                  </a:cubicBezTo>
                  <a:cubicBezTo>
                    <a:pt x="156" y="10"/>
                    <a:pt x="158" y="14"/>
                    <a:pt x="161" y="19"/>
                  </a:cubicBezTo>
                  <a:cubicBezTo>
                    <a:pt x="161" y="20"/>
                    <a:pt x="161" y="21"/>
                    <a:pt x="160" y="21"/>
                  </a:cubicBezTo>
                  <a:cubicBezTo>
                    <a:pt x="152" y="25"/>
                    <a:pt x="152" y="25"/>
                    <a:pt x="153" y="32"/>
                  </a:cubicBezTo>
                  <a:cubicBezTo>
                    <a:pt x="153" y="34"/>
                    <a:pt x="153" y="36"/>
                    <a:pt x="153" y="39"/>
                  </a:cubicBezTo>
                  <a:cubicBezTo>
                    <a:pt x="153" y="40"/>
                    <a:pt x="152" y="41"/>
                    <a:pt x="151" y="41"/>
                  </a:cubicBezTo>
                  <a:cubicBezTo>
                    <a:pt x="151" y="41"/>
                    <a:pt x="151" y="41"/>
                    <a:pt x="15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03"/>
            <p:cNvSpPr/>
            <p:nvPr/>
          </p:nvSpPr>
          <p:spPr bwMode="auto">
            <a:xfrm>
              <a:off x="9144000" y="5845175"/>
              <a:ext cx="93663" cy="141288"/>
            </a:xfrm>
            <a:custGeom>
              <a:avLst/>
              <a:gdLst>
                <a:gd name="T0" fmla="*/ 10 w 12"/>
                <a:gd name="T1" fmla="*/ 18 h 18"/>
                <a:gd name="T2" fmla="*/ 8 w 12"/>
                <a:gd name="T3" fmla="*/ 17 h 18"/>
                <a:gd name="T4" fmla="*/ 1 w 12"/>
                <a:gd name="T5" fmla="*/ 3 h 18"/>
                <a:gd name="T6" fmla="*/ 2 w 12"/>
                <a:gd name="T7" fmla="*/ 1 h 18"/>
                <a:gd name="T8" fmla="*/ 4 w 12"/>
                <a:gd name="T9" fmla="*/ 1 h 18"/>
                <a:gd name="T10" fmla="*/ 12 w 12"/>
                <a:gd name="T11" fmla="*/ 15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9" y="18"/>
                    <a:pt x="9" y="17"/>
                    <a:pt x="8" y="17"/>
                  </a:cubicBezTo>
                  <a:cubicBezTo>
                    <a:pt x="6" y="12"/>
                    <a:pt x="4" y="7"/>
                    <a:pt x="1" y="3"/>
                  </a:cubicBezTo>
                  <a:cubicBezTo>
                    <a:pt x="0" y="2"/>
                    <a:pt x="1" y="1"/>
                    <a:pt x="2" y="1"/>
                  </a:cubicBezTo>
                  <a:cubicBezTo>
                    <a:pt x="2" y="0"/>
                    <a:pt x="4" y="0"/>
                    <a:pt x="4" y="1"/>
                  </a:cubicBezTo>
                  <a:cubicBezTo>
                    <a:pt x="7" y="6"/>
                    <a:pt x="10" y="10"/>
                    <a:pt x="12" y="15"/>
                  </a:cubicBezTo>
                  <a:cubicBezTo>
                    <a:pt x="12" y="16"/>
                    <a:pt x="12" y="17"/>
                    <a:pt x="11" y="18"/>
                  </a:cubicBezTo>
                  <a:cubicBezTo>
                    <a:pt x="11" y="18"/>
                    <a:pt x="10" y="18"/>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04"/>
            <p:cNvSpPr/>
            <p:nvPr/>
          </p:nvSpPr>
          <p:spPr bwMode="auto">
            <a:xfrm>
              <a:off x="9567863" y="4487863"/>
              <a:ext cx="15875" cy="109538"/>
            </a:xfrm>
            <a:custGeom>
              <a:avLst/>
              <a:gdLst>
                <a:gd name="T0" fmla="*/ 1 w 2"/>
                <a:gd name="T1" fmla="*/ 14 h 14"/>
                <a:gd name="T2" fmla="*/ 0 w 2"/>
                <a:gd name="T3" fmla="*/ 13 h 14"/>
                <a:gd name="T4" fmla="*/ 0 w 2"/>
                <a:gd name="T5" fmla="*/ 1 h 14"/>
                <a:gd name="T6" fmla="*/ 1 w 2"/>
                <a:gd name="T7" fmla="*/ 0 h 14"/>
                <a:gd name="T8" fmla="*/ 1 w 2"/>
                <a:gd name="T9" fmla="*/ 0 h 14"/>
                <a:gd name="T10" fmla="*/ 2 w 2"/>
                <a:gd name="T11" fmla="*/ 1 h 14"/>
                <a:gd name="T12" fmla="*/ 2 w 2"/>
                <a:gd name="T13" fmla="*/ 13 h 14"/>
                <a:gd name="T14" fmla="*/ 1 w 2"/>
                <a:gd name="T15" fmla="*/ 14 h 14"/>
                <a:gd name="T16" fmla="*/ 1 w 2"/>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4">
                  <a:moveTo>
                    <a:pt x="1" y="14"/>
                  </a:moveTo>
                  <a:cubicBezTo>
                    <a:pt x="0" y="14"/>
                    <a:pt x="0" y="14"/>
                    <a:pt x="0" y="13"/>
                  </a:cubicBezTo>
                  <a:cubicBezTo>
                    <a:pt x="0" y="1"/>
                    <a:pt x="0" y="1"/>
                    <a:pt x="0" y="1"/>
                  </a:cubicBezTo>
                  <a:cubicBezTo>
                    <a:pt x="0" y="0"/>
                    <a:pt x="0" y="0"/>
                    <a:pt x="1" y="0"/>
                  </a:cubicBezTo>
                  <a:cubicBezTo>
                    <a:pt x="1" y="0"/>
                    <a:pt x="1" y="0"/>
                    <a:pt x="1" y="0"/>
                  </a:cubicBezTo>
                  <a:cubicBezTo>
                    <a:pt x="1" y="0"/>
                    <a:pt x="2" y="0"/>
                    <a:pt x="2" y="1"/>
                  </a:cubicBezTo>
                  <a:cubicBezTo>
                    <a:pt x="2" y="13"/>
                    <a:pt x="2" y="13"/>
                    <a:pt x="2" y="13"/>
                  </a:cubicBezTo>
                  <a:cubicBezTo>
                    <a:pt x="2" y="14"/>
                    <a:pt x="2" y="14"/>
                    <a:pt x="1" y="14"/>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05"/>
            <p:cNvSpPr/>
            <p:nvPr/>
          </p:nvSpPr>
          <p:spPr bwMode="auto">
            <a:xfrm>
              <a:off x="10077450" y="4676775"/>
              <a:ext cx="15875" cy="93663"/>
            </a:xfrm>
            <a:custGeom>
              <a:avLst/>
              <a:gdLst>
                <a:gd name="T0" fmla="*/ 1 w 2"/>
                <a:gd name="T1" fmla="*/ 12 h 12"/>
                <a:gd name="T2" fmla="*/ 0 w 2"/>
                <a:gd name="T3" fmla="*/ 11 h 12"/>
                <a:gd name="T4" fmla="*/ 0 w 2"/>
                <a:gd name="T5" fmla="*/ 1 h 12"/>
                <a:gd name="T6" fmla="*/ 1 w 2"/>
                <a:gd name="T7" fmla="*/ 0 h 12"/>
                <a:gd name="T8" fmla="*/ 2 w 2"/>
                <a:gd name="T9" fmla="*/ 1 h 12"/>
                <a:gd name="T10" fmla="*/ 2 w 2"/>
                <a:gd name="T11" fmla="*/ 11 h 12"/>
                <a:gd name="T12" fmla="*/ 1 w 2"/>
                <a:gd name="T13" fmla="*/ 12 h 12"/>
                <a:gd name="T14" fmla="*/ 1 w 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1" y="12"/>
                  </a:moveTo>
                  <a:cubicBezTo>
                    <a:pt x="1" y="12"/>
                    <a:pt x="0" y="12"/>
                    <a:pt x="0" y="11"/>
                  </a:cubicBezTo>
                  <a:cubicBezTo>
                    <a:pt x="0" y="8"/>
                    <a:pt x="0" y="4"/>
                    <a:pt x="0" y="1"/>
                  </a:cubicBezTo>
                  <a:cubicBezTo>
                    <a:pt x="0" y="0"/>
                    <a:pt x="1" y="0"/>
                    <a:pt x="1" y="0"/>
                  </a:cubicBezTo>
                  <a:cubicBezTo>
                    <a:pt x="2" y="0"/>
                    <a:pt x="2" y="0"/>
                    <a:pt x="2" y="1"/>
                  </a:cubicBezTo>
                  <a:cubicBezTo>
                    <a:pt x="2" y="4"/>
                    <a:pt x="2" y="8"/>
                    <a:pt x="2" y="11"/>
                  </a:cubicBezTo>
                  <a:cubicBezTo>
                    <a:pt x="2" y="12"/>
                    <a:pt x="2"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06"/>
            <p:cNvSpPr/>
            <p:nvPr/>
          </p:nvSpPr>
          <p:spPr bwMode="auto">
            <a:xfrm>
              <a:off x="10109200" y="4660900"/>
              <a:ext cx="15875" cy="101600"/>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 name="T14" fmla="*/ 1 w 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3">
                  <a:moveTo>
                    <a:pt x="1" y="13"/>
                  </a:moveTo>
                  <a:cubicBezTo>
                    <a:pt x="1" y="13"/>
                    <a:pt x="0" y="13"/>
                    <a:pt x="0" y="12"/>
                  </a:cubicBezTo>
                  <a:cubicBezTo>
                    <a:pt x="0" y="9"/>
                    <a:pt x="0" y="5"/>
                    <a:pt x="0" y="1"/>
                  </a:cubicBezTo>
                  <a:cubicBezTo>
                    <a:pt x="0" y="1"/>
                    <a:pt x="0" y="0"/>
                    <a:pt x="1" y="0"/>
                  </a:cubicBezTo>
                  <a:cubicBezTo>
                    <a:pt x="1" y="0"/>
                    <a:pt x="2" y="1"/>
                    <a:pt x="2" y="1"/>
                  </a:cubicBezTo>
                  <a:cubicBezTo>
                    <a:pt x="2" y="5"/>
                    <a:pt x="2" y="9"/>
                    <a:pt x="2" y="12"/>
                  </a:cubicBezTo>
                  <a:cubicBezTo>
                    <a:pt x="2" y="13"/>
                    <a:pt x="2" y="13"/>
                    <a:pt x="1"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07"/>
            <p:cNvSpPr/>
            <p:nvPr/>
          </p:nvSpPr>
          <p:spPr bwMode="auto">
            <a:xfrm>
              <a:off x="10140950" y="4645025"/>
              <a:ext cx="15875" cy="101600"/>
            </a:xfrm>
            <a:custGeom>
              <a:avLst/>
              <a:gdLst>
                <a:gd name="T0" fmla="*/ 1 w 2"/>
                <a:gd name="T1" fmla="*/ 13 h 13"/>
                <a:gd name="T2" fmla="*/ 0 w 2"/>
                <a:gd name="T3" fmla="*/ 13 h 13"/>
                <a:gd name="T4" fmla="*/ 0 w 2"/>
                <a:gd name="T5" fmla="*/ 12 h 13"/>
                <a:gd name="T6" fmla="*/ 0 w 2"/>
                <a:gd name="T7" fmla="*/ 11 h 13"/>
                <a:gd name="T8" fmla="*/ 0 w 2"/>
                <a:gd name="T9" fmla="*/ 1 h 13"/>
                <a:gd name="T10" fmla="*/ 1 w 2"/>
                <a:gd name="T11" fmla="*/ 0 h 13"/>
                <a:gd name="T12" fmla="*/ 2 w 2"/>
                <a:gd name="T13" fmla="*/ 1 h 13"/>
                <a:gd name="T14" fmla="*/ 2 w 2"/>
                <a:gd name="T15" fmla="*/ 12 h 13"/>
                <a:gd name="T16" fmla="*/ 2 w 2"/>
                <a:gd name="T17" fmla="*/ 13 h 13"/>
                <a:gd name="T18" fmla="*/ 1 w 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13"/>
                  </a:moveTo>
                  <a:cubicBezTo>
                    <a:pt x="1" y="13"/>
                    <a:pt x="1" y="13"/>
                    <a:pt x="0" y="13"/>
                  </a:cubicBezTo>
                  <a:cubicBezTo>
                    <a:pt x="0" y="12"/>
                    <a:pt x="0" y="12"/>
                    <a:pt x="0" y="12"/>
                  </a:cubicBezTo>
                  <a:cubicBezTo>
                    <a:pt x="0" y="12"/>
                    <a:pt x="0" y="11"/>
                    <a:pt x="0" y="11"/>
                  </a:cubicBezTo>
                  <a:cubicBezTo>
                    <a:pt x="0" y="8"/>
                    <a:pt x="0" y="5"/>
                    <a:pt x="0" y="1"/>
                  </a:cubicBezTo>
                  <a:cubicBezTo>
                    <a:pt x="0" y="1"/>
                    <a:pt x="0" y="0"/>
                    <a:pt x="1" y="0"/>
                  </a:cubicBezTo>
                  <a:cubicBezTo>
                    <a:pt x="1" y="0"/>
                    <a:pt x="2" y="1"/>
                    <a:pt x="2" y="1"/>
                  </a:cubicBezTo>
                  <a:cubicBezTo>
                    <a:pt x="2" y="5"/>
                    <a:pt x="2" y="8"/>
                    <a:pt x="2" y="12"/>
                  </a:cubicBezTo>
                  <a:cubicBezTo>
                    <a:pt x="2" y="13"/>
                    <a:pt x="2" y="13"/>
                    <a:pt x="2"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08"/>
            <p:cNvSpPr/>
            <p:nvPr/>
          </p:nvSpPr>
          <p:spPr bwMode="auto">
            <a:xfrm>
              <a:off x="10172700" y="4645025"/>
              <a:ext cx="15875" cy="85725"/>
            </a:xfrm>
            <a:custGeom>
              <a:avLst/>
              <a:gdLst>
                <a:gd name="T0" fmla="*/ 1 w 2"/>
                <a:gd name="T1" fmla="*/ 11 h 11"/>
                <a:gd name="T2" fmla="*/ 0 w 2"/>
                <a:gd name="T3" fmla="*/ 11 h 11"/>
                <a:gd name="T4" fmla="*/ 0 w 2"/>
                <a:gd name="T5" fmla="*/ 1 h 11"/>
                <a:gd name="T6" fmla="*/ 1 w 2"/>
                <a:gd name="T7" fmla="*/ 0 h 11"/>
                <a:gd name="T8" fmla="*/ 2 w 2"/>
                <a:gd name="T9" fmla="*/ 1 h 11"/>
                <a:gd name="T10" fmla="*/ 2 w 2"/>
                <a:gd name="T11" fmla="*/ 10 h 11"/>
                <a:gd name="T12" fmla="*/ 1 w 2"/>
                <a:gd name="T13" fmla="*/ 11 h 11"/>
                <a:gd name="T14" fmla="*/ 1 w 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11"/>
                  </a:moveTo>
                  <a:cubicBezTo>
                    <a:pt x="0" y="11"/>
                    <a:pt x="0" y="11"/>
                    <a:pt x="0" y="11"/>
                  </a:cubicBezTo>
                  <a:cubicBezTo>
                    <a:pt x="0" y="7"/>
                    <a:pt x="0" y="4"/>
                    <a:pt x="0" y="1"/>
                  </a:cubicBezTo>
                  <a:cubicBezTo>
                    <a:pt x="0" y="0"/>
                    <a:pt x="0" y="0"/>
                    <a:pt x="1" y="0"/>
                  </a:cubicBezTo>
                  <a:cubicBezTo>
                    <a:pt x="1" y="0"/>
                    <a:pt x="2" y="0"/>
                    <a:pt x="2" y="1"/>
                  </a:cubicBezTo>
                  <a:cubicBezTo>
                    <a:pt x="1" y="4"/>
                    <a:pt x="1" y="7"/>
                    <a:pt x="2" y="10"/>
                  </a:cubicBezTo>
                  <a:cubicBezTo>
                    <a:pt x="2" y="11"/>
                    <a:pt x="1"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09"/>
            <p:cNvSpPr/>
            <p:nvPr/>
          </p:nvSpPr>
          <p:spPr bwMode="auto">
            <a:xfrm>
              <a:off x="9818688" y="4684713"/>
              <a:ext cx="63500" cy="109538"/>
            </a:xfrm>
            <a:custGeom>
              <a:avLst/>
              <a:gdLst>
                <a:gd name="T0" fmla="*/ 6 w 8"/>
                <a:gd name="T1" fmla="*/ 14 h 14"/>
                <a:gd name="T2" fmla="*/ 4 w 8"/>
                <a:gd name="T3" fmla="*/ 14 h 14"/>
                <a:gd name="T4" fmla="*/ 2 w 8"/>
                <a:gd name="T5" fmla="*/ 7 h 14"/>
                <a:gd name="T6" fmla="*/ 1 w 8"/>
                <a:gd name="T7" fmla="*/ 2 h 14"/>
                <a:gd name="T8" fmla="*/ 2 w 8"/>
                <a:gd name="T9" fmla="*/ 0 h 14"/>
                <a:gd name="T10" fmla="*/ 4 w 8"/>
                <a:gd name="T11" fmla="*/ 1 h 14"/>
                <a:gd name="T12" fmla="*/ 5 w 8"/>
                <a:gd name="T13" fmla="*/ 6 h 14"/>
                <a:gd name="T14" fmla="*/ 7 w 8"/>
                <a:gd name="T15" fmla="*/ 11 h 14"/>
                <a:gd name="T16" fmla="*/ 7 w 8"/>
                <a:gd name="T17" fmla="*/ 14 h 14"/>
                <a:gd name="T18" fmla="*/ 6 w 8"/>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4">
                  <a:moveTo>
                    <a:pt x="6" y="14"/>
                  </a:moveTo>
                  <a:cubicBezTo>
                    <a:pt x="5" y="14"/>
                    <a:pt x="5" y="14"/>
                    <a:pt x="4" y="14"/>
                  </a:cubicBezTo>
                  <a:cubicBezTo>
                    <a:pt x="3" y="11"/>
                    <a:pt x="2" y="9"/>
                    <a:pt x="2" y="7"/>
                  </a:cubicBezTo>
                  <a:cubicBezTo>
                    <a:pt x="1" y="5"/>
                    <a:pt x="1" y="4"/>
                    <a:pt x="1" y="2"/>
                  </a:cubicBezTo>
                  <a:cubicBezTo>
                    <a:pt x="0" y="1"/>
                    <a:pt x="1" y="0"/>
                    <a:pt x="2" y="0"/>
                  </a:cubicBezTo>
                  <a:cubicBezTo>
                    <a:pt x="2" y="0"/>
                    <a:pt x="4" y="0"/>
                    <a:pt x="4" y="1"/>
                  </a:cubicBezTo>
                  <a:cubicBezTo>
                    <a:pt x="5" y="3"/>
                    <a:pt x="5" y="4"/>
                    <a:pt x="5" y="6"/>
                  </a:cubicBezTo>
                  <a:cubicBezTo>
                    <a:pt x="6" y="8"/>
                    <a:pt x="6" y="10"/>
                    <a:pt x="7" y="11"/>
                  </a:cubicBezTo>
                  <a:cubicBezTo>
                    <a:pt x="8" y="12"/>
                    <a:pt x="8" y="13"/>
                    <a:pt x="7"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10"/>
            <p:cNvSpPr/>
            <p:nvPr/>
          </p:nvSpPr>
          <p:spPr bwMode="auto">
            <a:xfrm>
              <a:off x="10031413" y="4676775"/>
              <a:ext cx="61913" cy="101600"/>
            </a:xfrm>
            <a:custGeom>
              <a:avLst/>
              <a:gdLst>
                <a:gd name="T0" fmla="*/ 6 w 8"/>
                <a:gd name="T1" fmla="*/ 13 h 13"/>
                <a:gd name="T2" fmla="*/ 4 w 8"/>
                <a:gd name="T3" fmla="*/ 12 h 13"/>
                <a:gd name="T4" fmla="*/ 2 w 8"/>
                <a:gd name="T5" fmla="*/ 7 h 13"/>
                <a:gd name="T6" fmla="*/ 0 w 8"/>
                <a:gd name="T7" fmla="*/ 3 h 13"/>
                <a:gd name="T8" fmla="*/ 1 w 8"/>
                <a:gd name="T9" fmla="*/ 0 h 13"/>
                <a:gd name="T10" fmla="*/ 4 w 8"/>
                <a:gd name="T11" fmla="*/ 1 h 13"/>
                <a:gd name="T12" fmla="*/ 6 w 8"/>
                <a:gd name="T13" fmla="*/ 6 h 13"/>
                <a:gd name="T14" fmla="*/ 7 w 8"/>
                <a:gd name="T15" fmla="*/ 10 h 13"/>
                <a:gd name="T16" fmla="*/ 6 w 8"/>
                <a:gd name="T17" fmla="*/ 13 h 13"/>
                <a:gd name="T18" fmla="*/ 6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6" y="13"/>
                  </a:moveTo>
                  <a:cubicBezTo>
                    <a:pt x="5" y="13"/>
                    <a:pt x="4" y="13"/>
                    <a:pt x="4" y="12"/>
                  </a:cubicBezTo>
                  <a:cubicBezTo>
                    <a:pt x="3" y="10"/>
                    <a:pt x="3" y="9"/>
                    <a:pt x="2" y="7"/>
                  </a:cubicBezTo>
                  <a:cubicBezTo>
                    <a:pt x="2" y="6"/>
                    <a:pt x="1" y="5"/>
                    <a:pt x="0" y="3"/>
                  </a:cubicBezTo>
                  <a:cubicBezTo>
                    <a:pt x="0" y="2"/>
                    <a:pt x="1" y="1"/>
                    <a:pt x="1" y="0"/>
                  </a:cubicBezTo>
                  <a:cubicBezTo>
                    <a:pt x="2" y="0"/>
                    <a:pt x="4" y="1"/>
                    <a:pt x="4" y="1"/>
                  </a:cubicBezTo>
                  <a:cubicBezTo>
                    <a:pt x="5" y="3"/>
                    <a:pt x="5" y="5"/>
                    <a:pt x="6" y="6"/>
                  </a:cubicBezTo>
                  <a:cubicBezTo>
                    <a:pt x="6" y="7"/>
                    <a:pt x="7" y="9"/>
                    <a:pt x="7" y="10"/>
                  </a:cubicBezTo>
                  <a:cubicBezTo>
                    <a:pt x="8" y="11"/>
                    <a:pt x="7" y="13"/>
                    <a:pt x="6" y="13"/>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1"/>
            <p:cNvSpPr/>
            <p:nvPr/>
          </p:nvSpPr>
          <p:spPr bwMode="auto">
            <a:xfrm>
              <a:off x="10148888" y="3914775"/>
              <a:ext cx="55563" cy="63500"/>
            </a:xfrm>
            <a:custGeom>
              <a:avLst/>
              <a:gdLst>
                <a:gd name="T0" fmla="*/ 3 w 7"/>
                <a:gd name="T1" fmla="*/ 8 h 8"/>
                <a:gd name="T2" fmla="*/ 2 w 7"/>
                <a:gd name="T3" fmla="*/ 8 h 8"/>
                <a:gd name="T4" fmla="*/ 1 w 7"/>
                <a:gd name="T5" fmla="*/ 6 h 8"/>
                <a:gd name="T6" fmla="*/ 3 w 7"/>
                <a:gd name="T7" fmla="*/ 2 h 8"/>
                <a:gd name="T8" fmla="*/ 3 w 7"/>
                <a:gd name="T9" fmla="*/ 2 h 8"/>
                <a:gd name="T10" fmla="*/ 5 w 7"/>
                <a:gd name="T11" fmla="*/ 1 h 8"/>
                <a:gd name="T12" fmla="*/ 6 w 7"/>
                <a:gd name="T13" fmla="*/ 3 h 8"/>
                <a:gd name="T14" fmla="*/ 6 w 7"/>
                <a:gd name="T15" fmla="*/ 4 h 8"/>
                <a:gd name="T16" fmla="*/ 4 w 7"/>
                <a:gd name="T17" fmla="*/ 7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cubicBezTo>
                    <a:pt x="2" y="8"/>
                    <a:pt x="2" y="8"/>
                    <a:pt x="2" y="8"/>
                  </a:cubicBezTo>
                  <a:cubicBezTo>
                    <a:pt x="1" y="8"/>
                    <a:pt x="0" y="7"/>
                    <a:pt x="1" y="6"/>
                  </a:cubicBezTo>
                  <a:cubicBezTo>
                    <a:pt x="1" y="4"/>
                    <a:pt x="2" y="3"/>
                    <a:pt x="3" y="2"/>
                  </a:cubicBezTo>
                  <a:cubicBezTo>
                    <a:pt x="3" y="2"/>
                    <a:pt x="3" y="2"/>
                    <a:pt x="3" y="2"/>
                  </a:cubicBezTo>
                  <a:cubicBezTo>
                    <a:pt x="3" y="1"/>
                    <a:pt x="4" y="0"/>
                    <a:pt x="5" y="1"/>
                  </a:cubicBezTo>
                  <a:cubicBezTo>
                    <a:pt x="6" y="1"/>
                    <a:pt x="7" y="2"/>
                    <a:pt x="6" y="3"/>
                  </a:cubicBezTo>
                  <a:cubicBezTo>
                    <a:pt x="6" y="4"/>
                    <a:pt x="6" y="4"/>
                    <a:pt x="6" y="4"/>
                  </a:cubicBezTo>
                  <a:cubicBezTo>
                    <a:pt x="5" y="5"/>
                    <a:pt x="5" y="6"/>
                    <a:pt x="4" y="7"/>
                  </a:cubicBezTo>
                  <a:cubicBezTo>
                    <a:pt x="4" y="8"/>
                    <a:pt x="3"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12"/>
            <p:cNvSpPr/>
            <p:nvPr/>
          </p:nvSpPr>
          <p:spPr bwMode="auto">
            <a:xfrm>
              <a:off x="10298113" y="4464050"/>
              <a:ext cx="61913" cy="109538"/>
            </a:xfrm>
            <a:custGeom>
              <a:avLst/>
              <a:gdLst>
                <a:gd name="T0" fmla="*/ 6 w 8"/>
                <a:gd name="T1" fmla="*/ 14 h 14"/>
                <a:gd name="T2" fmla="*/ 4 w 8"/>
                <a:gd name="T3" fmla="*/ 13 h 14"/>
                <a:gd name="T4" fmla="*/ 1 w 8"/>
                <a:gd name="T5" fmla="*/ 2 h 14"/>
                <a:gd name="T6" fmla="*/ 2 w 8"/>
                <a:gd name="T7" fmla="*/ 0 h 14"/>
                <a:gd name="T8" fmla="*/ 4 w 8"/>
                <a:gd name="T9" fmla="*/ 2 h 14"/>
                <a:gd name="T10" fmla="*/ 8 w 8"/>
                <a:gd name="T11" fmla="*/ 11 h 14"/>
                <a:gd name="T12" fmla="*/ 7 w 8"/>
                <a:gd name="T13" fmla="*/ 14 h 14"/>
                <a:gd name="T14" fmla="*/ 6 w 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6" y="14"/>
                  </a:moveTo>
                  <a:cubicBezTo>
                    <a:pt x="5" y="14"/>
                    <a:pt x="4" y="13"/>
                    <a:pt x="4" y="13"/>
                  </a:cubicBezTo>
                  <a:cubicBezTo>
                    <a:pt x="3" y="9"/>
                    <a:pt x="2" y="6"/>
                    <a:pt x="1" y="2"/>
                  </a:cubicBezTo>
                  <a:cubicBezTo>
                    <a:pt x="0" y="1"/>
                    <a:pt x="1" y="0"/>
                    <a:pt x="2" y="0"/>
                  </a:cubicBezTo>
                  <a:cubicBezTo>
                    <a:pt x="3" y="0"/>
                    <a:pt x="4" y="1"/>
                    <a:pt x="4" y="2"/>
                  </a:cubicBezTo>
                  <a:cubicBezTo>
                    <a:pt x="5" y="5"/>
                    <a:pt x="6" y="8"/>
                    <a:pt x="8" y="11"/>
                  </a:cubicBezTo>
                  <a:cubicBezTo>
                    <a:pt x="8" y="12"/>
                    <a:pt x="8" y="13"/>
                    <a:pt x="7"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3"/>
            <p:cNvSpPr/>
            <p:nvPr/>
          </p:nvSpPr>
          <p:spPr bwMode="auto">
            <a:xfrm>
              <a:off x="10234613" y="4448175"/>
              <a:ext cx="63500" cy="103188"/>
            </a:xfrm>
            <a:custGeom>
              <a:avLst/>
              <a:gdLst>
                <a:gd name="T0" fmla="*/ 5 w 8"/>
                <a:gd name="T1" fmla="*/ 13 h 13"/>
                <a:gd name="T2" fmla="*/ 4 w 8"/>
                <a:gd name="T3" fmla="*/ 12 h 13"/>
                <a:gd name="T4" fmla="*/ 0 w 8"/>
                <a:gd name="T5" fmla="*/ 2 h 13"/>
                <a:gd name="T6" fmla="*/ 2 w 8"/>
                <a:gd name="T7" fmla="*/ 0 h 13"/>
                <a:gd name="T8" fmla="*/ 4 w 8"/>
                <a:gd name="T9" fmla="*/ 1 h 13"/>
                <a:gd name="T10" fmla="*/ 7 w 8"/>
                <a:gd name="T11" fmla="*/ 10 h 13"/>
                <a:gd name="T12" fmla="*/ 6 w 8"/>
                <a:gd name="T13" fmla="*/ 13 h 13"/>
                <a:gd name="T14" fmla="*/ 5 w 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5" y="13"/>
                  </a:moveTo>
                  <a:cubicBezTo>
                    <a:pt x="5" y="13"/>
                    <a:pt x="4" y="12"/>
                    <a:pt x="4" y="12"/>
                  </a:cubicBezTo>
                  <a:cubicBezTo>
                    <a:pt x="3" y="9"/>
                    <a:pt x="1" y="6"/>
                    <a:pt x="0" y="2"/>
                  </a:cubicBezTo>
                  <a:cubicBezTo>
                    <a:pt x="0" y="1"/>
                    <a:pt x="1" y="0"/>
                    <a:pt x="2" y="0"/>
                  </a:cubicBezTo>
                  <a:cubicBezTo>
                    <a:pt x="3" y="0"/>
                    <a:pt x="4" y="0"/>
                    <a:pt x="4" y="1"/>
                  </a:cubicBezTo>
                  <a:cubicBezTo>
                    <a:pt x="5" y="4"/>
                    <a:pt x="6" y="7"/>
                    <a:pt x="7" y="10"/>
                  </a:cubicBezTo>
                  <a:cubicBezTo>
                    <a:pt x="8" y="11"/>
                    <a:pt x="7" y="12"/>
                    <a:pt x="6" y="13"/>
                  </a:cubicBezTo>
                  <a:cubicBezTo>
                    <a:pt x="6" y="13"/>
                    <a:pt x="6"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14"/>
            <p:cNvSpPr/>
            <p:nvPr/>
          </p:nvSpPr>
          <p:spPr bwMode="auto">
            <a:xfrm>
              <a:off x="10290175" y="4165600"/>
              <a:ext cx="61913" cy="103188"/>
            </a:xfrm>
            <a:custGeom>
              <a:avLst/>
              <a:gdLst>
                <a:gd name="T0" fmla="*/ 6 w 8"/>
                <a:gd name="T1" fmla="*/ 13 h 13"/>
                <a:gd name="T2" fmla="*/ 4 w 8"/>
                <a:gd name="T3" fmla="*/ 12 h 13"/>
                <a:gd name="T4" fmla="*/ 0 w 8"/>
                <a:gd name="T5" fmla="*/ 3 h 13"/>
                <a:gd name="T6" fmla="*/ 1 w 8"/>
                <a:gd name="T7" fmla="*/ 1 h 13"/>
                <a:gd name="T8" fmla="*/ 4 w 8"/>
                <a:gd name="T9" fmla="*/ 2 h 13"/>
                <a:gd name="T10" fmla="*/ 8 w 8"/>
                <a:gd name="T11" fmla="*/ 11 h 13"/>
                <a:gd name="T12" fmla="*/ 6 w 8"/>
                <a:gd name="T13" fmla="*/ 13 h 13"/>
                <a:gd name="T14" fmla="*/ 6 w 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6" y="13"/>
                  </a:moveTo>
                  <a:cubicBezTo>
                    <a:pt x="5" y="13"/>
                    <a:pt x="4" y="13"/>
                    <a:pt x="4" y="12"/>
                  </a:cubicBezTo>
                  <a:cubicBezTo>
                    <a:pt x="3" y="9"/>
                    <a:pt x="2" y="6"/>
                    <a:pt x="0" y="3"/>
                  </a:cubicBezTo>
                  <a:cubicBezTo>
                    <a:pt x="0" y="2"/>
                    <a:pt x="0" y="1"/>
                    <a:pt x="1" y="1"/>
                  </a:cubicBezTo>
                  <a:cubicBezTo>
                    <a:pt x="2" y="0"/>
                    <a:pt x="3" y="1"/>
                    <a:pt x="4" y="2"/>
                  </a:cubicBezTo>
                  <a:cubicBezTo>
                    <a:pt x="5" y="5"/>
                    <a:pt x="6" y="8"/>
                    <a:pt x="8" y="11"/>
                  </a:cubicBezTo>
                  <a:cubicBezTo>
                    <a:pt x="8" y="12"/>
                    <a:pt x="7" y="13"/>
                    <a:pt x="6" y="13"/>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15"/>
            <p:cNvSpPr/>
            <p:nvPr/>
          </p:nvSpPr>
          <p:spPr bwMode="auto">
            <a:xfrm>
              <a:off x="9850438" y="4613275"/>
              <a:ext cx="63500" cy="109538"/>
            </a:xfrm>
            <a:custGeom>
              <a:avLst/>
              <a:gdLst>
                <a:gd name="T0" fmla="*/ 6 w 8"/>
                <a:gd name="T1" fmla="*/ 14 h 14"/>
                <a:gd name="T2" fmla="*/ 4 w 8"/>
                <a:gd name="T3" fmla="*/ 14 h 14"/>
                <a:gd name="T4" fmla="*/ 4 w 8"/>
                <a:gd name="T5" fmla="*/ 12 h 14"/>
                <a:gd name="T6" fmla="*/ 0 w 8"/>
                <a:gd name="T7" fmla="*/ 3 h 14"/>
                <a:gd name="T8" fmla="*/ 2 w 8"/>
                <a:gd name="T9" fmla="*/ 1 h 14"/>
                <a:gd name="T10" fmla="*/ 4 w 8"/>
                <a:gd name="T11" fmla="*/ 2 h 14"/>
                <a:gd name="T12" fmla="*/ 7 w 8"/>
                <a:gd name="T13" fmla="*/ 12 h 14"/>
                <a:gd name="T14" fmla="*/ 7 w 8"/>
                <a:gd name="T15" fmla="*/ 14 h 14"/>
                <a:gd name="T16" fmla="*/ 6 w 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6" y="14"/>
                  </a:moveTo>
                  <a:cubicBezTo>
                    <a:pt x="5" y="14"/>
                    <a:pt x="5" y="14"/>
                    <a:pt x="4" y="14"/>
                  </a:cubicBezTo>
                  <a:cubicBezTo>
                    <a:pt x="4" y="13"/>
                    <a:pt x="4" y="13"/>
                    <a:pt x="4" y="12"/>
                  </a:cubicBezTo>
                  <a:cubicBezTo>
                    <a:pt x="3" y="9"/>
                    <a:pt x="1" y="6"/>
                    <a:pt x="0" y="3"/>
                  </a:cubicBezTo>
                  <a:cubicBezTo>
                    <a:pt x="0" y="2"/>
                    <a:pt x="1" y="1"/>
                    <a:pt x="2" y="1"/>
                  </a:cubicBezTo>
                  <a:cubicBezTo>
                    <a:pt x="3" y="0"/>
                    <a:pt x="4" y="1"/>
                    <a:pt x="4" y="2"/>
                  </a:cubicBezTo>
                  <a:cubicBezTo>
                    <a:pt x="5" y="5"/>
                    <a:pt x="6" y="8"/>
                    <a:pt x="7" y="12"/>
                  </a:cubicBezTo>
                  <a:cubicBezTo>
                    <a:pt x="8" y="12"/>
                    <a:pt x="8" y="13"/>
                    <a:pt x="7"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6"/>
            <p:cNvSpPr/>
            <p:nvPr/>
          </p:nvSpPr>
          <p:spPr bwMode="auto">
            <a:xfrm>
              <a:off x="9599613" y="4464050"/>
              <a:ext cx="69850" cy="109538"/>
            </a:xfrm>
            <a:custGeom>
              <a:avLst/>
              <a:gdLst>
                <a:gd name="T0" fmla="*/ 6 w 9"/>
                <a:gd name="T1" fmla="*/ 14 h 14"/>
                <a:gd name="T2" fmla="*/ 5 w 9"/>
                <a:gd name="T3" fmla="*/ 13 h 14"/>
                <a:gd name="T4" fmla="*/ 1 w 9"/>
                <a:gd name="T5" fmla="*/ 3 h 14"/>
                <a:gd name="T6" fmla="*/ 2 w 9"/>
                <a:gd name="T7" fmla="*/ 1 h 14"/>
                <a:gd name="T8" fmla="*/ 4 w 9"/>
                <a:gd name="T9" fmla="*/ 2 h 14"/>
                <a:gd name="T10" fmla="*/ 8 w 9"/>
                <a:gd name="T11" fmla="*/ 11 h 14"/>
                <a:gd name="T12" fmla="*/ 7 w 9"/>
                <a:gd name="T13" fmla="*/ 14 h 14"/>
                <a:gd name="T14" fmla="*/ 6 w 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6" y="14"/>
                  </a:moveTo>
                  <a:cubicBezTo>
                    <a:pt x="6" y="14"/>
                    <a:pt x="5" y="13"/>
                    <a:pt x="5" y="13"/>
                  </a:cubicBezTo>
                  <a:cubicBezTo>
                    <a:pt x="3" y="9"/>
                    <a:pt x="2" y="6"/>
                    <a:pt x="1" y="3"/>
                  </a:cubicBezTo>
                  <a:cubicBezTo>
                    <a:pt x="0" y="2"/>
                    <a:pt x="1" y="1"/>
                    <a:pt x="2" y="1"/>
                  </a:cubicBezTo>
                  <a:cubicBezTo>
                    <a:pt x="3" y="0"/>
                    <a:pt x="4" y="1"/>
                    <a:pt x="4" y="2"/>
                  </a:cubicBezTo>
                  <a:cubicBezTo>
                    <a:pt x="6" y="5"/>
                    <a:pt x="7" y="8"/>
                    <a:pt x="8" y="11"/>
                  </a:cubicBezTo>
                  <a:cubicBezTo>
                    <a:pt x="9" y="12"/>
                    <a:pt x="8" y="13"/>
                    <a:pt x="7" y="14"/>
                  </a:cubicBezTo>
                  <a:cubicBezTo>
                    <a:pt x="7" y="14"/>
                    <a:pt x="7"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17"/>
            <p:cNvSpPr/>
            <p:nvPr/>
          </p:nvSpPr>
          <p:spPr bwMode="auto">
            <a:xfrm>
              <a:off x="9599613" y="4471988"/>
              <a:ext cx="15875" cy="101600"/>
            </a:xfrm>
            <a:custGeom>
              <a:avLst/>
              <a:gdLst>
                <a:gd name="T0" fmla="*/ 1 w 2"/>
                <a:gd name="T1" fmla="*/ 13 h 13"/>
                <a:gd name="T2" fmla="*/ 0 w 2"/>
                <a:gd name="T3" fmla="*/ 12 h 13"/>
                <a:gd name="T4" fmla="*/ 0 w 2"/>
                <a:gd name="T5" fmla="*/ 1 h 13"/>
                <a:gd name="T6" fmla="*/ 1 w 2"/>
                <a:gd name="T7" fmla="*/ 0 h 13"/>
                <a:gd name="T8" fmla="*/ 1 w 2"/>
                <a:gd name="T9" fmla="*/ 0 h 13"/>
                <a:gd name="T10" fmla="*/ 2 w 2"/>
                <a:gd name="T11" fmla="*/ 1 h 13"/>
                <a:gd name="T12" fmla="*/ 2 w 2"/>
                <a:gd name="T13" fmla="*/ 12 h 13"/>
                <a:gd name="T14" fmla="*/ 1 w 2"/>
                <a:gd name="T15" fmla="*/ 13 h 13"/>
                <a:gd name="T16" fmla="*/ 1 w 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3">
                  <a:moveTo>
                    <a:pt x="1" y="13"/>
                  </a:moveTo>
                  <a:cubicBezTo>
                    <a:pt x="1" y="13"/>
                    <a:pt x="0" y="13"/>
                    <a:pt x="0" y="12"/>
                  </a:cubicBezTo>
                  <a:cubicBezTo>
                    <a:pt x="0" y="8"/>
                    <a:pt x="0" y="5"/>
                    <a:pt x="0" y="1"/>
                  </a:cubicBezTo>
                  <a:cubicBezTo>
                    <a:pt x="0" y="0"/>
                    <a:pt x="0" y="0"/>
                    <a:pt x="1" y="0"/>
                  </a:cubicBezTo>
                  <a:cubicBezTo>
                    <a:pt x="1" y="0"/>
                    <a:pt x="1" y="0"/>
                    <a:pt x="1" y="0"/>
                  </a:cubicBezTo>
                  <a:cubicBezTo>
                    <a:pt x="1" y="0"/>
                    <a:pt x="2" y="0"/>
                    <a:pt x="2" y="1"/>
                  </a:cubicBezTo>
                  <a:cubicBezTo>
                    <a:pt x="2" y="5"/>
                    <a:pt x="2" y="8"/>
                    <a:pt x="2" y="12"/>
                  </a:cubicBezTo>
                  <a:cubicBezTo>
                    <a:pt x="2" y="13"/>
                    <a:pt x="2" y="13"/>
                    <a:pt x="1"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18"/>
            <p:cNvSpPr/>
            <p:nvPr/>
          </p:nvSpPr>
          <p:spPr bwMode="auto">
            <a:xfrm>
              <a:off x="9623425" y="4495800"/>
              <a:ext cx="15875" cy="77788"/>
            </a:xfrm>
            <a:custGeom>
              <a:avLst/>
              <a:gdLst>
                <a:gd name="T0" fmla="*/ 1 w 2"/>
                <a:gd name="T1" fmla="*/ 10 h 10"/>
                <a:gd name="T2" fmla="*/ 0 w 2"/>
                <a:gd name="T3" fmla="*/ 9 h 10"/>
                <a:gd name="T4" fmla="*/ 0 w 2"/>
                <a:gd name="T5" fmla="*/ 9 h 10"/>
                <a:gd name="T6" fmla="*/ 0 w 2"/>
                <a:gd name="T7" fmla="*/ 1 h 10"/>
                <a:gd name="T8" fmla="*/ 0 w 2"/>
                <a:gd name="T9" fmla="*/ 0 h 10"/>
                <a:gd name="T10" fmla="*/ 1 w 2"/>
                <a:gd name="T11" fmla="*/ 1 h 10"/>
                <a:gd name="T12" fmla="*/ 2 w 2"/>
                <a:gd name="T13" fmla="*/ 8 h 10"/>
                <a:gd name="T14" fmla="*/ 2 w 2"/>
                <a:gd name="T15" fmla="*/ 9 h 10"/>
                <a:gd name="T16" fmla="*/ 2 w 2"/>
                <a:gd name="T17" fmla="*/ 10 h 10"/>
                <a:gd name="T18" fmla="*/ 1 w 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0">
                  <a:moveTo>
                    <a:pt x="1" y="10"/>
                  </a:moveTo>
                  <a:cubicBezTo>
                    <a:pt x="1" y="10"/>
                    <a:pt x="1" y="9"/>
                    <a:pt x="0" y="9"/>
                  </a:cubicBezTo>
                  <a:cubicBezTo>
                    <a:pt x="0" y="9"/>
                    <a:pt x="0" y="9"/>
                    <a:pt x="0" y="9"/>
                  </a:cubicBezTo>
                  <a:cubicBezTo>
                    <a:pt x="0" y="1"/>
                    <a:pt x="0" y="1"/>
                    <a:pt x="0" y="1"/>
                  </a:cubicBezTo>
                  <a:cubicBezTo>
                    <a:pt x="0" y="1"/>
                    <a:pt x="0" y="0"/>
                    <a:pt x="0" y="0"/>
                  </a:cubicBezTo>
                  <a:cubicBezTo>
                    <a:pt x="1" y="0"/>
                    <a:pt x="1" y="0"/>
                    <a:pt x="1" y="1"/>
                  </a:cubicBezTo>
                  <a:cubicBezTo>
                    <a:pt x="2" y="8"/>
                    <a:pt x="2" y="8"/>
                    <a:pt x="2" y="8"/>
                  </a:cubicBezTo>
                  <a:cubicBezTo>
                    <a:pt x="2" y="8"/>
                    <a:pt x="2" y="8"/>
                    <a:pt x="2" y="9"/>
                  </a:cubicBezTo>
                  <a:cubicBezTo>
                    <a:pt x="2" y="9"/>
                    <a:pt x="2" y="10"/>
                    <a:pt x="2" y="10"/>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9"/>
            <p:cNvSpPr/>
            <p:nvPr/>
          </p:nvSpPr>
          <p:spPr bwMode="auto">
            <a:xfrm>
              <a:off x="9740900" y="4668838"/>
              <a:ext cx="23813" cy="77788"/>
            </a:xfrm>
            <a:custGeom>
              <a:avLst/>
              <a:gdLst>
                <a:gd name="T0" fmla="*/ 1 w 3"/>
                <a:gd name="T1" fmla="*/ 10 h 10"/>
                <a:gd name="T2" fmla="*/ 1 w 3"/>
                <a:gd name="T3" fmla="*/ 10 h 10"/>
                <a:gd name="T4" fmla="*/ 0 w 3"/>
                <a:gd name="T5" fmla="*/ 9 h 10"/>
                <a:gd name="T6" fmla="*/ 1 w 3"/>
                <a:gd name="T7" fmla="*/ 1 h 10"/>
                <a:gd name="T8" fmla="*/ 2 w 3"/>
                <a:gd name="T9" fmla="*/ 1 h 10"/>
                <a:gd name="T10" fmla="*/ 3 w 3"/>
                <a:gd name="T11" fmla="*/ 2 h 10"/>
                <a:gd name="T12" fmla="*/ 2 w 3"/>
                <a:gd name="T13" fmla="*/ 9 h 10"/>
                <a:gd name="T14" fmla="*/ 1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1" y="10"/>
                  </a:moveTo>
                  <a:cubicBezTo>
                    <a:pt x="1" y="10"/>
                    <a:pt x="1" y="10"/>
                    <a:pt x="1" y="10"/>
                  </a:cubicBezTo>
                  <a:cubicBezTo>
                    <a:pt x="0" y="10"/>
                    <a:pt x="0" y="9"/>
                    <a:pt x="0" y="9"/>
                  </a:cubicBezTo>
                  <a:cubicBezTo>
                    <a:pt x="1" y="1"/>
                    <a:pt x="1" y="1"/>
                    <a:pt x="1" y="1"/>
                  </a:cubicBezTo>
                  <a:cubicBezTo>
                    <a:pt x="1" y="1"/>
                    <a:pt x="2" y="0"/>
                    <a:pt x="2" y="1"/>
                  </a:cubicBezTo>
                  <a:cubicBezTo>
                    <a:pt x="3" y="1"/>
                    <a:pt x="3" y="1"/>
                    <a:pt x="3" y="2"/>
                  </a:cubicBezTo>
                  <a:cubicBezTo>
                    <a:pt x="2" y="9"/>
                    <a:pt x="2" y="9"/>
                    <a:pt x="2" y="9"/>
                  </a:cubicBezTo>
                  <a:cubicBezTo>
                    <a:pt x="2" y="10"/>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20"/>
            <p:cNvSpPr/>
            <p:nvPr/>
          </p:nvSpPr>
          <p:spPr bwMode="auto">
            <a:xfrm>
              <a:off x="9756775" y="4684713"/>
              <a:ext cx="30163" cy="77788"/>
            </a:xfrm>
            <a:custGeom>
              <a:avLst/>
              <a:gdLst>
                <a:gd name="T0" fmla="*/ 1 w 4"/>
                <a:gd name="T1" fmla="*/ 10 h 10"/>
                <a:gd name="T2" fmla="*/ 1 w 4"/>
                <a:gd name="T3" fmla="*/ 10 h 10"/>
                <a:gd name="T4" fmla="*/ 1 w 4"/>
                <a:gd name="T5" fmla="*/ 9 h 10"/>
                <a:gd name="T6" fmla="*/ 2 w 4"/>
                <a:gd name="T7" fmla="*/ 0 h 10"/>
                <a:gd name="T8" fmla="*/ 3 w 4"/>
                <a:gd name="T9" fmla="*/ 0 h 10"/>
                <a:gd name="T10" fmla="*/ 4 w 4"/>
                <a:gd name="T11" fmla="*/ 1 h 10"/>
                <a:gd name="T12" fmla="*/ 3 w 4"/>
                <a:gd name="T13" fmla="*/ 8 h 10"/>
                <a:gd name="T14" fmla="*/ 3 w 4"/>
                <a:gd name="T15" fmla="*/ 9 h 10"/>
                <a:gd name="T16" fmla="*/ 2 w 4"/>
                <a:gd name="T17" fmla="*/ 9 h 10"/>
                <a:gd name="T18" fmla="*/ 1 w 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1" y="10"/>
                  </a:moveTo>
                  <a:cubicBezTo>
                    <a:pt x="1" y="10"/>
                    <a:pt x="1" y="10"/>
                    <a:pt x="1" y="10"/>
                  </a:cubicBezTo>
                  <a:cubicBezTo>
                    <a:pt x="1" y="9"/>
                    <a:pt x="0" y="9"/>
                    <a:pt x="1" y="9"/>
                  </a:cubicBezTo>
                  <a:cubicBezTo>
                    <a:pt x="2" y="0"/>
                    <a:pt x="2" y="0"/>
                    <a:pt x="2" y="0"/>
                  </a:cubicBezTo>
                  <a:cubicBezTo>
                    <a:pt x="2" y="0"/>
                    <a:pt x="3" y="0"/>
                    <a:pt x="3" y="0"/>
                  </a:cubicBezTo>
                  <a:cubicBezTo>
                    <a:pt x="4" y="0"/>
                    <a:pt x="4" y="0"/>
                    <a:pt x="4" y="1"/>
                  </a:cubicBezTo>
                  <a:cubicBezTo>
                    <a:pt x="3" y="8"/>
                    <a:pt x="3" y="8"/>
                    <a:pt x="3" y="8"/>
                  </a:cubicBezTo>
                  <a:cubicBezTo>
                    <a:pt x="3" y="8"/>
                    <a:pt x="3" y="8"/>
                    <a:pt x="3" y="9"/>
                  </a:cubicBezTo>
                  <a:cubicBezTo>
                    <a:pt x="2" y="9"/>
                    <a:pt x="2" y="9"/>
                    <a:pt x="2" y="9"/>
                  </a:cubicBezTo>
                  <a:cubicBezTo>
                    <a:pt x="2" y="9"/>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21"/>
            <p:cNvSpPr/>
            <p:nvPr/>
          </p:nvSpPr>
          <p:spPr bwMode="auto">
            <a:xfrm>
              <a:off x="9786938" y="4692650"/>
              <a:ext cx="23813" cy="69850"/>
            </a:xfrm>
            <a:custGeom>
              <a:avLst/>
              <a:gdLst>
                <a:gd name="T0" fmla="*/ 1 w 3"/>
                <a:gd name="T1" fmla="*/ 9 h 9"/>
                <a:gd name="T2" fmla="*/ 1 w 3"/>
                <a:gd name="T3" fmla="*/ 9 h 9"/>
                <a:gd name="T4" fmla="*/ 0 w 3"/>
                <a:gd name="T5" fmla="*/ 8 h 9"/>
                <a:gd name="T6" fmla="*/ 1 w 3"/>
                <a:gd name="T7" fmla="*/ 1 h 9"/>
                <a:gd name="T8" fmla="*/ 2 w 3"/>
                <a:gd name="T9" fmla="*/ 0 h 9"/>
                <a:gd name="T10" fmla="*/ 2 w 3"/>
                <a:gd name="T11" fmla="*/ 1 h 9"/>
                <a:gd name="T12" fmla="*/ 2 w 3"/>
                <a:gd name="T13" fmla="*/ 8 h 9"/>
                <a:gd name="T14" fmla="*/ 1 w 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1" y="9"/>
                  </a:moveTo>
                  <a:cubicBezTo>
                    <a:pt x="1" y="9"/>
                    <a:pt x="1" y="9"/>
                    <a:pt x="1" y="9"/>
                  </a:cubicBezTo>
                  <a:cubicBezTo>
                    <a:pt x="0" y="9"/>
                    <a:pt x="0" y="9"/>
                    <a:pt x="0" y="8"/>
                  </a:cubicBezTo>
                  <a:cubicBezTo>
                    <a:pt x="0" y="6"/>
                    <a:pt x="0" y="3"/>
                    <a:pt x="1" y="1"/>
                  </a:cubicBezTo>
                  <a:cubicBezTo>
                    <a:pt x="1" y="0"/>
                    <a:pt x="1" y="0"/>
                    <a:pt x="2" y="0"/>
                  </a:cubicBezTo>
                  <a:cubicBezTo>
                    <a:pt x="2" y="0"/>
                    <a:pt x="3" y="0"/>
                    <a:pt x="2" y="1"/>
                  </a:cubicBezTo>
                  <a:cubicBezTo>
                    <a:pt x="2" y="3"/>
                    <a:pt x="2" y="6"/>
                    <a:pt x="2" y="8"/>
                  </a:cubicBezTo>
                  <a:cubicBezTo>
                    <a:pt x="2"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22"/>
            <p:cNvSpPr/>
            <p:nvPr/>
          </p:nvSpPr>
          <p:spPr bwMode="auto">
            <a:xfrm>
              <a:off x="9810750" y="4692650"/>
              <a:ext cx="23813" cy="77788"/>
            </a:xfrm>
            <a:custGeom>
              <a:avLst/>
              <a:gdLst>
                <a:gd name="T0" fmla="*/ 1 w 3"/>
                <a:gd name="T1" fmla="*/ 10 h 10"/>
                <a:gd name="T2" fmla="*/ 1 w 3"/>
                <a:gd name="T3" fmla="*/ 10 h 10"/>
                <a:gd name="T4" fmla="*/ 0 w 3"/>
                <a:gd name="T5" fmla="*/ 9 h 10"/>
                <a:gd name="T6" fmla="*/ 1 w 3"/>
                <a:gd name="T7" fmla="*/ 1 h 10"/>
                <a:gd name="T8" fmla="*/ 2 w 3"/>
                <a:gd name="T9" fmla="*/ 0 h 10"/>
                <a:gd name="T10" fmla="*/ 3 w 3"/>
                <a:gd name="T11" fmla="*/ 1 h 10"/>
                <a:gd name="T12" fmla="*/ 2 w 3"/>
                <a:gd name="T13" fmla="*/ 9 h 10"/>
                <a:gd name="T14" fmla="*/ 1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1" y="10"/>
                  </a:moveTo>
                  <a:cubicBezTo>
                    <a:pt x="1" y="10"/>
                    <a:pt x="1" y="10"/>
                    <a:pt x="1" y="10"/>
                  </a:cubicBezTo>
                  <a:cubicBezTo>
                    <a:pt x="0" y="10"/>
                    <a:pt x="0" y="10"/>
                    <a:pt x="0" y="9"/>
                  </a:cubicBezTo>
                  <a:cubicBezTo>
                    <a:pt x="1" y="1"/>
                    <a:pt x="1" y="1"/>
                    <a:pt x="1" y="1"/>
                  </a:cubicBezTo>
                  <a:cubicBezTo>
                    <a:pt x="1" y="1"/>
                    <a:pt x="1" y="0"/>
                    <a:pt x="2" y="0"/>
                  </a:cubicBezTo>
                  <a:cubicBezTo>
                    <a:pt x="2" y="0"/>
                    <a:pt x="3" y="1"/>
                    <a:pt x="3" y="1"/>
                  </a:cubicBezTo>
                  <a:cubicBezTo>
                    <a:pt x="2" y="9"/>
                    <a:pt x="2" y="9"/>
                    <a:pt x="2" y="9"/>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23"/>
            <p:cNvSpPr/>
            <p:nvPr/>
          </p:nvSpPr>
          <p:spPr bwMode="auto">
            <a:xfrm>
              <a:off x="9882188" y="4629150"/>
              <a:ext cx="23813" cy="55563"/>
            </a:xfrm>
            <a:custGeom>
              <a:avLst/>
              <a:gdLst>
                <a:gd name="T0" fmla="*/ 1 w 3"/>
                <a:gd name="T1" fmla="*/ 7 h 7"/>
                <a:gd name="T2" fmla="*/ 1 w 3"/>
                <a:gd name="T3" fmla="*/ 7 h 7"/>
                <a:gd name="T4" fmla="*/ 0 w 3"/>
                <a:gd name="T5" fmla="*/ 6 h 7"/>
                <a:gd name="T6" fmla="*/ 1 w 3"/>
                <a:gd name="T7" fmla="*/ 1 h 7"/>
                <a:gd name="T8" fmla="*/ 2 w 3"/>
                <a:gd name="T9" fmla="*/ 0 h 7"/>
                <a:gd name="T10" fmla="*/ 3 w 3"/>
                <a:gd name="T11" fmla="*/ 1 h 7"/>
                <a:gd name="T12" fmla="*/ 2 w 3"/>
                <a:gd name="T13" fmla="*/ 6 h 7"/>
                <a:gd name="T14" fmla="*/ 1 w 3"/>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7"/>
                  </a:moveTo>
                  <a:cubicBezTo>
                    <a:pt x="1" y="7"/>
                    <a:pt x="1" y="7"/>
                    <a:pt x="1" y="7"/>
                  </a:cubicBezTo>
                  <a:cubicBezTo>
                    <a:pt x="0" y="7"/>
                    <a:pt x="0" y="7"/>
                    <a:pt x="0" y="6"/>
                  </a:cubicBezTo>
                  <a:cubicBezTo>
                    <a:pt x="0" y="4"/>
                    <a:pt x="1" y="3"/>
                    <a:pt x="1" y="1"/>
                  </a:cubicBezTo>
                  <a:cubicBezTo>
                    <a:pt x="1" y="0"/>
                    <a:pt x="2" y="0"/>
                    <a:pt x="2" y="0"/>
                  </a:cubicBezTo>
                  <a:cubicBezTo>
                    <a:pt x="3" y="0"/>
                    <a:pt x="3" y="1"/>
                    <a:pt x="3" y="1"/>
                  </a:cubicBezTo>
                  <a:cubicBezTo>
                    <a:pt x="3" y="3"/>
                    <a:pt x="2" y="5"/>
                    <a:pt x="2" y="6"/>
                  </a:cubicBezTo>
                  <a:cubicBezTo>
                    <a:pt x="2"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24"/>
            <p:cNvSpPr/>
            <p:nvPr/>
          </p:nvSpPr>
          <p:spPr bwMode="auto">
            <a:xfrm>
              <a:off x="9898063" y="4637088"/>
              <a:ext cx="30163" cy="69850"/>
            </a:xfrm>
            <a:custGeom>
              <a:avLst/>
              <a:gdLst>
                <a:gd name="T0" fmla="*/ 2 w 4"/>
                <a:gd name="T1" fmla="*/ 9 h 9"/>
                <a:gd name="T2" fmla="*/ 1 w 4"/>
                <a:gd name="T3" fmla="*/ 9 h 9"/>
                <a:gd name="T4" fmla="*/ 1 w 4"/>
                <a:gd name="T5" fmla="*/ 8 h 9"/>
                <a:gd name="T6" fmla="*/ 2 w 4"/>
                <a:gd name="T7" fmla="*/ 1 h 9"/>
                <a:gd name="T8" fmla="*/ 3 w 4"/>
                <a:gd name="T9" fmla="*/ 0 h 9"/>
                <a:gd name="T10" fmla="*/ 4 w 4"/>
                <a:gd name="T11" fmla="*/ 1 h 9"/>
                <a:gd name="T12" fmla="*/ 2 w 4"/>
                <a:gd name="T13" fmla="*/ 9 h 9"/>
                <a:gd name="T14" fmla="*/ 2 w 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2" y="9"/>
                  </a:moveTo>
                  <a:cubicBezTo>
                    <a:pt x="1" y="9"/>
                    <a:pt x="1" y="9"/>
                    <a:pt x="1" y="9"/>
                  </a:cubicBezTo>
                  <a:cubicBezTo>
                    <a:pt x="1" y="9"/>
                    <a:pt x="0" y="9"/>
                    <a:pt x="1" y="8"/>
                  </a:cubicBezTo>
                  <a:cubicBezTo>
                    <a:pt x="2" y="1"/>
                    <a:pt x="2" y="1"/>
                    <a:pt x="2" y="1"/>
                  </a:cubicBezTo>
                  <a:cubicBezTo>
                    <a:pt x="2" y="0"/>
                    <a:pt x="3" y="0"/>
                    <a:pt x="3" y="0"/>
                  </a:cubicBezTo>
                  <a:cubicBezTo>
                    <a:pt x="4" y="0"/>
                    <a:pt x="4" y="1"/>
                    <a:pt x="4" y="1"/>
                  </a:cubicBezTo>
                  <a:cubicBezTo>
                    <a:pt x="2" y="9"/>
                    <a:pt x="2" y="9"/>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25"/>
            <p:cNvSpPr/>
            <p:nvPr/>
          </p:nvSpPr>
          <p:spPr bwMode="auto">
            <a:xfrm>
              <a:off x="9928225" y="4629150"/>
              <a:ext cx="31750" cy="85725"/>
            </a:xfrm>
            <a:custGeom>
              <a:avLst/>
              <a:gdLst>
                <a:gd name="T0" fmla="*/ 1 w 4"/>
                <a:gd name="T1" fmla="*/ 11 h 11"/>
                <a:gd name="T2" fmla="*/ 0 w 4"/>
                <a:gd name="T3" fmla="*/ 11 h 11"/>
                <a:gd name="T4" fmla="*/ 0 w 4"/>
                <a:gd name="T5" fmla="*/ 10 h 11"/>
                <a:gd name="T6" fmla="*/ 2 w 4"/>
                <a:gd name="T7" fmla="*/ 1 h 11"/>
                <a:gd name="T8" fmla="*/ 3 w 4"/>
                <a:gd name="T9" fmla="*/ 0 h 11"/>
                <a:gd name="T10" fmla="*/ 4 w 4"/>
                <a:gd name="T11" fmla="*/ 2 h 11"/>
                <a:gd name="T12" fmla="*/ 2 w 4"/>
                <a:gd name="T13" fmla="*/ 10 h 11"/>
                <a:gd name="T14" fmla="*/ 1 w 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1" y="11"/>
                  </a:moveTo>
                  <a:cubicBezTo>
                    <a:pt x="1" y="11"/>
                    <a:pt x="1" y="11"/>
                    <a:pt x="0" y="11"/>
                  </a:cubicBezTo>
                  <a:cubicBezTo>
                    <a:pt x="0" y="11"/>
                    <a:pt x="0" y="10"/>
                    <a:pt x="0" y="10"/>
                  </a:cubicBezTo>
                  <a:cubicBezTo>
                    <a:pt x="0" y="7"/>
                    <a:pt x="1" y="4"/>
                    <a:pt x="2" y="1"/>
                  </a:cubicBezTo>
                  <a:cubicBezTo>
                    <a:pt x="2" y="0"/>
                    <a:pt x="3" y="0"/>
                    <a:pt x="3" y="0"/>
                  </a:cubicBezTo>
                  <a:cubicBezTo>
                    <a:pt x="4" y="1"/>
                    <a:pt x="4" y="1"/>
                    <a:pt x="4" y="2"/>
                  </a:cubicBezTo>
                  <a:cubicBezTo>
                    <a:pt x="3" y="4"/>
                    <a:pt x="2" y="7"/>
                    <a:pt x="2" y="10"/>
                  </a:cubicBezTo>
                  <a:cubicBezTo>
                    <a:pt x="1"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26"/>
            <p:cNvSpPr/>
            <p:nvPr/>
          </p:nvSpPr>
          <p:spPr bwMode="auto">
            <a:xfrm>
              <a:off x="9952038" y="4629150"/>
              <a:ext cx="39688" cy="85725"/>
            </a:xfrm>
            <a:custGeom>
              <a:avLst/>
              <a:gdLst>
                <a:gd name="T0" fmla="*/ 1 w 5"/>
                <a:gd name="T1" fmla="*/ 11 h 11"/>
                <a:gd name="T2" fmla="*/ 1 w 5"/>
                <a:gd name="T3" fmla="*/ 11 h 11"/>
                <a:gd name="T4" fmla="*/ 0 w 5"/>
                <a:gd name="T5" fmla="*/ 10 h 11"/>
                <a:gd name="T6" fmla="*/ 3 w 5"/>
                <a:gd name="T7" fmla="*/ 0 h 11"/>
                <a:gd name="T8" fmla="*/ 4 w 5"/>
                <a:gd name="T9" fmla="*/ 0 h 11"/>
                <a:gd name="T10" fmla="*/ 4 w 5"/>
                <a:gd name="T11" fmla="*/ 1 h 11"/>
                <a:gd name="T12" fmla="*/ 2 w 5"/>
                <a:gd name="T13" fmla="*/ 10 h 11"/>
                <a:gd name="T14" fmla="*/ 1 w 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1" y="11"/>
                  </a:moveTo>
                  <a:cubicBezTo>
                    <a:pt x="1" y="11"/>
                    <a:pt x="1" y="11"/>
                    <a:pt x="1" y="11"/>
                  </a:cubicBezTo>
                  <a:cubicBezTo>
                    <a:pt x="0" y="11"/>
                    <a:pt x="0" y="11"/>
                    <a:pt x="0" y="10"/>
                  </a:cubicBezTo>
                  <a:cubicBezTo>
                    <a:pt x="1" y="7"/>
                    <a:pt x="2" y="3"/>
                    <a:pt x="3" y="0"/>
                  </a:cubicBezTo>
                  <a:cubicBezTo>
                    <a:pt x="3" y="0"/>
                    <a:pt x="3" y="0"/>
                    <a:pt x="4" y="0"/>
                  </a:cubicBezTo>
                  <a:cubicBezTo>
                    <a:pt x="4" y="0"/>
                    <a:pt x="5" y="0"/>
                    <a:pt x="4" y="1"/>
                  </a:cubicBezTo>
                  <a:cubicBezTo>
                    <a:pt x="3" y="4"/>
                    <a:pt x="2" y="7"/>
                    <a:pt x="2" y="10"/>
                  </a:cubicBezTo>
                  <a:cubicBezTo>
                    <a:pt x="2"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27"/>
            <p:cNvSpPr/>
            <p:nvPr/>
          </p:nvSpPr>
          <p:spPr bwMode="auto">
            <a:xfrm>
              <a:off x="9983788" y="4621213"/>
              <a:ext cx="31750" cy="93663"/>
            </a:xfrm>
            <a:custGeom>
              <a:avLst/>
              <a:gdLst>
                <a:gd name="T0" fmla="*/ 1 w 4"/>
                <a:gd name="T1" fmla="*/ 12 h 12"/>
                <a:gd name="T2" fmla="*/ 1 w 4"/>
                <a:gd name="T3" fmla="*/ 12 h 12"/>
                <a:gd name="T4" fmla="*/ 0 w 4"/>
                <a:gd name="T5" fmla="*/ 11 h 12"/>
                <a:gd name="T6" fmla="*/ 2 w 4"/>
                <a:gd name="T7" fmla="*/ 1 h 12"/>
                <a:gd name="T8" fmla="*/ 4 w 4"/>
                <a:gd name="T9" fmla="*/ 0 h 12"/>
                <a:gd name="T10" fmla="*/ 4 w 4"/>
                <a:gd name="T11" fmla="*/ 2 h 12"/>
                <a:gd name="T12" fmla="*/ 2 w 4"/>
                <a:gd name="T13" fmla="*/ 11 h 12"/>
                <a:gd name="T14" fmla="*/ 2 w 4"/>
                <a:gd name="T15" fmla="*/ 11 h 12"/>
                <a:gd name="T16" fmla="*/ 2 w 4"/>
                <a:gd name="T17" fmla="*/ 12 h 12"/>
                <a:gd name="T18" fmla="*/ 1 w 4"/>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1" y="12"/>
                  </a:moveTo>
                  <a:cubicBezTo>
                    <a:pt x="1" y="12"/>
                    <a:pt x="1" y="12"/>
                    <a:pt x="1" y="12"/>
                  </a:cubicBezTo>
                  <a:cubicBezTo>
                    <a:pt x="0" y="12"/>
                    <a:pt x="0" y="12"/>
                    <a:pt x="0" y="11"/>
                  </a:cubicBezTo>
                  <a:cubicBezTo>
                    <a:pt x="2" y="1"/>
                    <a:pt x="2" y="1"/>
                    <a:pt x="2" y="1"/>
                  </a:cubicBezTo>
                  <a:cubicBezTo>
                    <a:pt x="3" y="1"/>
                    <a:pt x="3" y="0"/>
                    <a:pt x="4" y="0"/>
                  </a:cubicBezTo>
                  <a:cubicBezTo>
                    <a:pt x="4" y="1"/>
                    <a:pt x="4" y="1"/>
                    <a:pt x="4" y="2"/>
                  </a:cubicBezTo>
                  <a:cubicBezTo>
                    <a:pt x="2" y="11"/>
                    <a:pt x="2" y="11"/>
                    <a:pt x="2" y="11"/>
                  </a:cubicBezTo>
                  <a:cubicBezTo>
                    <a:pt x="2" y="11"/>
                    <a:pt x="2" y="11"/>
                    <a:pt x="2" y="11"/>
                  </a:cubicBezTo>
                  <a:cubicBezTo>
                    <a:pt x="2" y="11"/>
                    <a:pt x="2" y="12"/>
                    <a:pt x="2" y="12"/>
                  </a:cubicBezTo>
                  <a:cubicBezTo>
                    <a:pt x="2"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28"/>
            <p:cNvSpPr/>
            <p:nvPr/>
          </p:nvSpPr>
          <p:spPr bwMode="auto">
            <a:xfrm>
              <a:off x="10164763" y="4527550"/>
              <a:ext cx="23813" cy="93663"/>
            </a:xfrm>
            <a:custGeom>
              <a:avLst/>
              <a:gdLst>
                <a:gd name="T0" fmla="*/ 1 w 3"/>
                <a:gd name="T1" fmla="*/ 12 h 12"/>
                <a:gd name="T2" fmla="*/ 1 w 3"/>
                <a:gd name="T3" fmla="*/ 12 h 12"/>
                <a:gd name="T4" fmla="*/ 0 w 3"/>
                <a:gd name="T5" fmla="*/ 11 h 12"/>
                <a:gd name="T6" fmla="*/ 1 w 3"/>
                <a:gd name="T7" fmla="*/ 1 h 12"/>
                <a:gd name="T8" fmla="*/ 2 w 3"/>
                <a:gd name="T9" fmla="*/ 0 h 12"/>
                <a:gd name="T10" fmla="*/ 3 w 3"/>
                <a:gd name="T11" fmla="*/ 2 h 12"/>
                <a:gd name="T12" fmla="*/ 2 w 3"/>
                <a:gd name="T13" fmla="*/ 11 h 12"/>
                <a:gd name="T14" fmla="*/ 1 w 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1" y="12"/>
                  </a:moveTo>
                  <a:cubicBezTo>
                    <a:pt x="1" y="12"/>
                    <a:pt x="1" y="12"/>
                    <a:pt x="1" y="12"/>
                  </a:cubicBezTo>
                  <a:cubicBezTo>
                    <a:pt x="0" y="12"/>
                    <a:pt x="0" y="11"/>
                    <a:pt x="0" y="11"/>
                  </a:cubicBezTo>
                  <a:cubicBezTo>
                    <a:pt x="1" y="1"/>
                    <a:pt x="1" y="1"/>
                    <a:pt x="1" y="1"/>
                  </a:cubicBezTo>
                  <a:cubicBezTo>
                    <a:pt x="1" y="1"/>
                    <a:pt x="2" y="0"/>
                    <a:pt x="2" y="0"/>
                  </a:cubicBezTo>
                  <a:cubicBezTo>
                    <a:pt x="3" y="1"/>
                    <a:pt x="3" y="1"/>
                    <a:pt x="3" y="2"/>
                  </a:cubicBezTo>
                  <a:cubicBezTo>
                    <a:pt x="2" y="11"/>
                    <a:pt x="2" y="11"/>
                    <a:pt x="2" y="11"/>
                  </a:cubicBezTo>
                  <a:cubicBezTo>
                    <a:pt x="2" y="11"/>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29"/>
            <p:cNvSpPr/>
            <p:nvPr/>
          </p:nvSpPr>
          <p:spPr bwMode="auto">
            <a:xfrm>
              <a:off x="10188575" y="4511675"/>
              <a:ext cx="22225" cy="109538"/>
            </a:xfrm>
            <a:custGeom>
              <a:avLst/>
              <a:gdLst>
                <a:gd name="T0" fmla="*/ 1 w 3"/>
                <a:gd name="T1" fmla="*/ 14 h 14"/>
                <a:gd name="T2" fmla="*/ 1 w 3"/>
                <a:gd name="T3" fmla="*/ 14 h 14"/>
                <a:gd name="T4" fmla="*/ 0 w 3"/>
                <a:gd name="T5" fmla="*/ 13 h 14"/>
                <a:gd name="T6" fmla="*/ 1 w 3"/>
                <a:gd name="T7" fmla="*/ 1 h 14"/>
                <a:gd name="T8" fmla="*/ 2 w 3"/>
                <a:gd name="T9" fmla="*/ 0 h 14"/>
                <a:gd name="T10" fmla="*/ 3 w 3"/>
                <a:gd name="T11" fmla="*/ 1 h 14"/>
                <a:gd name="T12" fmla="*/ 2 w 3"/>
                <a:gd name="T13" fmla="*/ 13 h 14"/>
                <a:gd name="T14" fmla="*/ 1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4"/>
                    <a:pt x="0" y="13"/>
                  </a:cubicBezTo>
                  <a:cubicBezTo>
                    <a:pt x="0" y="9"/>
                    <a:pt x="1" y="5"/>
                    <a:pt x="1" y="1"/>
                  </a:cubicBezTo>
                  <a:cubicBezTo>
                    <a:pt x="1" y="1"/>
                    <a:pt x="1" y="0"/>
                    <a:pt x="2" y="0"/>
                  </a:cubicBezTo>
                  <a:cubicBezTo>
                    <a:pt x="3" y="0"/>
                    <a:pt x="3" y="1"/>
                    <a:pt x="3" y="1"/>
                  </a:cubicBezTo>
                  <a:cubicBezTo>
                    <a:pt x="3" y="5"/>
                    <a:pt x="2" y="9"/>
                    <a:pt x="2" y="13"/>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30"/>
            <p:cNvSpPr/>
            <p:nvPr/>
          </p:nvSpPr>
          <p:spPr bwMode="auto">
            <a:xfrm>
              <a:off x="10218738" y="4479925"/>
              <a:ext cx="23813" cy="117475"/>
            </a:xfrm>
            <a:custGeom>
              <a:avLst/>
              <a:gdLst>
                <a:gd name="T0" fmla="*/ 2 w 3"/>
                <a:gd name="T1" fmla="*/ 15 h 15"/>
                <a:gd name="T2" fmla="*/ 2 w 3"/>
                <a:gd name="T3" fmla="*/ 15 h 15"/>
                <a:gd name="T4" fmla="*/ 1 w 3"/>
                <a:gd name="T5" fmla="*/ 15 h 15"/>
                <a:gd name="T6" fmla="*/ 0 w 3"/>
                <a:gd name="T7" fmla="*/ 1 h 15"/>
                <a:gd name="T8" fmla="*/ 1 w 3"/>
                <a:gd name="T9" fmla="*/ 0 h 15"/>
                <a:gd name="T10" fmla="*/ 2 w 3"/>
                <a:gd name="T11" fmla="*/ 1 h 15"/>
                <a:gd name="T12" fmla="*/ 3 w 3"/>
                <a:gd name="T13" fmla="*/ 13 h 15"/>
                <a:gd name="T14" fmla="*/ 3 w 3"/>
                <a:gd name="T15" fmla="*/ 14 h 15"/>
                <a:gd name="T16" fmla="*/ 3 w 3"/>
                <a:gd name="T17" fmla="*/ 15 h 15"/>
                <a:gd name="T18" fmla="*/ 2 w 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2" y="15"/>
                  </a:moveTo>
                  <a:cubicBezTo>
                    <a:pt x="2" y="15"/>
                    <a:pt x="2" y="15"/>
                    <a:pt x="2" y="15"/>
                  </a:cubicBezTo>
                  <a:cubicBezTo>
                    <a:pt x="1" y="15"/>
                    <a:pt x="1" y="15"/>
                    <a:pt x="1" y="15"/>
                  </a:cubicBezTo>
                  <a:cubicBezTo>
                    <a:pt x="0" y="1"/>
                    <a:pt x="0" y="1"/>
                    <a:pt x="0" y="1"/>
                  </a:cubicBezTo>
                  <a:cubicBezTo>
                    <a:pt x="0" y="1"/>
                    <a:pt x="1" y="0"/>
                    <a:pt x="1" y="0"/>
                  </a:cubicBezTo>
                  <a:cubicBezTo>
                    <a:pt x="2" y="0"/>
                    <a:pt x="2" y="1"/>
                    <a:pt x="2" y="1"/>
                  </a:cubicBezTo>
                  <a:cubicBezTo>
                    <a:pt x="3" y="13"/>
                    <a:pt x="3" y="13"/>
                    <a:pt x="3" y="13"/>
                  </a:cubicBezTo>
                  <a:cubicBezTo>
                    <a:pt x="3" y="13"/>
                    <a:pt x="3" y="14"/>
                    <a:pt x="3" y="14"/>
                  </a:cubicBezTo>
                  <a:cubicBezTo>
                    <a:pt x="3" y="15"/>
                    <a:pt x="3" y="15"/>
                    <a:pt x="3" y="15"/>
                  </a:cubicBezTo>
                  <a:cubicBezTo>
                    <a:pt x="3" y="15"/>
                    <a:pt x="2"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31"/>
            <p:cNvSpPr/>
            <p:nvPr/>
          </p:nvSpPr>
          <p:spPr bwMode="auto">
            <a:xfrm>
              <a:off x="9490075" y="4173538"/>
              <a:ext cx="38100" cy="71438"/>
            </a:xfrm>
            <a:custGeom>
              <a:avLst/>
              <a:gdLst>
                <a:gd name="T0" fmla="*/ 2 w 5"/>
                <a:gd name="T1" fmla="*/ 9 h 9"/>
                <a:gd name="T2" fmla="*/ 1 w 5"/>
                <a:gd name="T3" fmla="*/ 9 h 9"/>
                <a:gd name="T4" fmla="*/ 1 w 5"/>
                <a:gd name="T5" fmla="*/ 8 h 9"/>
                <a:gd name="T6" fmla="*/ 3 w 5"/>
                <a:gd name="T7" fmla="*/ 1 h 9"/>
                <a:gd name="T8" fmla="*/ 4 w 5"/>
                <a:gd name="T9" fmla="*/ 0 h 9"/>
                <a:gd name="T10" fmla="*/ 5 w 5"/>
                <a:gd name="T11" fmla="*/ 1 h 9"/>
                <a:gd name="T12" fmla="*/ 3 w 5"/>
                <a:gd name="T13" fmla="*/ 8 h 9"/>
                <a:gd name="T14" fmla="*/ 3 w 5"/>
                <a:gd name="T15" fmla="*/ 8 h 9"/>
                <a:gd name="T16" fmla="*/ 2 w 5"/>
                <a:gd name="T17" fmla="*/ 9 h 9"/>
                <a:gd name="T18" fmla="*/ 2 w 5"/>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2" y="9"/>
                  </a:moveTo>
                  <a:cubicBezTo>
                    <a:pt x="1" y="9"/>
                    <a:pt x="1" y="9"/>
                    <a:pt x="1" y="9"/>
                  </a:cubicBezTo>
                  <a:cubicBezTo>
                    <a:pt x="1" y="9"/>
                    <a:pt x="0" y="9"/>
                    <a:pt x="1" y="8"/>
                  </a:cubicBezTo>
                  <a:cubicBezTo>
                    <a:pt x="3" y="1"/>
                    <a:pt x="3" y="1"/>
                    <a:pt x="3" y="1"/>
                  </a:cubicBezTo>
                  <a:cubicBezTo>
                    <a:pt x="3" y="0"/>
                    <a:pt x="4" y="0"/>
                    <a:pt x="4" y="0"/>
                  </a:cubicBezTo>
                  <a:cubicBezTo>
                    <a:pt x="5" y="0"/>
                    <a:pt x="5" y="1"/>
                    <a:pt x="5" y="1"/>
                  </a:cubicBezTo>
                  <a:cubicBezTo>
                    <a:pt x="3" y="8"/>
                    <a:pt x="3" y="8"/>
                    <a:pt x="3" y="8"/>
                  </a:cubicBezTo>
                  <a:cubicBezTo>
                    <a:pt x="3" y="8"/>
                    <a:pt x="3" y="8"/>
                    <a:pt x="3" y="8"/>
                  </a:cubicBezTo>
                  <a:cubicBezTo>
                    <a:pt x="3" y="9"/>
                    <a:pt x="2" y="9"/>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32"/>
            <p:cNvSpPr/>
            <p:nvPr/>
          </p:nvSpPr>
          <p:spPr bwMode="auto">
            <a:xfrm>
              <a:off x="9512300" y="4181475"/>
              <a:ext cx="31750" cy="79375"/>
            </a:xfrm>
            <a:custGeom>
              <a:avLst/>
              <a:gdLst>
                <a:gd name="T0" fmla="*/ 1 w 4"/>
                <a:gd name="T1" fmla="*/ 10 h 10"/>
                <a:gd name="T2" fmla="*/ 0 w 4"/>
                <a:gd name="T3" fmla="*/ 10 h 10"/>
                <a:gd name="T4" fmla="*/ 0 w 4"/>
                <a:gd name="T5" fmla="*/ 8 h 10"/>
                <a:gd name="T6" fmla="*/ 2 w 4"/>
                <a:gd name="T7" fmla="*/ 2 h 10"/>
                <a:gd name="T8" fmla="*/ 2 w 4"/>
                <a:gd name="T9" fmla="*/ 2 h 10"/>
                <a:gd name="T10" fmla="*/ 2 w 4"/>
                <a:gd name="T11" fmla="*/ 0 h 10"/>
                <a:gd name="T12" fmla="*/ 4 w 4"/>
                <a:gd name="T13" fmla="*/ 1 h 10"/>
                <a:gd name="T14" fmla="*/ 4 w 4"/>
                <a:gd name="T15" fmla="*/ 2 h 10"/>
                <a:gd name="T16" fmla="*/ 2 w 4"/>
                <a:gd name="T17" fmla="*/ 8 h 10"/>
                <a:gd name="T18" fmla="*/ 2 w 4"/>
                <a:gd name="T19" fmla="*/ 9 h 10"/>
                <a:gd name="T20" fmla="*/ 2 w 4"/>
                <a:gd name="T21" fmla="*/ 9 h 10"/>
                <a:gd name="T22" fmla="*/ 1 w 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1" y="10"/>
                  </a:moveTo>
                  <a:cubicBezTo>
                    <a:pt x="1" y="10"/>
                    <a:pt x="1" y="10"/>
                    <a:pt x="0" y="10"/>
                  </a:cubicBezTo>
                  <a:cubicBezTo>
                    <a:pt x="0" y="9"/>
                    <a:pt x="0" y="9"/>
                    <a:pt x="0" y="8"/>
                  </a:cubicBezTo>
                  <a:cubicBezTo>
                    <a:pt x="2" y="2"/>
                    <a:pt x="2" y="2"/>
                    <a:pt x="2" y="2"/>
                  </a:cubicBezTo>
                  <a:cubicBezTo>
                    <a:pt x="2" y="2"/>
                    <a:pt x="2" y="2"/>
                    <a:pt x="2" y="2"/>
                  </a:cubicBezTo>
                  <a:cubicBezTo>
                    <a:pt x="1" y="1"/>
                    <a:pt x="2" y="1"/>
                    <a:pt x="2" y="0"/>
                  </a:cubicBezTo>
                  <a:cubicBezTo>
                    <a:pt x="3" y="0"/>
                    <a:pt x="3" y="0"/>
                    <a:pt x="4" y="1"/>
                  </a:cubicBezTo>
                  <a:cubicBezTo>
                    <a:pt x="4" y="1"/>
                    <a:pt x="4" y="1"/>
                    <a:pt x="4" y="2"/>
                  </a:cubicBezTo>
                  <a:cubicBezTo>
                    <a:pt x="2" y="8"/>
                    <a:pt x="2" y="8"/>
                    <a:pt x="2" y="8"/>
                  </a:cubicBezTo>
                  <a:cubicBezTo>
                    <a:pt x="2" y="8"/>
                    <a:pt x="2" y="8"/>
                    <a:pt x="2" y="9"/>
                  </a:cubicBezTo>
                  <a:cubicBezTo>
                    <a:pt x="2" y="9"/>
                    <a:pt x="2" y="9"/>
                    <a:pt x="2" y="9"/>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33"/>
            <p:cNvSpPr/>
            <p:nvPr/>
          </p:nvSpPr>
          <p:spPr bwMode="auto">
            <a:xfrm>
              <a:off x="9645650" y="4135438"/>
              <a:ext cx="39688" cy="163513"/>
            </a:xfrm>
            <a:custGeom>
              <a:avLst/>
              <a:gdLst>
                <a:gd name="T0" fmla="*/ 1 w 5"/>
                <a:gd name="T1" fmla="*/ 21 h 21"/>
                <a:gd name="T2" fmla="*/ 1 w 5"/>
                <a:gd name="T3" fmla="*/ 21 h 21"/>
                <a:gd name="T4" fmla="*/ 0 w 5"/>
                <a:gd name="T5" fmla="*/ 19 h 21"/>
                <a:gd name="T6" fmla="*/ 2 w 5"/>
                <a:gd name="T7" fmla="*/ 6 h 21"/>
                <a:gd name="T8" fmla="*/ 3 w 5"/>
                <a:gd name="T9" fmla="*/ 1 h 21"/>
                <a:gd name="T10" fmla="*/ 4 w 5"/>
                <a:gd name="T11" fmla="*/ 0 h 21"/>
                <a:gd name="T12" fmla="*/ 5 w 5"/>
                <a:gd name="T13" fmla="*/ 1 h 21"/>
                <a:gd name="T14" fmla="*/ 4 w 5"/>
                <a:gd name="T15" fmla="*/ 6 h 21"/>
                <a:gd name="T16" fmla="*/ 2 w 5"/>
                <a:gd name="T17" fmla="*/ 20 h 21"/>
                <a:gd name="T18" fmla="*/ 1 w 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1">
                  <a:moveTo>
                    <a:pt x="1" y="21"/>
                  </a:moveTo>
                  <a:cubicBezTo>
                    <a:pt x="1" y="21"/>
                    <a:pt x="1" y="21"/>
                    <a:pt x="1" y="21"/>
                  </a:cubicBezTo>
                  <a:cubicBezTo>
                    <a:pt x="1" y="20"/>
                    <a:pt x="0" y="20"/>
                    <a:pt x="0" y="19"/>
                  </a:cubicBezTo>
                  <a:cubicBezTo>
                    <a:pt x="1" y="15"/>
                    <a:pt x="2" y="10"/>
                    <a:pt x="2" y="6"/>
                  </a:cubicBezTo>
                  <a:cubicBezTo>
                    <a:pt x="3" y="1"/>
                    <a:pt x="3" y="1"/>
                    <a:pt x="3" y="1"/>
                  </a:cubicBezTo>
                  <a:cubicBezTo>
                    <a:pt x="3" y="0"/>
                    <a:pt x="4" y="0"/>
                    <a:pt x="4" y="0"/>
                  </a:cubicBezTo>
                  <a:cubicBezTo>
                    <a:pt x="5" y="0"/>
                    <a:pt x="5" y="0"/>
                    <a:pt x="5" y="1"/>
                  </a:cubicBezTo>
                  <a:cubicBezTo>
                    <a:pt x="4" y="6"/>
                    <a:pt x="4" y="6"/>
                    <a:pt x="4" y="6"/>
                  </a:cubicBezTo>
                  <a:cubicBezTo>
                    <a:pt x="4" y="11"/>
                    <a:pt x="3" y="15"/>
                    <a:pt x="2" y="20"/>
                  </a:cubicBezTo>
                  <a:cubicBezTo>
                    <a:pt x="2" y="20"/>
                    <a:pt x="2" y="21"/>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34"/>
            <p:cNvSpPr/>
            <p:nvPr/>
          </p:nvSpPr>
          <p:spPr bwMode="auto">
            <a:xfrm>
              <a:off x="9677400" y="4079875"/>
              <a:ext cx="39688" cy="188913"/>
            </a:xfrm>
            <a:custGeom>
              <a:avLst/>
              <a:gdLst>
                <a:gd name="T0" fmla="*/ 0 w 5"/>
                <a:gd name="T1" fmla="*/ 24 h 24"/>
                <a:gd name="T2" fmla="*/ 0 w 5"/>
                <a:gd name="T3" fmla="*/ 24 h 24"/>
                <a:gd name="T4" fmla="*/ 0 w 5"/>
                <a:gd name="T5" fmla="*/ 23 h 24"/>
                <a:gd name="T6" fmla="*/ 3 w 5"/>
                <a:gd name="T7" fmla="*/ 0 h 24"/>
                <a:gd name="T8" fmla="*/ 4 w 5"/>
                <a:gd name="T9" fmla="*/ 0 h 24"/>
                <a:gd name="T10" fmla="*/ 4 w 5"/>
                <a:gd name="T11" fmla="*/ 1 h 24"/>
                <a:gd name="T12" fmla="*/ 1 w 5"/>
                <a:gd name="T13" fmla="*/ 23 h 24"/>
                <a:gd name="T14" fmla="*/ 0 w 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0" y="24"/>
                  </a:moveTo>
                  <a:cubicBezTo>
                    <a:pt x="0" y="24"/>
                    <a:pt x="0" y="24"/>
                    <a:pt x="0" y="24"/>
                  </a:cubicBezTo>
                  <a:cubicBezTo>
                    <a:pt x="0" y="24"/>
                    <a:pt x="0" y="23"/>
                    <a:pt x="0" y="23"/>
                  </a:cubicBezTo>
                  <a:cubicBezTo>
                    <a:pt x="0" y="15"/>
                    <a:pt x="1" y="8"/>
                    <a:pt x="3" y="0"/>
                  </a:cubicBezTo>
                  <a:cubicBezTo>
                    <a:pt x="3" y="0"/>
                    <a:pt x="3" y="0"/>
                    <a:pt x="4" y="0"/>
                  </a:cubicBezTo>
                  <a:cubicBezTo>
                    <a:pt x="4" y="0"/>
                    <a:pt x="5" y="0"/>
                    <a:pt x="4" y="1"/>
                  </a:cubicBezTo>
                  <a:cubicBezTo>
                    <a:pt x="3" y="8"/>
                    <a:pt x="2" y="16"/>
                    <a:pt x="1" y="23"/>
                  </a:cubicBezTo>
                  <a:cubicBezTo>
                    <a:pt x="1" y="23"/>
                    <a:pt x="1"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35"/>
            <p:cNvSpPr/>
            <p:nvPr/>
          </p:nvSpPr>
          <p:spPr bwMode="auto">
            <a:xfrm>
              <a:off x="9709150" y="4040188"/>
              <a:ext cx="39688" cy="149225"/>
            </a:xfrm>
            <a:custGeom>
              <a:avLst/>
              <a:gdLst>
                <a:gd name="T0" fmla="*/ 1 w 5"/>
                <a:gd name="T1" fmla="*/ 19 h 19"/>
                <a:gd name="T2" fmla="*/ 0 w 5"/>
                <a:gd name="T3" fmla="*/ 19 h 19"/>
                <a:gd name="T4" fmla="*/ 0 w 5"/>
                <a:gd name="T5" fmla="*/ 18 h 19"/>
                <a:gd name="T6" fmla="*/ 3 w 5"/>
                <a:gd name="T7" fmla="*/ 1 h 19"/>
                <a:gd name="T8" fmla="*/ 4 w 5"/>
                <a:gd name="T9" fmla="*/ 0 h 19"/>
                <a:gd name="T10" fmla="*/ 5 w 5"/>
                <a:gd name="T11" fmla="*/ 1 h 19"/>
                <a:gd name="T12" fmla="*/ 2 w 5"/>
                <a:gd name="T13" fmla="*/ 18 h 19"/>
                <a:gd name="T14" fmla="*/ 1 w 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1" y="19"/>
                  </a:moveTo>
                  <a:cubicBezTo>
                    <a:pt x="1" y="19"/>
                    <a:pt x="0" y="19"/>
                    <a:pt x="0" y="19"/>
                  </a:cubicBezTo>
                  <a:cubicBezTo>
                    <a:pt x="0" y="19"/>
                    <a:pt x="0" y="18"/>
                    <a:pt x="0" y="18"/>
                  </a:cubicBezTo>
                  <a:cubicBezTo>
                    <a:pt x="3" y="1"/>
                    <a:pt x="3" y="1"/>
                    <a:pt x="3" y="1"/>
                  </a:cubicBezTo>
                  <a:cubicBezTo>
                    <a:pt x="3" y="0"/>
                    <a:pt x="4" y="0"/>
                    <a:pt x="4" y="0"/>
                  </a:cubicBezTo>
                  <a:cubicBezTo>
                    <a:pt x="5" y="0"/>
                    <a:pt x="5" y="1"/>
                    <a:pt x="5" y="1"/>
                  </a:cubicBezTo>
                  <a:cubicBezTo>
                    <a:pt x="2" y="18"/>
                    <a:pt x="2" y="18"/>
                    <a:pt x="2" y="18"/>
                  </a:cubicBezTo>
                  <a:cubicBezTo>
                    <a:pt x="1" y="19"/>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36"/>
            <p:cNvSpPr/>
            <p:nvPr/>
          </p:nvSpPr>
          <p:spPr bwMode="auto">
            <a:xfrm>
              <a:off x="9732963" y="4016375"/>
              <a:ext cx="47625" cy="134938"/>
            </a:xfrm>
            <a:custGeom>
              <a:avLst/>
              <a:gdLst>
                <a:gd name="T0" fmla="*/ 1 w 6"/>
                <a:gd name="T1" fmla="*/ 17 h 17"/>
                <a:gd name="T2" fmla="*/ 1 w 6"/>
                <a:gd name="T3" fmla="*/ 17 h 17"/>
                <a:gd name="T4" fmla="*/ 0 w 6"/>
                <a:gd name="T5" fmla="*/ 16 h 17"/>
                <a:gd name="T6" fmla="*/ 4 w 6"/>
                <a:gd name="T7" fmla="*/ 0 h 17"/>
                <a:gd name="T8" fmla="*/ 5 w 6"/>
                <a:gd name="T9" fmla="*/ 0 h 17"/>
                <a:gd name="T10" fmla="*/ 6 w 6"/>
                <a:gd name="T11" fmla="*/ 1 h 17"/>
                <a:gd name="T12" fmla="*/ 2 w 6"/>
                <a:gd name="T13" fmla="*/ 16 h 17"/>
                <a:gd name="T14" fmla="*/ 1 w 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1" y="17"/>
                  </a:moveTo>
                  <a:cubicBezTo>
                    <a:pt x="1" y="17"/>
                    <a:pt x="1" y="17"/>
                    <a:pt x="1" y="17"/>
                  </a:cubicBezTo>
                  <a:cubicBezTo>
                    <a:pt x="0" y="17"/>
                    <a:pt x="0" y="16"/>
                    <a:pt x="0" y="16"/>
                  </a:cubicBezTo>
                  <a:cubicBezTo>
                    <a:pt x="1" y="10"/>
                    <a:pt x="3" y="5"/>
                    <a:pt x="4" y="0"/>
                  </a:cubicBezTo>
                  <a:cubicBezTo>
                    <a:pt x="4" y="0"/>
                    <a:pt x="5" y="0"/>
                    <a:pt x="5" y="0"/>
                  </a:cubicBezTo>
                  <a:cubicBezTo>
                    <a:pt x="6" y="0"/>
                    <a:pt x="6" y="0"/>
                    <a:pt x="6" y="1"/>
                  </a:cubicBezTo>
                  <a:cubicBezTo>
                    <a:pt x="5" y="6"/>
                    <a:pt x="3" y="11"/>
                    <a:pt x="2" y="16"/>
                  </a:cubicBezTo>
                  <a:cubicBezTo>
                    <a:pt x="2" y="16"/>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37"/>
            <p:cNvSpPr/>
            <p:nvPr/>
          </p:nvSpPr>
          <p:spPr bwMode="auto">
            <a:xfrm>
              <a:off x="9764713" y="3994150"/>
              <a:ext cx="46038" cy="133350"/>
            </a:xfrm>
            <a:custGeom>
              <a:avLst/>
              <a:gdLst>
                <a:gd name="T0" fmla="*/ 1 w 6"/>
                <a:gd name="T1" fmla="*/ 17 h 17"/>
                <a:gd name="T2" fmla="*/ 1 w 6"/>
                <a:gd name="T3" fmla="*/ 17 h 17"/>
                <a:gd name="T4" fmla="*/ 0 w 6"/>
                <a:gd name="T5" fmla="*/ 16 h 17"/>
                <a:gd name="T6" fmla="*/ 4 w 6"/>
                <a:gd name="T7" fmla="*/ 1 h 17"/>
                <a:gd name="T8" fmla="*/ 5 w 6"/>
                <a:gd name="T9" fmla="*/ 0 h 17"/>
                <a:gd name="T10" fmla="*/ 5 w 6"/>
                <a:gd name="T11" fmla="*/ 1 h 17"/>
                <a:gd name="T12" fmla="*/ 2 w 6"/>
                <a:gd name="T13" fmla="*/ 16 h 17"/>
                <a:gd name="T14" fmla="*/ 1 w 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1" y="17"/>
                  </a:moveTo>
                  <a:cubicBezTo>
                    <a:pt x="1" y="17"/>
                    <a:pt x="1" y="17"/>
                    <a:pt x="1" y="17"/>
                  </a:cubicBezTo>
                  <a:cubicBezTo>
                    <a:pt x="1" y="17"/>
                    <a:pt x="0" y="16"/>
                    <a:pt x="0" y="16"/>
                  </a:cubicBezTo>
                  <a:cubicBezTo>
                    <a:pt x="1" y="11"/>
                    <a:pt x="2" y="6"/>
                    <a:pt x="4" y="1"/>
                  </a:cubicBezTo>
                  <a:cubicBezTo>
                    <a:pt x="4" y="0"/>
                    <a:pt x="4" y="0"/>
                    <a:pt x="5" y="0"/>
                  </a:cubicBezTo>
                  <a:cubicBezTo>
                    <a:pt x="5" y="0"/>
                    <a:pt x="6" y="1"/>
                    <a:pt x="5" y="1"/>
                  </a:cubicBezTo>
                  <a:cubicBezTo>
                    <a:pt x="4" y="6"/>
                    <a:pt x="3" y="11"/>
                    <a:pt x="2" y="16"/>
                  </a:cubicBezTo>
                  <a:cubicBezTo>
                    <a:pt x="2" y="16"/>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38"/>
            <p:cNvSpPr/>
            <p:nvPr/>
          </p:nvSpPr>
          <p:spPr bwMode="auto">
            <a:xfrm>
              <a:off x="9802813" y="3986213"/>
              <a:ext cx="39688" cy="117475"/>
            </a:xfrm>
            <a:custGeom>
              <a:avLst/>
              <a:gdLst>
                <a:gd name="T0" fmla="*/ 1 w 5"/>
                <a:gd name="T1" fmla="*/ 15 h 15"/>
                <a:gd name="T2" fmla="*/ 1 w 5"/>
                <a:gd name="T3" fmla="*/ 15 h 15"/>
                <a:gd name="T4" fmla="*/ 0 w 5"/>
                <a:gd name="T5" fmla="*/ 14 h 15"/>
                <a:gd name="T6" fmla="*/ 3 w 5"/>
                <a:gd name="T7" fmla="*/ 0 h 15"/>
                <a:gd name="T8" fmla="*/ 5 w 5"/>
                <a:gd name="T9" fmla="*/ 0 h 15"/>
                <a:gd name="T10" fmla="*/ 5 w 5"/>
                <a:gd name="T11" fmla="*/ 1 h 15"/>
                <a:gd name="T12" fmla="*/ 2 w 5"/>
                <a:gd name="T13" fmla="*/ 14 h 15"/>
                <a:gd name="T14" fmla="*/ 1 w 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1" y="15"/>
                  </a:moveTo>
                  <a:cubicBezTo>
                    <a:pt x="1" y="15"/>
                    <a:pt x="1" y="15"/>
                    <a:pt x="1" y="15"/>
                  </a:cubicBezTo>
                  <a:cubicBezTo>
                    <a:pt x="1" y="15"/>
                    <a:pt x="0" y="14"/>
                    <a:pt x="0" y="14"/>
                  </a:cubicBezTo>
                  <a:cubicBezTo>
                    <a:pt x="1" y="9"/>
                    <a:pt x="2" y="5"/>
                    <a:pt x="3" y="0"/>
                  </a:cubicBezTo>
                  <a:cubicBezTo>
                    <a:pt x="3" y="0"/>
                    <a:pt x="4" y="0"/>
                    <a:pt x="5" y="0"/>
                  </a:cubicBezTo>
                  <a:cubicBezTo>
                    <a:pt x="5" y="0"/>
                    <a:pt x="5" y="0"/>
                    <a:pt x="5" y="1"/>
                  </a:cubicBezTo>
                  <a:cubicBezTo>
                    <a:pt x="4" y="5"/>
                    <a:pt x="3" y="9"/>
                    <a:pt x="2" y="14"/>
                  </a:cubicBezTo>
                  <a:cubicBezTo>
                    <a:pt x="2" y="14"/>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39"/>
            <p:cNvSpPr/>
            <p:nvPr/>
          </p:nvSpPr>
          <p:spPr bwMode="auto">
            <a:xfrm>
              <a:off x="9842500" y="3978275"/>
              <a:ext cx="31750" cy="101600"/>
            </a:xfrm>
            <a:custGeom>
              <a:avLst/>
              <a:gdLst>
                <a:gd name="T0" fmla="*/ 1 w 4"/>
                <a:gd name="T1" fmla="*/ 13 h 13"/>
                <a:gd name="T2" fmla="*/ 0 w 4"/>
                <a:gd name="T3" fmla="*/ 12 h 13"/>
                <a:gd name="T4" fmla="*/ 1 w 4"/>
                <a:gd name="T5" fmla="*/ 5 h 13"/>
                <a:gd name="T6" fmla="*/ 2 w 4"/>
                <a:gd name="T7" fmla="*/ 1 h 13"/>
                <a:gd name="T8" fmla="*/ 4 w 4"/>
                <a:gd name="T9" fmla="*/ 0 h 13"/>
                <a:gd name="T10" fmla="*/ 4 w 4"/>
                <a:gd name="T11" fmla="*/ 1 h 13"/>
                <a:gd name="T12" fmla="*/ 3 w 4"/>
                <a:gd name="T13" fmla="*/ 5 h 13"/>
                <a:gd name="T14" fmla="*/ 2 w 4"/>
                <a:gd name="T15" fmla="*/ 12 h 13"/>
                <a:gd name="T16" fmla="*/ 1 w 4"/>
                <a:gd name="T17" fmla="*/ 13 h 13"/>
                <a:gd name="T18" fmla="*/ 1 w 4"/>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3">
                  <a:moveTo>
                    <a:pt x="1" y="13"/>
                  </a:moveTo>
                  <a:cubicBezTo>
                    <a:pt x="0" y="13"/>
                    <a:pt x="0" y="12"/>
                    <a:pt x="0" y="12"/>
                  </a:cubicBezTo>
                  <a:cubicBezTo>
                    <a:pt x="0" y="9"/>
                    <a:pt x="0" y="7"/>
                    <a:pt x="1" y="5"/>
                  </a:cubicBezTo>
                  <a:cubicBezTo>
                    <a:pt x="2" y="1"/>
                    <a:pt x="2" y="1"/>
                    <a:pt x="2" y="1"/>
                  </a:cubicBezTo>
                  <a:cubicBezTo>
                    <a:pt x="3" y="0"/>
                    <a:pt x="3" y="0"/>
                    <a:pt x="4" y="0"/>
                  </a:cubicBezTo>
                  <a:cubicBezTo>
                    <a:pt x="4" y="0"/>
                    <a:pt x="4" y="1"/>
                    <a:pt x="4" y="1"/>
                  </a:cubicBezTo>
                  <a:cubicBezTo>
                    <a:pt x="3" y="5"/>
                    <a:pt x="3" y="5"/>
                    <a:pt x="3" y="5"/>
                  </a:cubicBezTo>
                  <a:cubicBezTo>
                    <a:pt x="2" y="7"/>
                    <a:pt x="1" y="10"/>
                    <a:pt x="2" y="12"/>
                  </a:cubicBezTo>
                  <a:cubicBezTo>
                    <a:pt x="2" y="12"/>
                    <a:pt x="1" y="13"/>
                    <a:pt x="1"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40"/>
            <p:cNvSpPr/>
            <p:nvPr/>
          </p:nvSpPr>
          <p:spPr bwMode="auto">
            <a:xfrm>
              <a:off x="9874250" y="3978275"/>
              <a:ext cx="39688" cy="101600"/>
            </a:xfrm>
            <a:custGeom>
              <a:avLst/>
              <a:gdLst>
                <a:gd name="T0" fmla="*/ 1 w 5"/>
                <a:gd name="T1" fmla="*/ 13 h 13"/>
                <a:gd name="T2" fmla="*/ 1 w 5"/>
                <a:gd name="T3" fmla="*/ 13 h 13"/>
                <a:gd name="T4" fmla="*/ 0 w 5"/>
                <a:gd name="T5" fmla="*/ 11 h 13"/>
                <a:gd name="T6" fmla="*/ 3 w 5"/>
                <a:gd name="T7" fmla="*/ 0 h 13"/>
                <a:gd name="T8" fmla="*/ 5 w 5"/>
                <a:gd name="T9" fmla="*/ 0 h 13"/>
                <a:gd name="T10" fmla="*/ 5 w 5"/>
                <a:gd name="T11" fmla="*/ 1 h 13"/>
                <a:gd name="T12" fmla="*/ 2 w 5"/>
                <a:gd name="T13" fmla="*/ 11 h 13"/>
                <a:gd name="T14" fmla="*/ 2 w 5"/>
                <a:gd name="T15" fmla="*/ 12 h 13"/>
                <a:gd name="T16" fmla="*/ 2 w 5"/>
                <a:gd name="T17" fmla="*/ 13 h 13"/>
                <a:gd name="T18" fmla="*/ 1 w 5"/>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3">
                  <a:moveTo>
                    <a:pt x="1" y="13"/>
                  </a:moveTo>
                  <a:cubicBezTo>
                    <a:pt x="1" y="13"/>
                    <a:pt x="1" y="13"/>
                    <a:pt x="1" y="13"/>
                  </a:cubicBezTo>
                  <a:cubicBezTo>
                    <a:pt x="0" y="13"/>
                    <a:pt x="0" y="12"/>
                    <a:pt x="0" y="11"/>
                  </a:cubicBezTo>
                  <a:cubicBezTo>
                    <a:pt x="1" y="8"/>
                    <a:pt x="2" y="4"/>
                    <a:pt x="3" y="0"/>
                  </a:cubicBezTo>
                  <a:cubicBezTo>
                    <a:pt x="4" y="0"/>
                    <a:pt x="4" y="0"/>
                    <a:pt x="5" y="0"/>
                  </a:cubicBezTo>
                  <a:cubicBezTo>
                    <a:pt x="5" y="0"/>
                    <a:pt x="5" y="1"/>
                    <a:pt x="5" y="1"/>
                  </a:cubicBezTo>
                  <a:cubicBezTo>
                    <a:pt x="4" y="4"/>
                    <a:pt x="3" y="8"/>
                    <a:pt x="2" y="11"/>
                  </a:cubicBezTo>
                  <a:cubicBezTo>
                    <a:pt x="2" y="11"/>
                    <a:pt x="2" y="11"/>
                    <a:pt x="2" y="12"/>
                  </a:cubicBezTo>
                  <a:cubicBezTo>
                    <a:pt x="2" y="12"/>
                    <a:pt x="2" y="13"/>
                    <a:pt x="2" y="13"/>
                  </a:cubicBezTo>
                  <a:cubicBezTo>
                    <a:pt x="2"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41"/>
            <p:cNvSpPr/>
            <p:nvPr/>
          </p:nvSpPr>
          <p:spPr bwMode="auto">
            <a:xfrm>
              <a:off x="9898063" y="3978275"/>
              <a:ext cx="53975" cy="85725"/>
            </a:xfrm>
            <a:custGeom>
              <a:avLst/>
              <a:gdLst>
                <a:gd name="T0" fmla="*/ 1 w 7"/>
                <a:gd name="T1" fmla="*/ 11 h 11"/>
                <a:gd name="T2" fmla="*/ 1 w 7"/>
                <a:gd name="T3" fmla="*/ 11 h 11"/>
                <a:gd name="T4" fmla="*/ 1 w 7"/>
                <a:gd name="T5" fmla="*/ 10 h 11"/>
                <a:gd name="T6" fmla="*/ 4 w 7"/>
                <a:gd name="T7" fmla="*/ 2 h 11"/>
                <a:gd name="T8" fmla="*/ 5 w 7"/>
                <a:gd name="T9" fmla="*/ 0 h 11"/>
                <a:gd name="T10" fmla="*/ 7 w 7"/>
                <a:gd name="T11" fmla="*/ 1 h 11"/>
                <a:gd name="T12" fmla="*/ 6 w 7"/>
                <a:gd name="T13" fmla="*/ 2 h 11"/>
                <a:gd name="T14" fmla="*/ 5 w 7"/>
                <a:gd name="T15" fmla="*/ 3 h 11"/>
                <a:gd name="T16" fmla="*/ 2 w 7"/>
                <a:gd name="T17" fmla="*/ 11 h 11"/>
                <a:gd name="T18" fmla="*/ 1 w 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1" y="11"/>
                  </a:moveTo>
                  <a:cubicBezTo>
                    <a:pt x="1" y="11"/>
                    <a:pt x="1" y="11"/>
                    <a:pt x="1" y="11"/>
                  </a:cubicBezTo>
                  <a:cubicBezTo>
                    <a:pt x="1" y="11"/>
                    <a:pt x="0" y="10"/>
                    <a:pt x="1" y="10"/>
                  </a:cubicBezTo>
                  <a:cubicBezTo>
                    <a:pt x="4" y="2"/>
                    <a:pt x="4" y="2"/>
                    <a:pt x="4" y="2"/>
                  </a:cubicBezTo>
                  <a:cubicBezTo>
                    <a:pt x="4" y="2"/>
                    <a:pt x="4" y="0"/>
                    <a:pt x="5" y="0"/>
                  </a:cubicBezTo>
                  <a:cubicBezTo>
                    <a:pt x="6" y="0"/>
                    <a:pt x="6" y="0"/>
                    <a:pt x="7" y="1"/>
                  </a:cubicBezTo>
                  <a:cubicBezTo>
                    <a:pt x="7" y="1"/>
                    <a:pt x="6" y="2"/>
                    <a:pt x="6" y="2"/>
                  </a:cubicBezTo>
                  <a:cubicBezTo>
                    <a:pt x="6" y="2"/>
                    <a:pt x="5" y="3"/>
                    <a:pt x="5" y="3"/>
                  </a:cubicBezTo>
                  <a:cubicBezTo>
                    <a:pt x="2" y="11"/>
                    <a:pt x="2" y="11"/>
                    <a:pt x="2" y="11"/>
                  </a:cubicBezTo>
                  <a:cubicBezTo>
                    <a:pt x="2" y="11"/>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42"/>
            <p:cNvSpPr/>
            <p:nvPr/>
          </p:nvSpPr>
          <p:spPr bwMode="auto">
            <a:xfrm>
              <a:off x="9928225" y="3978275"/>
              <a:ext cx="55563" cy="93663"/>
            </a:xfrm>
            <a:custGeom>
              <a:avLst/>
              <a:gdLst>
                <a:gd name="T0" fmla="*/ 2 w 7"/>
                <a:gd name="T1" fmla="*/ 12 h 12"/>
                <a:gd name="T2" fmla="*/ 1 w 7"/>
                <a:gd name="T3" fmla="*/ 12 h 12"/>
                <a:gd name="T4" fmla="*/ 1 w 7"/>
                <a:gd name="T5" fmla="*/ 10 h 12"/>
                <a:gd name="T6" fmla="*/ 5 w 7"/>
                <a:gd name="T7" fmla="*/ 1 h 12"/>
                <a:gd name="T8" fmla="*/ 6 w 7"/>
                <a:gd name="T9" fmla="*/ 0 h 12"/>
                <a:gd name="T10" fmla="*/ 7 w 7"/>
                <a:gd name="T11" fmla="*/ 2 h 12"/>
                <a:gd name="T12" fmla="*/ 3 w 7"/>
                <a:gd name="T13" fmla="*/ 10 h 12"/>
                <a:gd name="T14" fmla="*/ 3 w 7"/>
                <a:gd name="T15" fmla="*/ 11 h 12"/>
                <a:gd name="T16" fmla="*/ 2 w 7"/>
                <a:gd name="T17" fmla="*/ 12 h 12"/>
                <a:gd name="T18" fmla="*/ 2 w 7"/>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2" y="12"/>
                  </a:moveTo>
                  <a:cubicBezTo>
                    <a:pt x="2" y="12"/>
                    <a:pt x="1" y="12"/>
                    <a:pt x="1" y="12"/>
                  </a:cubicBezTo>
                  <a:cubicBezTo>
                    <a:pt x="1" y="11"/>
                    <a:pt x="0" y="11"/>
                    <a:pt x="1" y="10"/>
                  </a:cubicBezTo>
                  <a:cubicBezTo>
                    <a:pt x="5" y="1"/>
                    <a:pt x="5" y="1"/>
                    <a:pt x="5" y="1"/>
                  </a:cubicBezTo>
                  <a:cubicBezTo>
                    <a:pt x="5" y="0"/>
                    <a:pt x="6" y="0"/>
                    <a:pt x="6" y="0"/>
                  </a:cubicBezTo>
                  <a:cubicBezTo>
                    <a:pt x="7" y="1"/>
                    <a:pt x="7" y="1"/>
                    <a:pt x="7" y="2"/>
                  </a:cubicBezTo>
                  <a:cubicBezTo>
                    <a:pt x="3" y="10"/>
                    <a:pt x="3" y="10"/>
                    <a:pt x="3" y="10"/>
                  </a:cubicBezTo>
                  <a:cubicBezTo>
                    <a:pt x="3" y="10"/>
                    <a:pt x="3" y="11"/>
                    <a:pt x="3" y="11"/>
                  </a:cubicBezTo>
                  <a:cubicBezTo>
                    <a:pt x="3" y="11"/>
                    <a:pt x="3" y="12"/>
                    <a:pt x="2" y="12"/>
                  </a:cubicBezTo>
                  <a:cubicBezTo>
                    <a:pt x="2" y="12"/>
                    <a:pt x="2"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43"/>
            <p:cNvSpPr/>
            <p:nvPr/>
          </p:nvSpPr>
          <p:spPr bwMode="auto">
            <a:xfrm>
              <a:off x="9975850" y="3986213"/>
              <a:ext cx="47625" cy="93663"/>
            </a:xfrm>
            <a:custGeom>
              <a:avLst/>
              <a:gdLst>
                <a:gd name="T0" fmla="*/ 1 w 6"/>
                <a:gd name="T1" fmla="*/ 12 h 12"/>
                <a:gd name="T2" fmla="*/ 0 w 6"/>
                <a:gd name="T3" fmla="*/ 11 h 12"/>
                <a:gd name="T4" fmla="*/ 0 w 6"/>
                <a:gd name="T5" fmla="*/ 10 h 12"/>
                <a:gd name="T6" fmla="*/ 4 w 6"/>
                <a:gd name="T7" fmla="*/ 1 h 12"/>
                <a:gd name="T8" fmla="*/ 6 w 6"/>
                <a:gd name="T9" fmla="*/ 1 h 12"/>
                <a:gd name="T10" fmla="*/ 6 w 6"/>
                <a:gd name="T11" fmla="*/ 2 h 12"/>
                <a:gd name="T12" fmla="*/ 2 w 6"/>
                <a:gd name="T13" fmla="*/ 10 h 12"/>
                <a:gd name="T14" fmla="*/ 2 w 6"/>
                <a:gd name="T15" fmla="*/ 11 h 12"/>
                <a:gd name="T16" fmla="*/ 1 w 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1" y="12"/>
                  </a:moveTo>
                  <a:cubicBezTo>
                    <a:pt x="1" y="12"/>
                    <a:pt x="0" y="12"/>
                    <a:pt x="0" y="11"/>
                  </a:cubicBezTo>
                  <a:cubicBezTo>
                    <a:pt x="0" y="11"/>
                    <a:pt x="0" y="11"/>
                    <a:pt x="0" y="10"/>
                  </a:cubicBezTo>
                  <a:cubicBezTo>
                    <a:pt x="1" y="7"/>
                    <a:pt x="2" y="4"/>
                    <a:pt x="4" y="1"/>
                  </a:cubicBezTo>
                  <a:cubicBezTo>
                    <a:pt x="5" y="1"/>
                    <a:pt x="5" y="0"/>
                    <a:pt x="6" y="1"/>
                  </a:cubicBezTo>
                  <a:cubicBezTo>
                    <a:pt x="6" y="1"/>
                    <a:pt x="6" y="2"/>
                    <a:pt x="6" y="2"/>
                  </a:cubicBezTo>
                  <a:cubicBezTo>
                    <a:pt x="4" y="5"/>
                    <a:pt x="3" y="7"/>
                    <a:pt x="2" y="10"/>
                  </a:cubicBezTo>
                  <a:cubicBezTo>
                    <a:pt x="2" y="11"/>
                    <a:pt x="2" y="11"/>
                    <a:pt x="2" y="11"/>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44"/>
            <p:cNvSpPr/>
            <p:nvPr/>
          </p:nvSpPr>
          <p:spPr bwMode="auto">
            <a:xfrm>
              <a:off x="10007600" y="4002088"/>
              <a:ext cx="47625" cy="77788"/>
            </a:xfrm>
            <a:custGeom>
              <a:avLst/>
              <a:gdLst>
                <a:gd name="T0" fmla="*/ 1 w 6"/>
                <a:gd name="T1" fmla="*/ 10 h 10"/>
                <a:gd name="T2" fmla="*/ 1 w 6"/>
                <a:gd name="T3" fmla="*/ 10 h 10"/>
                <a:gd name="T4" fmla="*/ 0 w 6"/>
                <a:gd name="T5" fmla="*/ 8 h 10"/>
                <a:gd name="T6" fmla="*/ 4 w 6"/>
                <a:gd name="T7" fmla="*/ 1 h 10"/>
                <a:gd name="T8" fmla="*/ 6 w 6"/>
                <a:gd name="T9" fmla="*/ 0 h 10"/>
                <a:gd name="T10" fmla="*/ 6 w 6"/>
                <a:gd name="T11" fmla="*/ 2 h 10"/>
                <a:gd name="T12" fmla="*/ 2 w 6"/>
                <a:gd name="T13" fmla="*/ 9 h 10"/>
                <a:gd name="T14" fmla="*/ 1 w 6"/>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0">
                  <a:moveTo>
                    <a:pt x="1" y="10"/>
                  </a:moveTo>
                  <a:cubicBezTo>
                    <a:pt x="1" y="10"/>
                    <a:pt x="1" y="10"/>
                    <a:pt x="1" y="10"/>
                  </a:cubicBezTo>
                  <a:cubicBezTo>
                    <a:pt x="0" y="9"/>
                    <a:pt x="0" y="9"/>
                    <a:pt x="0" y="8"/>
                  </a:cubicBezTo>
                  <a:cubicBezTo>
                    <a:pt x="4" y="1"/>
                    <a:pt x="4" y="1"/>
                    <a:pt x="4" y="1"/>
                  </a:cubicBezTo>
                  <a:cubicBezTo>
                    <a:pt x="5" y="0"/>
                    <a:pt x="5" y="0"/>
                    <a:pt x="6" y="0"/>
                  </a:cubicBezTo>
                  <a:cubicBezTo>
                    <a:pt x="6" y="1"/>
                    <a:pt x="6" y="1"/>
                    <a:pt x="6" y="2"/>
                  </a:cubicBezTo>
                  <a:cubicBezTo>
                    <a:pt x="2" y="9"/>
                    <a:pt x="2" y="9"/>
                    <a:pt x="2" y="9"/>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45"/>
            <p:cNvSpPr/>
            <p:nvPr/>
          </p:nvSpPr>
          <p:spPr bwMode="auto">
            <a:xfrm>
              <a:off x="10039350" y="4016375"/>
              <a:ext cx="38100" cy="63500"/>
            </a:xfrm>
            <a:custGeom>
              <a:avLst/>
              <a:gdLst>
                <a:gd name="T0" fmla="*/ 1 w 5"/>
                <a:gd name="T1" fmla="*/ 8 h 8"/>
                <a:gd name="T2" fmla="*/ 1 w 5"/>
                <a:gd name="T3" fmla="*/ 8 h 8"/>
                <a:gd name="T4" fmla="*/ 0 w 5"/>
                <a:gd name="T5" fmla="*/ 7 h 8"/>
                <a:gd name="T6" fmla="*/ 3 w 5"/>
                <a:gd name="T7" fmla="*/ 1 h 8"/>
                <a:gd name="T8" fmla="*/ 5 w 5"/>
                <a:gd name="T9" fmla="*/ 0 h 8"/>
                <a:gd name="T10" fmla="*/ 5 w 5"/>
                <a:gd name="T11" fmla="*/ 2 h 8"/>
                <a:gd name="T12" fmla="*/ 2 w 5"/>
                <a:gd name="T13" fmla="*/ 8 h 8"/>
                <a:gd name="T14" fmla="*/ 1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1" y="8"/>
                  </a:moveTo>
                  <a:cubicBezTo>
                    <a:pt x="1" y="8"/>
                    <a:pt x="1" y="8"/>
                    <a:pt x="1" y="8"/>
                  </a:cubicBezTo>
                  <a:cubicBezTo>
                    <a:pt x="0" y="8"/>
                    <a:pt x="0" y="7"/>
                    <a:pt x="0" y="7"/>
                  </a:cubicBezTo>
                  <a:cubicBezTo>
                    <a:pt x="1" y="5"/>
                    <a:pt x="2" y="3"/>
                    <a:pt x="3" y="1"/>
                  </a:cubicBezTo>
                  <a:cubicBezTo>
                    <a:pt x="4" y="0"/>
                    <a:pt x="4" y="0"/>
                    <a:pt x="5" y="0"/>
                  </a:cubicBezTo>
                  <a:cubicBezTo>
                    <a:pt x="5" y="1"/>
                    <a:pt x="5" y="1"/>
                    <a:pt x="5" y="2"/>
                  </a:cubicBezTo>
                  <a:cubicBezTo>
                    <a:pt x="4" y="4"/>
                    <a:pt x="3" y="6"/>
                    <a:pt x="2" y="8"/>
                  </a:cubicBezTo>
                  <a:cubicBezTo>
                    <a:pt x="2" y="8"/>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46"/>
            <p:cNvSpPr/>
            <p:nvPr/>
          </p:nvSpPr>
          <p:spPr bwMode="auto">
            <a:xfrm>
              <a:off x="10055225" y="4024313"/>
              <a:ext cx="46038" cy="71438"/>
            </a:xfrm>
            <a:custGeom>
              <a:avLst/>
              <a:gdLst>
                <a:gd name="T0" fmla="*/ 1 w 6"/>
                <a:gd name="T1" fmla="*/ 9 h 9"/>
                <a:gd name="T2" fmla="*/ 1 w 6"/>
                <a:gd name="T3" fmla="*/ 9 h 9"/>
                <a:gd name="T4" fmla="*/ 0 w 6"/>
                <a:gd name="T5" fmla="*/ 8 h 9"/>
                <a:gd name="T6" fmla="*/ 4 w 6"/>
                <a:gd name="T7" fmla="*/ 0 h 9"/>
                <a:gd name="T8" fmla="*/ 5 w 6"/>
                <a:gd name="T9" fmla="*/ 0 h 9"/>
                <a:gd name="T10" fmla="*/ 5 w 6"/>
                <a:gd name="T11" fmla="*/ 1 h 9"/>
                <a:gd name="T12" fmla="*/ 2 w 6"/>
                <a:gd name="T13" fmla="*/ 8 h 9"/>
                <a:gd name="T14" fmla="*/ 1 w 6"/>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9"/>
                  </a:moveTo>
                  <a:cubicBezTo>
                    <a:pt x="1" y="9"/>
                    <a:pt x="1" y="9"/>
                    <a:pt x="1" y="9"/>
                  </a:cubicBezTo>
                  <a:cubicBezTo>
                    <a:pt x="1" y="9"/>
                    <a:pt x="0" y="8"/>
                    <a:pt x="0" y="8"/>
                  </a:cubicBezTo>
                  <a:cubicBezTo>
                    <a:pt x="1" y="5"/>
                    <a:pt x="2" y="3"/>
                    <a:pt x="4" y="0"/>
                  </a:cubicBezTo>
                  <a:cubicBezTo>
                    <a:pt x="4" y="0"/>
                    <a:pt x="5" y="0"/>
                    <a:pt x="5" y="0"/>
                  </a:cubicBezTo>
                  <a:cubicBezTo>
                    <a:pt x="5" y="0"/>
                    <a:pt x="6" y="1"/>
                    <a:pt x="5" y="1"/>
                  </a:cubicBezTo>
                  <a:cubicBezTo>
                    <a:pt x="4" y="4"/>
                    <a:pt x="3" y="6"/>
                    <a:pt x="2" y="8"/>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47"/>
            <p:cNvSpPr/>
            <p:nvPr/>
          </p:nvSpPr>
          <p:spPr bwMode="auto">
            <a:xfrm>
              <a:off x="10085388" y="4048125"/>
              <a:ext cx="39688" cy="63500"/>
            </a:xfrm>
            <a:custGeom>
              <a:avLst/>
              <a:gdLst>
                <a:gd name="T0" fmla="*/ 1 w 5"/>
                <a:gd name="T1" fmla="*/ 8 h 8"/>
                <a:gd name="T2" fmla="*/ 1 w 5"/>
                <a:gd name="T3" fmla="*/ 8 h 8"/>
                <a:gd name="T4" fmla="*/ 0 w 5"/>
                <a:gd name="T5" fmla="*/ 7 h 8"/>
                <a:gd name="T6" fmla="*/ 3 w 5"/>
                <a:gd name="T7" fmla="*/ 1 h 8"/>
                <a:gd name="T8" fmla="*/ 4 w 5"/>
                <a:gd name="T9" fmla="*/ 0 h 8"/>
                <a:gd name="T10" fmla="*/ 4 w 5"/>
                <a:gd name="T11" fmla="*/ 1 h 8"/>
                <a:gd name="T12" fmla="*/ 2 w 5"/>
                <a:gd name="T13" fmla="*/ 7 h 8"/>
                <a:gd name="T14" fmla="*/ 1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1" y="8"/>
                  </a:moveTo>
                  <a:cubicBezTo>
                    <a:pt x="1" y="8"/>
                    <a:pt x="1" y="8"/>
                    <a:pt x="1" y="8"/>
                  </a:cubicBezTo>
                  <a:cubicBezTo>
                    <a:pt x="0" y="8"/>
                    <a:pt x="0" y="7"/>
                    <a:pt x="0" y="7"/>
                  </a:cubicBezTo>
                  <a:cubicBezTo>
                    <a:pt x="3" y="1"/>
                    <a:pt x="3" y="1"/>
                    <a:pt x="3" y="1"/>
                  </a:cubicBezTo>
                  <a:cubicBezTo>
                    <a:pt x="3" y="0"/>
                    <a:pt x="4" y="0"/>
                    <a:pt x="4" y="0"/>
                  </a:cubicBezTo>
                  <a:cubicBezTo>
                    <a:pt x="4" y="0"/>
                    <a:pt x="5" y="1"/>
                    <a:pt x="4" y="1"/>
                  </a:cubicBezTo>
                  <a:cubicBezTo>
                    <a:pt x="2" y="7"/>
                    <a:pt x="2" y="7"/>
                    <a:pt x="2" y="7"/>
                  </a:cubicBezTo>
                  <a:cubicBezTo>
                    <a:pt x="2"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48"/>
            <p:cNvSpPr/>
            <p:nvPr/>
          </p:nvSpPr>
          <p:spPr bwMode="auto">
            <a:xfrm>
              <a:off x="10101263" y="4064000"/>
              <a:ext cx="39688" cy="63500"/>
            </a:xfrm>
            <a:custGeom>
              <a:avLst/>
              <a:gdLst>
                <a:gd name="T0" fmla="*/ 1 w 5"/>
                <a:gd name="T1" fmla="*/ 8 h 8"/>
                <a:gd name="T2" fmla="*/ 1 w 5"/>
                <a:gd name="T3" fmla="*/ 8 h 8"/>
                <a:gd name="T4" fmla="*/ 0 w 5"/>
                <a:gd name="T5" fmla="*/ 6 h 8"/>
                <a:gd name="T6" fmla="*/ 3 w 5"/>
                <a:gd name="T7" fmla="*/ 1 h 8"/>
                <a:gd name="T8" fmla="*/ 4 w 5"/>
                <a:gd name="T9" fmla="*/ 0 h 8"/>
                <a:gd name="T10" fmla="*/ 5 w 5"/>
                <a:gd name="T11" fmla="*/ 2 h 8"/>
                <a:gd name="T12" fmla="*/ 3 w 5"/>
                <a:gd name="T13" fmla="*/ 6 h 8"/>
                <a:gd name="T14" fmla="*/ 3 w 5"/>
                <a:gd name="T15" fmla="*/ 7 h 8"/>
                <a:gd name="T16" fmla="*/ 2 w 5"/>
                <a:gd name="T17" fmla="*/ 7 h 8"/>
                <a:gd name="T18" fmla="*/ 1 w 5"/>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8"/>
                  </a:moveTo>
                  <a:cubicBezTo>
                    <a:pt x="1" y="8"/>
                    <a:pt x="1" y="8"/>
                    <a:pt x="1" y="8"/>
                  </a:cubicBezTo>
                  <a:cubicBezTo>
                    <a:pt x="0" y="7"/>
                    <a:pt x="0" y="7"/>
                    <a:pt x="0" y="6"/>
                  </a:cubicBezTo>
                  <a:cubicBezTo>
                    <a:pt x="3" y="1"/>
                    <a:pt x="3" y="1"/>
                    <a:pt x="3" y="1"/>
                  </a:cubicBezTo>
                  <a:cubicBezTo>
                    <a:pt x="3" y="0"/>
                    <a:pt x="4" y="0"/>
                    <a:pt x="4" y="0"/>
                  </a:cubicBezTo>
                  <a:cubicBezTo>
                    <a:pt x="5" y="1"/>
                    <a:pt x="5" y="1"/>
                    <a:pt x="5" y="2"/>
                  </a:cubicBezTo>
                  <a:cubicBezTo>
                    <a:pt x="3" y="6"/>
                    <a:pt x="3" y="6"/>
                    <a:pt x="3" y="6"/>
                  </a:cubicBezTo>
                  <a:cubicBezTo>
                    <a:pt x="3" y="6"/>
                    <a:pt x="3" y="7"/>
                    <a:pt x="3" y="7"/>
                  </a:cubicBezTo>
                  <a:cubicBezTo>
                    <a:pt x="2" y="7"/>
                    <a:pt x="2" y="7"/>
                    <a:pt x="2" y="7"/>
                  </a:cubicBezTo>
                  <a:cubicBezTo>
                    <a:pt x="2" y="8"/>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49"/>
            <p:cNvSpPr/>
            <p:nvPr/>
          </p:nvSpPr>
          <p:spPr bwMode="auto">
            <a:xfrm>
              <a:off x="10125075" y="4095750"/>
              <a:ext cx="31750" cy="47625"/>
            </a:xfrm>
            <a:custGeom>
              <a:avLst/>
              <a:gdLst>
                <a:gd name="T0" fmla="*/ 1 w 4"/>
                <a:gd name="T1" fmla="*/ 6 h 6"/>
                <a:gd name="T2" fmla="*/ 0 w 4"/>
                <a:gd name="T3" fmla="*/ 6 h 6"/>
                <a:gd name="T4" fmla="*/ 0 w 4"/>
                <a:gd name="T5" fmla="*/ 4 h 6"/>
                <a:gd name="T6" fmla="*/ 1 w 4"/>
                <a:gd name="T7" fmla="*/ 2 h 6"/>
                <a:gd name="T8" fmla="*/ 2 w 4"/>
                <a:gd name="T9" fmla="*/ 0 h 6"/>
                <a:gd name="T10" fmla="*/ 3 w 4"/>
                <a:gd name="T11" fmla="*/ 0 h 6"/>
                <a:gd name="T12" fmla="*/ 4 w 4"/>
                <a:gd name="T13" fmla="*/ 1 h 6"/>
                <a:gd name="T14" fmla="*/ 3 w 4"/>
                <a:gd name="T15" fmla="*/ 3 h 6"/>
                <a:gd name="T16" fmla="*/ 3 w 4"/>
                <a:gd name="T17" fmla="*/ 3 h 6"/>
                <a:gd name="T18" fmla="*/ 2 w 4"/>
                <a:gd name="T19" fmla="*/ 5 h 6"/>
                <a:gd name="T20" fmla="*/ 1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6"/>
                  </a:moveTo>
                  <a:cubicBezTo>
                    <a:pt x="1" y="6"/>
                    <a:pt x="1" y="6"/>
                    <a:pt x="0" y="6"/>
                  </a:cubicBezTo>
                  <a:cubicBezTo>
                    <a:pt x="0" y="5"/>
                    <a:pt x="0" y="5"/>
                    <a:pt x="0" y="4"/>
                  </a:cubicBezTo>
                  <a:cubicBezTo>
                    <a:pt x="1" y="2"/>
                    <a:pt x="1" y="2"/>
                    <a:pt x="1" y="2"/>
                  </a:cubicBezTo>
                  <a:cubicBezTo>
                    <a:pt x="1" y="1"/>
                    <a:pt x="2" y="1"/>
                    <a:pt x="2" y="0"/>
                  </a:cubicBezTo>
                  <a:cubicBezTo>
                    <a:pt x="2" y="0"/>
                    <a:pt x="3" y="0"/>
                    <a:pt x="3" y="0"/>
                  </a:cubicBezTo>
                  <a:cubicBezTo>
                    <a:pt x="4" y="0"/>
                    <a:pt x="4" y="1"/>
                    <a:pt x="4" y="1"/>
                  </a:cubicBezTo>
                  <a:cubicBezTo>
                    <a:pt x="3" y="3"/>
                    <a:pt x="3" y="3"/>
                    <a:pt x="3" y="3"/>
                  </a:cubicBezTo>
                  <a:cubicBezTo>
                    <a:pt x="3" y="3"/>
                    <a:pt x="3" y="3"/>
                    <a:pt x="3" y="3"/>
                  </a:cubicBezTo>
                  <a:cubicBezTo>
                    <a:pt x="2" y="4"/>
                    <a:pt x="2" y="5"/>
                    <a:pt x="2" y="5"/>
                  </a:cubicBezTo>
                  <a:cubicBezTo>
                    <a:pt x="2"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50"/>
            <p:cNvSpPr/>
            <p:nvPr/>
          </p:nvSpPr>
          <p:spPr bwMode="auto">
            <a:xfrm>
              <a:off x="10321925" y="4157663"/>
              <a:ext cx="15875" cy="71438"/>
            </a:xfrm>
            <a:custGeom>
              <a:avLst/>
              <a:gdLst>
                <a:gd name="T0" fmla="*/ 1 w 2"/>
                <a:gd name="T1" fmla="*/ 9 h 9"/>
                <a:gd name="T2" fmla="*/ 1 w 2"/>
                <a:gd name="T3" fmla="*/ 9 h 9"/>
                <a:gd name="T4" fmla="*/ 0 w 2"/>
                <a:gd name="T5" fmla="*/ 8 h 9"/>
                <a:gd name="T6" fmla="*/ 0 w 2"/>
                <a:gd name="T7" fmla="*/ 1 h 9"/>
                <a:gd name="T8" fmla="*/ 0 w 2"/>
                <a:gd name="T9" fmla="*/ 0 h 9"/>
                <a:gd name="T10" fmla="*/ 2 w 2"/>
                <a:gd name="T11" fmla="*/ 0 h 9"/>
                <a:gd name="T12" fmla="*/ 2 w 2"/>
                <a:gd name="T13" fmla="*/ 8 h 9"/>
                <a:gd name="T14" fmla="*/ 1 w 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1" y="9"/>
                  </a:moveTo>
                  <a:cubicBezTo>
                    <a:pt x="1" y="9"/>
                    <a:pt x="1" y="9"/>
                    <a:pt x="1" y="9"/>
                  </a:cubicBezTo>
                  <a:cubicBezTo>
                    <a:pt x="0" y="9"/>
                    <a:pt x="0" y="8"/>
                    <a:pt x="0" y="8"/>
                  </a:cubicBezTo>
                  <a:cubicBezTo>
                    <a:pt x="0" y="5"/>
                    <a:pt x="0" y="3"/>
                    <a:pt x="0" y="1"/>
                  </a:cubicBezTo>
                  <a:cubicBezTo>
                    <a:pt x="0" y="0"/>
                    <a:pt x="0" y="0"/>
                    <a:pt x="0" y="0"/>
                  </a:cubicBezTo>
                  <a:cubicBezTo>
                    <a:pt x="1" y="0"/>
                    <a:pt x="1" y="0"/>
                    <a:pt x="2" y="0"/>
                  </a:cubicBezTo>
                  <a:cubicBezTo>
                    <a:pt x="2" y="3"/>
                    <a:pt x="2" y="5"/>
                    <a:pt x="2" y="8"/>
                  </a:cubicBezTo>
                  <a:cubicBezTo>
                    <a:pt x="2"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51"/>
            <p:cNvSpPr/>
            <p:nvPr/>
          </p:nvSpPr>
          <p:spPr bwMode="auto">
            <a:xfrm>
              <a:off x="10345738" y="4143375"/>
              <a:ext cx="14288" cy="93663"/>
            </a:xfrm>
            <a:custGeom>
              <a:avLst/>
              <a:gdLst>
                <a:gd name="T0" fmla="*/ 1 w 2"/>
                <a:gd name="T1" fmla="*/ 12 h 12"/>
                <a:gd name="T2" fmla="*/ 0 w 2"/>
                <a:gd name="T3" fmla="*/ 11 h 12"/>
                <a:gd name="T4" fmla="*/ 0 w 2"/>
                <a:gd name="T5" fmla="*/ 1 h 12"/>
                <a:gd name="T6" fmla="*/ 1 w 2"/>
                <a:gd name="T7" fmla="*/ 0 h 12"/>
                <a:gd name="T8" fmla="*/ 1 w 2"/>
                <a:gd name="T9" fmla="*/ 0 h 12"/>
                <a:gd name="T10" fmla="*/ 2 w 2"/>
                <a:gd name="T11" fmla="*/ 1 h 12"/>
                <a:gd name="T12" fmla="*/ 2 w 2"/>
                <a:gd name="T13" fmla="*/ 11 h 12"/>
                <a:gd name="T14" fmla="*/ 1 w 2"/>
                <a:gd name="T15" fmla="*/ 12 h 12"/>
                <a:gd name="T16" fmla="*/ 1 w 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2">
                  <a:moveTo>
                    <a:pt x="1" y="12"/>
                  </a:moveTo>
                  <a:cubicBezTo>
                    <a:pt x="1" y="12"/>
                    <a:pt x="0" y="11"/>
                    <a:pt x="0" y="11"/>
                  </a:cubicBezTo>
                  <a:cubicBezTo>
                    <a:pt x="0" y="8"/>
                    <a:pt x="0" y="4"/>
                    <a:pt x="0" y="1"/>
                  </a:cubicBezTo>
                  <a:cubicBezTo>
                    <a:pt x="0" y="1"/>
                    <a:pt x="0" y="0"/>
                    <a:pt x="1" y="0"/>
                  </a:cubicBezTo>
                  <a:cubicBezTo>
                    <a:pt x="1" y="0"/>
                    <a:pt x="1" y="0"/>
                    <a:pt x="1" y="0"/>
                  </a:cubicBezTo>
                  <a:cubicBezTo>
                    <a:pt x="1" y="0"/>
                    <a:pt x="2" y="1"/>
                    <a:pt x="2" y="1"/>
                  </a:cubicBezTo>
                  <a:cubicBezTo>
                    <a:pt x="2" y="4"/>
                    <a:pt x="2" y="8"/>
                    <a:pt x="2" y="11"/>
                  </a:cubicBezTo>
                  <a:cubicBezTo>
                    <a:pt x="2" y="11"/>
                    <a:pt x="2"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52"/>
            <p:cNvSpPr/>
            <p:nvPr/>
          </p:nvSpPr>
          <p:spPr bwMode="auto">
            <a:xfrm>
              <a:off x="10290175" y="4471988"/>
              <a:ext cx="15875" cy="71438"/>
            </a:xfrm>
            <a:custGeom>
              <a:avLst/>
              <a:gdLst>
                <a:gd name="T0" fmla="*/ 1 w 2"/>
                <a:gd name="T1" fmla="*/ 9 h 9"/>
                <a:gd name="T2" fmla="*/ 1 w 2"/>
                <a:gd name="T3" fmla="*/ 9 h 9"/>
                <a:gd name="T4" fmla="*/ 0 w 2"/>
                <a:gd name="T5" fmla="*/ 8 h 9"/>
                <a:gd name="T6" fmla="*/ 0 w 2"/>
                <a:gd name="T7" fmla="*/ 1 h 9"/>
                <a:gd name="T8" fmla="*/ 1 w 2"/>
                <a:gd name="T9" fmla="*/ 0 h 9"/>
                <a:gd name="T10" fmla="*/ 2 w 2"/>
                <a:gd name="T11" fmla="*/ 1 h 9"/>
                <a:gd name="T12" fmla="*/ 2 w 2"/>
                <a:gd name="T13" fmla="*/ 8 h 9"/>
                <a:gd name="T14" fmla="*/ 1 w 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1" y="9"/>
                  </a:moveTo>
                  <a:cubicBezTo>
                    <a:pt x="1" y="9"/>
                    <a:pt x="1" y="9"/>
                    <a:pt x="1" y="9"/>
                  </a:cubicBezTo>
                  <a:cubicBezTo>
                    <a:pt x="1" y="9"/>
                    <a:pt x="0" y="9"/>
                    <a:pt x="0" y="8"/>
                  </a:cubicBezTo>
                  <a:cubicBezTo>
                    <a:pt x="0" y="1"/>
                    <a:pt x="0" y="1"/>
                    <a:pt x="0" y="1"/>
                  </a:cubicBezTo>
                  <a:cubicBezTo>
                    <a:pt x="0" y="0"/>
                    <a:pt x="1" y="0"/>
                    <a:pt x="1" y="0"/>
                  </a:cubicBezTo>
                  <a:cubicBezTo>
                    <a:pt x="2" y="0"/>
                    <a:pt x="2" y="0"/>
                    <a:pt x="2" y="1"/>
                  </a:cubicBezTo>
                  <a:cubicBezTo>
                    <a:pt x="2" y="8"/>
                    <a:pt x="2" y="8"/>
                    <a:pt x="2" y="8"/>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53"/>
            <p:cNvSpPr/>
            <p:nvPr/>
          </p:nvSpPr>
          <p:spPr bwMode="auto">
            <a:xfrm>
              <a:off x="10337800" y="4424363"/>
              <a:ext cx="22225" cy="119063"/>
            </a:xfrm>
            <a:custGeom>
              <a:avLst/>
              <a:gdLst>
                <a:gd name="T0" fmla="*/ 2 w 3"/>
                <a:gd name="T1" fmla="*/ 15 h 15"/>
                <a:gd name="T2" fmla="*/ 2 w 3"/>
                <a:gd name="T3" fmla="*/ 14 h 15"/>
                <a:gd name="T4" fmla="*/ 0 w 3"/>
                <a:gd name="T5" fmla="*/ 1 h 15"/>
                <a:gd name="T6" fmla="*/ 1 w 3"/>
                <a:gd name="T7" fmla="*/ 0 h 15"/>
                <a:gd name="T8" fmla="*/ 2 w 3"/>
                <a:gd name="T9" fmla="*/ 1 h 15"/>
                <a:gd name="T10" fmla="*/ 3 w 3"/>
                <a:gd name="T11" fmla="*/ 14 h 15"/>
                <a:gd name="T12" fmla="*/ 3 w 3"/>
                <a:gd name="T13" fmla="*/ 15 h 15"/>
                <a:gd name="T14" fmla="*/ 2 w 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5">
                  <a:moveTo>
                    <a:pt x="2" y="15"/>
                  </a:moveTo>
                  <a:cubicBezTo>
                    <a:pt x="2" y="15"/>
                    <a:pt x="2" y="14"/>
                    <a:pt x="2" y="14"/>
                  </a:cubicBezTo>
                  <a:cubicBezTo>
                    <a:pt x="0" y="1"/>
                    <a:pt x="0" y="1"/>
                    <a:pt x="0" y="1"/>
                  </a:cubicBezTo>
                  <a:cubicBezTo>
                    <a:pt x="0" y="1"/>
                    <a:pt x="1" y="0"/>
                    <a:pt x="1" y="0"/>
                  </a:cubicBezTo>
                  <a:cubicBezTo>
                    <a:pt x="2" y="0"/>
                    <a:pt x="2" y="1"/>
                    <a:pt x="2" y="1"/>
                  </a:cubicBezTo>
                  <a:cubicBezTo>
                    <a:pt x="3" y="14"/>
                    <a:pt x="3" y="14"/>
                    <a:pt x="3" y="14"/>
                  </a:cubicBezTo>
                  <a:cubicBezTo>
                    <a:pt x="3" y="14"/>
                    <a:pt x="3" y="15"/>
                    <a:pt x="3" y="15"/>
                  </a:cubicBezTo>
                  <a:cubicBezTo>
                    <a:pt x="3" y="15"/>
                    <a:pt x="2"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54"/>
            <p:cNvSpPr/>
            <p:nvPr/>
          </p:nvSpPr>
          <p:spPr bwMode="auto">
            <a:xfrm>
              <a:off x="10352088" y="4370388"/>
              <a:ext cx="39688" cy="133350"/>
            </a:xfrm>
            <a:custGeom>
              <a:avLst/>
              <a:gdLst>
                <a:gd name="T0" fmla="*/ 3 w 5"/>
                <a:gd name="T1" fmla="*/ 17 h 17"/>
                <a:gd name="T2" fmla="*/ 2 w 5"/>
                <a:gd name="T3" fmla="*/ 17 h 17"/>
                <a:gd name="T4" fmla="*/ 2 w 5"/>
                <a:gd name="T5" fmla="*/ 16 h 17"/>
                <a:gd name="T6" fmla="*/ 1 w 5"/>
                <a:gd name="T7" fmla="*/ 1 h 17"/>
                <a:gd name="T8" fmla="*/ 1 w 5"/>
                <a:gd name="T9" fmla="*/ 0 h 17"/>
                <a:gd name="T10" fmla="*/ 2 w 5"/>
                <a:gd name="T11" fmla="*/ 1 h 17"/>
                <a:gd name="T12" fmla="*/ 4 w 5"/>
                <a:gd name="T13" fmla="*/ 16 h 17"/>
                <a:gd name="T14" fmla="*/ 4 w 5"/>
                <a:gd name="T15" fmla="*/ 17 h 17"/>
                <a:gd name="T16" fmla="*/ 3 w 5"/>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3" y="17"/>
                  </a:moveTo>
                  <a:cubicBezTo>
                    <a:pt x="3" y="17"/>
                    <a:pt x="2" y="17"/>
                    <a:pt x="2" y="17"/>
                  </a:cubicBezTo>
                  <a:cubicBezTo>
                    <a:pt x="2" y="16"/>
                    <a:pt x="2" y="16"/>
                    <a:pt x="2" y="16"/>
                  </a:cubicBezTo>
                  <a:cubicBezTo>
                    <a:pt x="2" y="11"/>
                    <a:pt x="1" y="6"/>
                    <a:pt x="1" y="1"/>
                  </a:cubicBezTo>
                  <a:cubicBezTo>
                    <a:pt x="0" y="0"/>
                    <a:pt x="1" y="0"/>
                    <a:pt x="1" y="0"/>
                  </a:cubicBezTo>
                  <a:cubicBezTo>
                    <a:pt x="2" y="0"/>
                    <a:pt x="2" y="0"/>
                    <a:pt x="2" y="1"/>
                  </a:cubicBezTo>
                  <a:cubicBezTo>
                    <a:pt x="3" y="6"/>
                    <a:pt x="4" y="11"/>
                    <a:pt x="4" y="16"/>
                  </a:cubicBezTo>
                  <a:cubicBezTo>
                    <a:pt x="5" y="17"/>
                    <a:pt x="4" y="17"/>
                    <a:pt x="4" y="17"/>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55"/>
            <p:cNvSpPr/>
            <p:nvPr/>
          </p:nvSpPr>
          <p:spPr bwMode="auto">
            <a:xfrm>
              <a:off x="9661525" y="4519613"/>
              <a:ext cx="23813" cy="85725"/>
            </a:xfrm>
            <a:custGeom>
              <a:avLst/>
              <a:gdLst>
                <a:gd name="T0" fmla="*/ 2 w 3"/>
                <a:gd name="T1" fmla="*/ 11 h 11"/>
                <a:gd name="T2" fmla="*/ 2 w 3"/>
                <a:gd name="T3" fmla="*/ 11 h 11"/>
                <a:gd name="T4" fmla="*/ 1 w 3"/>
                <a:gd name="T5" fmla="*/ 10 h 11"/>
                <a:gd name="T6" fmla="*/ 0 w 3"/>
                <a:gd name="T7" fmla="*/ 2 h 11"/>
                <a:gd name="T8" fmla="*/ 0 w 3"/>
                <a:gd name="T9" fmla="*/ 2 h 11"/>
                <a:gd name="T10" fmla="*/ 1 w 3"/>
                <a:gd name="T11" fmla="*/ 0 h 11"/>
                <a:gd name="T12" fmla="*/ 2 w 3"/>
                <a:gd name="T13" fmla="*/ 1 h 11"/>
                <a:gd name="T14" fmla="*/ 2 w 3"/>
                <a:gd name="T15" fmla="*/ 2 h 11"/>
                <a:gd name="T16" fmla="*/ 2 w 3"/>
                <a:gd name="T17" fmla="*/ 2 h 11"/>
                <a:gd name="T18" fmla="*/ 3 w 3"/>
                <a:gd name="T19" fmla="*/ 9 h 11"/>
                <a:gd name="T20" fmla="*/ 3 w 3"/>
                <a:gd name="T21" fmla="*/ 10 h 11"/>
                <a:gd name="T22" fmla="*/ 3 w 3"/>
                <a:gd name="T23" fmla="*/ 11 h 11"/>
                <a:gd name="T24" fmla="*/ 2 w 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1">
                  <a:moveTo>
                    <a:pt x="2" y="11"/>
                  </a:moveTo>
                  <a:cubicBezTo>
                    <a:pt x="2" y="11"/>
                    <a:pt x="2" y="11"/>
                    <a:pt x="2" y="11"/>
                  </a:cubicBezTo>
                  <a:cubicBezTo>
                    <a:pt x="1" y="11"/>
                    <a:pt x="1" y="10"/>
                    <a:pt x="1" y="10"/>
                  </a:cubicBezTo>
                  <a:cubicBezTo>
                    <a:pt x="0" y="2"/>
                    <a:pt x="0" y="2"/>
                    <a:pt x="0" y="2"/>
                  </a:cubicBezTo>
                  <a:cubicBezTo>
                    <a:pt x="0" y="2"/>
                    <a:pt x="0" y="2"/>
                    <a:pt x="0" y="2"/>
                  </a:cubicBezTo>
                  <a:cubicBezTo>
                    <a:pt x="0" y="1"/>
                    <a:pt x="0" y="1"/>
                    <a:pt x="1" y="0"/>
                  </a:cubicBezTo>
                  <a:cubicBezTo>
                    <a:pt x="1" y="0"/>
                    <a:pt x="2" y="1"/>
                    <a:pt x="2" y="1"/>
                  </a:cubicBezTo>
                  <a:cubicBezTo>
                    <a:pt x="2" y="1"/>
                    <a:pt x="2" y="2"/>
                    <a:pt x="2" y="2"/>
                  </a:cubicBezTo>
                  <a:cubicBezTo>
                    <a:pt x="2" y="2"/>
                    <a:pt x="2" y="2"/>
                    <a:pt x="2" y="2"/>
                  </a:cubicBezTo>
                  <a:cubicBezTo>
                    <a:pt x="3" y="9"/>
                    <a:pt x="3" y="9"/>
                    <a:pt x="3" y="9"/>
                  </a:cubicBezTo>
                  <a:cubicBezTo>
                    <a:pt x="3" y="10"/>
                    <a:pt x="3" y="10"/>
                    <a:pt x="3" y="10"/>
                  </a:cubicBezTo>
                  <a:cubicBezTo>
                    <a:pt x="3" y="10"/>
                    <a:pt x="3" y="11"/>
                    <a:pt x="3" y="11"/>
                  </a:cubicBezTo>
                  <a:cubicBezTo>
                    <a:pt x="3" y="11"/>
                    <a:pt x="2" y="11"/>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56"/>
            <p:cNvSpPr/>
            <p:nvPr/>
          </p:nvSpPr>
          <p:spPr bwMode="auto">
            <a:xfrm>
              <a:off x="9693275" y="4551363"/>
              <a:ext cx="23813" cy="69850"/>
            </a:xfrm>
            <a:custGeom>
              <a:avLst/>
              <a:gdLst>
                <a:gd name="T0" fmla="*/ 2 w 3"/>
                <a:gd name="T1" fmla="*/ 9 h 9"/>
                <a:gd name="T2" fmla="*/ 1 w 3"/>
                <a:gd name="T3" fmla="*/ 9 h 9"/>
                <a:gd name="T4" fmla="*/ 0 w 3"/>
                <a:gd name="T5" fmla="*/ 1 h 9"/>
                <a:gd name="T6" fmla="*/ 1 w 3"/>
                <a:gd name="T7" fmla="*/ 0 h 9"/>
                <a:gd name="T8" fmla="*/ 2 w 3"/>
                <a:gd name="T9" fmla="*/ 1 h 9"/>
                <a:gd name="T10" fmla="*/ 2 w 3"/>
                <a:gd name="T11" fmla="*/ 8 h 9"/>
                <a:gd name="T12" fmla="*/ 2 w 3"/>
                <a:gd name="T13" fmla="*/ 9 h 9"/>
                <a:gd name="T14" fmla="*/ 2 w 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2" y="9"/>
                  </a:moveTo>
                  <a:cubicBezTo>
                    <a:pt x="1" y="9"/>
                    <a:pt x="1" y="9"/>
                    <a:pt x="1" y="9"/>
                  </a:cubicBezTo>
                  <a:cubicBezTo>
                    <a:pt x="0" y="1"/>
                    <a:pt x="0" y="1"/>
                    <a:pt x="0" y="1"/>
                  </a:cubicBezTo>
                  <a:cubicBezTo>
                    <a:pt x="0" y="0"/>
                    <a:pt x="0" y="0"/>
                    <a:pt x="1" y="0"/>
                  </a:cubicBezTo>
                  <a:cubicBezTo>
                    <a:pt x="1" y="0"/>
                    <a:pt x="2" y="0"/>
                    <a:pt x="2" y="1"/>
                  </a:cubicBezTo>
                  <a:cubicBezTo>
                    <a:pt x="2" y="8"/>
                    <a:pt x="2" y="8"/>
                    <a:pt x="2" y="8"/>
                  </a:cubicBezTo>
                  <a:cubicBezTo>
                    <a:pt x="3" y="9"/>
                    <a:pt x="2" y="9"/>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57"/>
            <p:cNvSpPr>
              <a:spLocks noEditPoints="1"/>
            </p:cNvSpPr>
            <p:nvPr/>
          </p:nvSpPr>
          <p:spPr bwMode="auto">
            <a:xfrm>
              <a:off x="9466263" y="3789363"/>
              <a:ext cx="925513" cy="925513"/>
            </a:xfrm>
            <a:custGeom>
              <a:avLst/>
              <a:gdLst>
                <a:gd name="T0" fmla="*/ 29 w 118"/>
                <a:gd name="T1" fmla="*/ 111 h 118"/>
                <a:gd name="T2" fmla="*/ 19 w 118"/>
                <a:gd name="T3" fmla="*/ 90 h 118"/>
                <a:gd name="T4" fmla="*/ 1 w 118"/>
                <a:gd name="T5" fmla="*/ 75 h 118"/>
                <a:gd name="T6" fmla="*/ 9 w 118"/>
                <a:gd name="T7" fmla="*/ 53 h 118"/>
                <a:gd name="T8" fmla="*/ 7 w 118"/>
                <a:gd name="T9" fmla="*/ 29 h 118"/>
                <a:gd name="T10" fmla="*/ 28 w 118"/>
                <a:gd name="T11" fmla="*/ 20 h 118"/>
                <a:gd name="T12" fmla="*/ 44 w 118"/>
                <a:gd name="T13" fmla="*/ 2 h 118"/>
                <a:gd name="T14" fmla="*/ 65 w 118"/>
                <a:gd name="T15" fmla="*/ 10 h 118"/>
                <a:gd name="T16" fmla="*/ 84 w 118"/>
                <a:gd name="T17" fmla="*/ 5 h 118"/>
                <a:gd name="T18" fmla="*/ 89 w 118"/>
                <a:gd name="T19" fmla="*/ 8 h 118"/>
                <a:gd name="T20" fmla="*/ 93 w 118"/>
                <a:gd name="T21" fmla="*/ 18 h 118"/>
                <a:gd name="T22" fmla="*/ 88 w 118"/>
                <a:gd name="T23" fmla="*/ 15 h 118"/>
                <a:gd name="T24" fmla="*/ 106 w 118"/>
                <a:gd name="T25" fmla="*/ 25 h 118"/>
                <a:gd name="T26" fmla="*/ 115 w 118"/>
                <a:gd name="T27" fmla="*/ 46 h 118"/>
                <a:gd name="T28" fmla="*/ 116 w 118"/>
                <a:gd name="T29" fmla="*/ 69 h 118"/>
                <a:gd name="T30" fmla="*/ 108 w 118"/>
                <a:gd name="T31" fmla="*/ 90 h 118"/>
                <a:gd name="T32" fmla="*/ 93 w 118"/>
                <a:gd name="T33" fmla="*/ 107 h 118"/>
                <a:gd name="T34" fmla="*/ 72 w 118"/>
                <a:gd name="T35" fmla="*/ 116 h 118"/>
                <a:gd name="T36" fmla="*/ 49 w 118"/>
                <a:gd name="T37" fmla="*/ 117 h 118"/>
                <a:gd name="T38" fmla="*/ 46 w 118"/>
                <a:gd name="T39" fmla="*/ 114 h 118"/>
                <a:gd name="T40" fmla="*/ 69 w 118"/>
                <a:gd name="T41" fmla="*/ 105 h 118"/>
                <a:gd name="T42" fmla="*/ 89 w 118"/>
                <a:gd name="T43" fmla="*/ 107 h 118"/>
                <a:gd name="T44" fmla="*/ 98 w 118"/>
                <a:gd name="T45" fmla="*/ 84 h 118"/>
                <a:gd name="T46" fmla="*/ 113 w 118"/>
                <a:gd name="T47" fmla="*/ 72 h 118"/>
                <a:gd name="T48" fmla="*/ 105 w 118"/>
                <a:gd name="T49" fmla="*/ 57 h 118"/>
                <a:gd name="T50" fmla="*/ 99 w 118"/>
                <a:gd name="T51" fmla="*/ 33 h 118"/>
                <a:gd name="T52" fmla="*/ 83 w 118"/>
                <a:gd name="T53" fmla="*/ 18 h 118"/>
                <a:gd name="T54" fmla="*/ 83 w 118"/>
                <a:gd name="T55" fmla="*/ 9 h 118"/>
                <a:gd name="T56" fmla="*/ 66 w 118"/>
                <a:gd name="T57" fmla="*/ 14 h 118"/>
                <a:gd name="T58" fmla="*/ 43 w 118"/>
                <a:gd name="T59" fmla="*/ 6 h 118"/>
                <a:gd name="T60" fmla="*/ 32 w 118"/>
                <a:gd name="T61" fmla="*/ 22 h 118"/>
                <a:gd name="T62" fmla="*/ 10 w 118"/>
                <a:gd name="T63" fmla="*/ 33 h 118"/>
                <a:gd name="T64" fmla="*/ 13 w 118"/>
                <a:gd name="T65" fmla="*/ 52 h 118"/>
                <a:gd name="T66" fmla="*/ 5 w 118"/>
                <a:gd name="T67" fmla="*/ 75 h 118"/>
                <a:gd name="T68" fmla="*/ 21 w 118"/>
                <a:gd name="T69" fmla="*/ 86 h 118"/>
                <a:gd name="T70" fmla="*/ 32 w 118"/>
                <a:gd name="T71" fmla="*/ 109 h 118"/>
                <a:gd name="T72" fmla="*/ 24 w 118"/>
                <a:gd name="T73" fmla="*/ 46 h 118"/>
                <a:gd name="T74" fmla="*/ 95 w 118"/>
                <a:gd name="T75" fmla="*/ 70 h 118"/>
                <a:gd name="T76" fmla="*/ 94 w 118"/>
                <a:gd name="T77" fmla="*/ 73 h 118"/>
                <a:gd name="T78" fmla="*/ 94 w 118"/>
                <a:gd name="T79" fmla="*/ 73 h 118"/>
                <a:gd name="T80" fmla="*/ 93 w 118"/>
                <a:gd name="T81" fmla="*/ 75 h 118"/>
                <a:gd name="T82" fmla="*/ 57 w 118"/>
                <a:gd name="T83" fmla="*/ 27 h 118"/>
                <a:gd name="T84" fmla="*/ 90 w 118"/>
                <a:gd name="T85" fmla="*/ 72 h 118"/>
                <a:gd name="T86" fmla="*/ 70 w 118"/>
                <a:gd name="T87"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18">
                  <a:moveTo>
                    <a:pt x="48" y="118"/>
                  </a:moveTo>
                  <a:cubicBezTo>
                    <a:pt x="48" y="118"/>
                    <a:pt x="47" y="118"/>
                    <a:pt x="47" y="118"/>
                  </a:cubicBezTo>
                  <a:cubicBezTo>
                    <a:pt x="41" y="117"/>
                    <a:pt x="35" y="114"/>
                    <a:pt x="29" y="111"/>
                  </a:cubicBezTo>
                  <a:cubicBezTo>
                    <a:pt x="28" y="111"/>
                    <a:pt x="28" y="110"/>
                    <a:pt x="28" y="109"/>
                  </a:cubicBezTo>
                  <a:cubicBezTo>
                    <a:pt x="31" y="101"/>
                    <a:pt x="31" y="101"/>
                    <a:pt x="31" y="101"/>
                  </a:cubicBezTo>
                  <a:cubicBezTo>
                    <a:pt x="26" y="98"/>
                    <a:pt x="22" y="94"/>
                    <a:pt x="19" y="90"/>
                  </a:cubicBezTo>
                  <a:cubicBezTo>
                    <a:pt x="12" y="93"/>
                    <a:pt x="12" y="93"/>
                    <a:pt x="12" y="93"/>
                  </a:cubicBezTo>
                  <a:cubicBezTo>
                    <a:pt x="11" y="94"/>
                    <a:pt x="10" y="93"/>
                    <a:pt x="9" y="93"/>
                  </a:cubicBezTo>
                  <a:cubicBezTo>
                    <a:pt x="6" y="87"/>
                    <a:pt x="3" y="81"/>
                    <a:pt x="1" y="75"/>
                  </a:cubicBezTo>
                  <a:cubicBezTo>
                    <a:pt x="1" y="74"/>
                    <a:pt x="1" y="73"/>
                    <a:pt x="2" y="72"/>
                  </a:cubicBezTo>
                  <a:cubicBezTo>
                    <a:pt x="10" y="69"/>
                    <a:pt x="10" y="69"/>
                    <a:pt x="10" y="69"/>
                  </a:cubicBezTo>
                  <a:cubicBezTo>
                    <a:pt x="9" y="64"/>
                    <a:pt x="9" y="58"/>
                    <a:pt x="9" y="53"/>
                  </a:cubicBezTo>
                  <a:cubicBezTo>
                    <a:pt x="2" y="50"/>
                    <a:pt x="2" y="50"/>
                    <a:pt x="2" y="50"/>
                  </a:cubicBezTo>
                  <a:cubicBezTo>
                    <a:pt x="1" y="50"/>
                    <a:pt x="0" y="49"/>
                    <a:pt x="1" y="48"/>
                  </a:cubicBezTo>
                  <a:cubicBezTo>
                    <a:pt x="2" y="41"/>
                    <a:pt x="4" y="35"/>
                    <a:pt x="7" y="29"/>
                  </a:cubicBezTo>
                  <a:cubicBezTo>
                    <a:pt x="8" y="29"/>
                    <a:pt x="9" y="28"/>
                    <a:pt x="10" y="29"/>
                  </a:cubicBezTo>
                  <a:cubicBezTo>
                    <a:pt x="17" y="32"/>
                    <a:pt x="17" y="32"/>
                    <a:pt x="17" y="32"/>
                  </a:cubicBezTo>
                  <a:cubicBezTo>
                    <a:pt x="20" y="27"/>
                    <a:pt x="24" y="23"/>
                    <a:pt x="28" y="20"/>
                  </a:cubicBezTo>
                  <a:cubicBezTo>
                    <a:pt x="25" y="12"/>
                    <a:pt x="25" y="12"/>
                    <a:pt x="25" y="12"/>
                  </a:cubicBezTo>
                  <a:cubicBezTo>
                    <a:pt x="25" y="11"/>
                    <a:pt x="25" y="10"/>
                    <a:pt x="26" y="10"/>
                  </a:cubicBezTo>
                  <a:cubicBezTo>
                    <a:pt x="31" y="6"/>
                    <a:pt x="37" y="4"/>
                    <a:pt x="44" y="2"/>
                  </a:cubicBezTo>
                  <a:cubicBezTo>
                    <a:pt x="45" y="2"/>
                    <a:pt x="45" y="2"/>
                    <a:pt x="46" y="3"/>
                  </a:cubicBezTo>
                  <a:cubicBezTo>
                    <a:pt x="49" y="10"/>
                    <a:pt x="49" y="10"/>
                    <a:pt x="49" y="10"/>
                  </a:cubicBezTo>
                  <a:cubicBezTo>
                    <a:pt x="55" y="9"/>
                    <a:pt x="60" y="9"/>
                    <a:pt x="65" y="10"/>
                  </a:cubicBezTo>
                  <a:cubicBezTo>
                    <a:pt x="68" y="2"/>
                    <a:pt x="68" y="2"/>
                    <a:pt x="68" y="2"/>
                  </a:cubicBezTo>
                  <a:cubicBezTo>
                    <a:pt x="68" y="2"/>
                    <a:pt x="69" y="1"/>
                    <a:pt x="69" y="1"/>
                  </a:cubicBezTo>
                  <a:cubicBezTo>
                    <a:pt x="72" y="0"/>
                    <a:pt x="84" y="5"/>
                    <a:pt x="84" y="5"/>
                  </a:cubicBezTo>
                  <a:cubicBezTo>
                    <a:pt x="85" y="6"/>
                    <a:pt x="86" y="6"/>
                    <a:pt x="87" y="7"/>
                  </a:cubicBezTo>
                  <a:cubicBezTo>
                    <a:pt x="88" y="7"/>
                    <a:pt x="88" y="7"/>
                    <a:pt x="88" y="8"/>
                  </a:cubicBezTo>
                  <a:cubicBezTo>
                    <a:pt x="88" y="8"/>
                    <a:pt x="88" y="8"/>
                    <a:pt x="89" y="8"/>
                  </a:cubicBezTo>
                  <a:cubicBezTo>
                    <a:pt x="89" y="8"/>
                    <a:pt x="90" y="9"/>
                    <a:pt x="90" y="9"/>
                  </a:cubicBezTo>
                  <a:cubicBezTo>
                    <a:pt x="90" y="10"/>
                    <a:pt x="90" y="10"/>
                    <a:pt x="90" y="11"/>
                  </a:cubicBezTo>
                  <a:cubicBezTo>
                    <a:pt x="91" y="13"/>
                    <a:pt x="92" y="15"/>
                    <a:pt x="93" y="18"/>
                  </a:cubicBezTo>
                  <a:cubicBezTo>
                    <a:pt x="94" y="19"/>
                    <a:pt x="93" y="20"/>
                    <a:pt x="93" y="20"/>
                  </a:cubicBezTo>
                  <a:cubicBezTo>
                    <a:pt x="92" y="21"/>
                    <a:pt x="91" y="20"/>
                    <a:pt x="90" y="19"/>
                  </a:cubicBezTo>
                  <a:cubicBezTo>
                    <a:pt x="89" y="18"/>
                    <a:pt x="89" y="16"/>
                    <a:pt x="88" y="15"/>
                  </a:cubicBezTo>
                  <a:cubicBezTo>
                    <a:pt x="87" y="18"/>
                    <a:pt x="87" y="18"/>
                    <a:pt x="87" y="18"/>
                  </a:cubicBezTo>
                  <a:cubicBezTo>
                    <a:pt x="91" y="21"/>
                    <a:pt x="95" y="25"/>
                    <a:pt x="99" y="29"/>
                  </a:cubicBezTo>
                  <a:cubicBezTo>
                    <a:pt x="106" y="25"/>
                    <a:pt x="106" y="25"/>
                    <a:pt x="106" y="25"/>
                  </a:cubicBezTo>
                  <a:cubicBezTo>
                    <a:pt x="107" y="25"/>
                    <a:pt x="108" y="25"/>
                    <a:pt x="108" y="26"/>
                  </a:cubicBezTo>
                  <a:cubicBezTo>
                    <a:pt x="112" y="32"/>
                    <a:pt x="115" y="38"/>
                    <a:pt x="117" y="44"/>
                  </a:cubicBezTo>
                  <a:cubicBezTo>
                    <a:pt x="117" y="45"/>
                    <a:pt x="116" y="46"/>
                    <a:pt x="115" y="46"/>
                  </a:cubicBezTo>
                  <a:cubicBezTo>
                    <a:pt x="108" y="49"/>
                    <a:pt x="108" y="51"/>
                    <a:pt x="109" y="57"/>
                  </a:cubicBezTo>
                  <a:cubicBezTo>
                    <a:pt x="109" y="59"/>
                    <a:pt x="109" y="62"/>
                    <a:pt x="109" y="66"/>
                  </a:cubicBezTo>
                  <a:cubicBezTo>
                    <a:pt x="116" y="69"/>
                    <a:pt x="116" y="69"/>
                    <a:pt x="116" y="69"/>
                  </a:cubicBezTo>
                  <a:cubicBezTo>
                    <a:pt x="117" y="69"/>
                    <a:pt x="118" y="70"/>
                    <a:pt x="117" y="71"/>
                  </a:cubicBezTo>
                  <a:cubicBezTo>
                    <a:pt x="116" y="77"/>
                    <a:pt x="114" y="84"/>
                    <a:pt x="111" y="89"/>
                  </a:cubicBezTo>
                  <a:cubicBezTo>
                    <a:pt x="110" y="90"/>
                    <a:pt x="109" y="90"/>
                    <a:pt x="108" y="90"/>
                  </a:cubicBezTo>
                  <a:cubicBezTo>
                    <a:pt x="101" y="87"/>
                    <a:pt x="101" y="87"/>
                    <a:pt x="101" y="87"/>
                  </a:cubicBezTo>
                  <a:cubicBezTo>
                    <a:pt x="98" y="92"/>
                    <a:pt x="94" y="96"/>
                    <a:pt x="89" y="99"/>
                  </a:cubicBezTo>
                  <a:cubicBezTo>
                    <a:pt x="93" y="107"/>
                    <a:pt x="93" y="107"/>
                    <a:pt x="93" y="107"/>
                  </a:cubicBezTo>
                  <a:cubicBezTo>
                    <a:pt x="93" y="108"/>
                    <a:pt x="93" y="109"/>
                    <a:pt x="92" y="109"/>
                  </a:cubicBezTo>
                  <a:cubicBezTo>
                    <a:pt x="87" y="113"/>
                    <a:pt x="81" y="115"/>
                    <a:pt x="74" y="117"/>
                  </a:cubicBezTo>
                  <a:cubicBezTo>
                    <a:pt x="73" y="117"/>
                    <a:pt x="72" y="117"/>
                    <a:pt x="72" y="116"/>
                  </a:cubicBezTo>
                  <a:cubicBezTo>
                    <a:pt x="69" y="109"/>
                    <a:pt x="69" y="109"/>
                    <a:pt x="69" y="109"/>
                  </a:cubicBezTo>
                  <a:cubicBezTo>
                    <a:pt x="63" y="110"/>
                    <a:pt x="58" y="110"/>
                    <a:pt x="52" y="109"/>
                  </a:cubicBezTo>
                  <a:cubicBezTo>
                    <a:pt x="49" y="117"/>
                    <a:pt x="49" y="117"/>
                    <a:pt x="49" y="117"/>
                  </a:cubicBezTo>
                  <a:cubicBezTo>
                    <a:pt x="49" y="118"/>
                    <a:pt x="48" y="118"/>
                    <a:pt x="48" y="118"/>
                  </a:cubicBezTo>
                  <a:close/>
                  <a:moveTo>
                    <a:pt x="32" y="109"/>
                  </a:moveTo>
                  <a:cubicBezTo>
                    <a:pt x="37" y="111"/>
                    <a:pt x="41" y="113"/>
                    <a:pt x="46" y="114"/>
                  </a:cubicBezTo>
                  <a:cubicBezTo>
                    <a:pt x="49" y="106"/>
                    <a:pt x="49" y="106"/>
                    <a:pt x="49" y="106"/>
                  </a:cubicBezTo>
                  <a:cubicBezTo>
                    <a:pt x="50" y="106"/>
                    <a:pt x="51" y="105"/>
                    <a:pt x="51" y="105"/>
                  </a:cubicBezTo>
                  <a:cubicBezTo>
                    <a:pt x="57" y="106"/>
                    <a:pt x="63" y="106"/>
                    <a:pt x="69" y="105"/>
                  </a:cubicBezTo>
                  <a:cubicBezTo>
                    <a:pt x="70" y="104"/>
                    <a:pt x="71" y="105"/>
                    <a:pt x="72" y="106"/>
                  </a:cubicBezTo>
                  <a:cubicBezTo>
                    <a:pt x="75" y="113"/>
                    <a:pt x="75" y="113"/>
                    <a:pt x="75" y="113"/>
                  </a:cubicBezTo>
                  <a:cubicBezTo>
                    <a:pt x="80" y="112"/>
                    <a:pt x="84" y="110"/>
                    <a:pt x="89" y="107"/>
                  </a:cubicBezTo>
                  <a:cubicBezTo>
                    <a:pt x="85" y="99"/>
                    <a:pt x="85" y="99"/>
                    <a:pt x="85" y="99"/>
                  </a:cubicBezTo>
                  <a:cubicBezTo>
                    <a:pt x="85" y="99"/>
                    <a:pt x="85" y="98"/>
                    <a:pt x="86" y="97"/>
                  </a:cubicBezTo>
                  <a:cubicBezTo>
                    <a:pt x="91" y="94"/>
                    <a:pt x="95" y="89"/>
                    <a:pt x="98" y="84"/>
                  </a:cubicBezTo>
                  <a:cubicBezTo>
                    <a:pt x="99" y="83"/>
                    <a:pt x="100" y="83"/>
                    <a:pt x="101" y="83"/>
                  </a:cubicBezTo>
                  <a:cubicBezTo>
                    <a:pt x="108" y="86"/>
                    <a:pt x="108" y="86"/>
                    <a:pt x="108" y="86"/>
                  </a:cubicBezTo>
                  <a:cubicBezTo>
                    <a:pt x="111" y="82"/>
                    <a:pt x="112" y="77"/>
                    <a:pt x="113" y="72"/>
                  </a:cubicBezTo>
                  <a:cubicBezTo>
                    <a:pt x="106" y="69"/>
                    <a:pt x="106" y="69"/>
                    <a:pt x="106" y="69"/>
                  </a:cubicBezTo>
                  <a:cubicBezTo>
                    <a:pt x="105" y="69"/>
                    <a:pt x="105" y="68"/>
                    <a:pt x="105" y="67"/>
                  </a:cubicBezTo>
                  <a:cubicBezTo>
                    <a:pt x="105" y="63"/>
                    <a:pt x="105" y="60"/>
                    <a:pt x="105" y="57"/>
                  </a:cubicBezTo>
                  <a:cubicBezTo>
                    <a:pt x="104" y="52"/>
                    <a:pt x="104" y="47"/>
                    <a:pt x="112" y="43"/>
                  </a:cubicBezTo>
                  <a:cubicBezTo>
                    <a:pt x="111" y="38"/>
                    <a:pt x="109" y="34"/>
                    <a:pt x="106" y="30"/>
                  </a:cubicBezTo>
                  <a:cubicBezTo>
                    <a:pt x="99" y="33"/>
                    <a:pt x="99" y="33"/>
                    <a:pt x="99" y="33"/>
                  </a:cubicBezTo>
                  <a:cubicBezTo>
                    <a:pt x="98" y="33"/>
                    <a:pt x="97" y="33"/>
                    <a:pt x="96" y="32"/>
                  </a:cubicBezTo>
                  <a:cubicBezTo>
                    <a:pt x="93" y="27"/>
                    <a:pt x="89" y="23"/>
                    <a:pt x="83" y="20"/>
                  </a:cubicBezTo>
                  <a:cubicBezTo>
                    <a:pt x="83" y="20"/>
                    <a:pt x="82" y="19"/>
                    <a:pt x="83" y="18"/>
                  </a:cubicBezTo>
                  <a:cubicBezTo>
                    <a:pt x="86" y="10"/>
                    <a:pt x="86" y="10"/>
                    <a:pt x="86" y="10"/>
                  </a:cubicBezTo>
                  <a:cubicBezTo>
                    <a:pt x="86" y="10"/>
                    <a:pt x="86" y="10"/>
                    <a:pt x="85" y="10"/>
                  </a:cubicBezTo>
                  <a:cubicBezTo>
                    <a:pt x="85" y="10"/>
                    <a:pt x="84" y="9"/>
                    <a:pt x="83" y="9"/>
                  </a:cubicBezTo>
                  <a:cubicBezTo>
                    <a:pt x="81" y="8"/>
                    <a:pt x="74" y="5"/>
                    <a:pt x="71" y="5"/>
                  </a:cubicBezTo>
                  <a:cubicBezTo>
                    <a:pt x="68" y="13"/>
                    <a:pt x="68" y="13"/>
                    <a:pt x="68" y="13"/>
                  </a:cubicBezTo>
                  <a:cubicBezTo>
                    <a:pt x="68" y="13"/>
                    <a:pt x="67" y="14"/>
                    <a:pt x="66" y="14"/>
                  </a:cubicBezTo>
                  <a:cubicBezTo>
                    <a:pt x="60" y="13"/>
                    <a:pt x="54" y="13"/>
                    <a:pt x="49" y="14"/>
                  </a:cubicBezTo>
                  <a:cubicBezTo>
                    <a:pt x="48" y="15"/>
                    <a:pt x="47" y="14"/>
                    <a:pt x="46" y="13"/>
                  </a:cubicBezTo>
                  <a:cubicBezTo>
                    <a:pt x="43" y="6"/>
                    <a:pt x="43" y="6"/>
                    <a:pt x="43" y="6"/>
                  </a:cubicBezTo>
                  <a:cubicBezTo>
                    <a:pt x="38" y="7"/>
                    <a:pt x="34" y="9"/>
                    <a:pt x="29" y="12"/>
                  </a:cubicBezTo>
                  <a:cubicBezTo>
                    <a:pt x="33" y="20"/>
                    <a:pt x="33" y="20"/>
                    <a:pt x="33" y="20"/>
                  </a:cubicBezTo>
                  <a:cubicBezTo>
                    <a:pt x="33" y="20"/>
                    <a:pt x="33" y="21"/>
                    <a:pt x="32" y="22"/>
                  </a:cubicBezTo>
                  <a:cubicBezTo>
                    <a:pt x="27" y="25"/>
                    <a:pt x="23" y="30"/>
                    <a:pt x="20" y="35"/>
                  </a:cubicBezTo>
                  <a:cubicBezTo>
                    <a:pt x="19" y="36"/>
                    <a:pt x="18" y="36"/>
                    <a:pt x="18" y="36"/>
                  </a:cubicBezTo>
                  <a:cubicBezTo>
                    <a:pt x="10" y="33"/>
                    <a:pt x="10" y="33"/>
                    <a:pt x="10" y="33"/>
                  </a:cubicBezTo>
                  <a:cubicBezTo>
                    <a:pt x="7" y="37"/>
                    <a:pt x="6" y="42"/>
                    <a:pt x="5" y="47"/>
                  </a:cubicBezTo>
                  <a:cubicBezTo>
                    <a:pt x="12" y="50"/>
                    <a:pt x="12" y="50"/>
                    <a:pt x="12" y="50"/>
                  </a:cubicBezTo>
                  <a:cubicBezTo>
                    <a:pt x="13" y="50"/>
                    <a:pt x="13" y="51"/>
                    <a:pt x="13" y="52"/>
                  </a:cubicBezTo>
                  <a:cubicBezTo>
                    <a:pt x="12" y="58"/>
                    <a:pt x="12" y="64"/>
                    <a:pt x="14" y="70"/>
                  </a:cubicBezTo>
                  <a:cubicBezTo>
                    <a:pt x="14" y="71"/>
                    <a:pt x="14" y="71"/>
                    <a:pt x="13" y="72"/>
                  </a:cubicBezTo>
                  <a:cubicBezTo>
                    <a:pt x="5" y="75"/>
                    <a:pt x="5" y="75"/>
                    <a:pt x="5" y="75"/>
                  </a:cubicBezTo>
                  <a:cubicBezTo>
                    <a:pt x="7" y="80"/>
                    <a:pt x="9" y="85"/>
                    <a:pt x="12" y="89"/>
                  </a:cubicBezTo>
                  <a:cubicBezTo>
                    <a:pt x="19" y="86"/>
                    <a:pt x="19" y="86"/>
                    <a:pt x="19" y="86"/>
                  </a:cubicBezTo>
                  <a:cubicBezTo>
                    <a:pt x="20" y="85"/>
                    <a:pt x="21" y="86"/>
                    <a:pt x="21" y="86"/>
                  </a:cubicBezTo>
                  <a:cubicBezTo>
                    <a:pt x="25" y="91"/>
                    <a:pt x="29" y="95"/>
                    <a:pt x="34" y="99"/>
                  </a:cubicBezTo>
                  <a:cubicBezTo>
                    <a:pt x="35" y="99"/>
                    <a:pt x="35" y="100"/>
                    <a:pt x="35" y="101"/>
                  </a:cubicBezTo>
                  <a:lnTo>
                    <a:pt x="32" y="109"/>
                  </a:lnTo>
                  <a:close/>
                  <a:moveTo>
                    <a:pt x="61" y="96"/>
                  </a:moveTo>
                  <a:cubicBezTo>
                    <a:pt x="56" y="96"/>
                    <a:pt x="51" y="95"/>
                    <a:pt x="46" y="93"/>
                  </a:cubicBezTo>
                  <a:cubicBezTo>
                    <a:pt x="29" y="87"/>
                    <a:pt x="15" y="70"/>
                    <a:pt x="24" y="46"/>
                  </a:cubicBezTo>
                  <a:cubicBezTo>
                    <a:pt x="33" y="23"/>
                    <a:pt x="55" y="19"/>
                    <a:pt x="72" y="25"/>
                  </a:cubicBezTo>
                  <a:cubicBezTo>
                    <a:pt x="88" y="32"/>
                    <a:pt x="102" y="48"/>
                    <a:pt x="95" y="70"/>
                  </a:cubicBezTo>
                  <a:cubicBezTo>
                    <a:pt x="95" y="70"/>
                    <a:pt x="95" y="70"/>
                    <a:pt x="95" y="70"/>
                  </a:cubicBezTo>
                  <a:cubicBezTo>
                    <a:pt x="95" y="70"/>
                    <a:pt x="95" y="70"/>
                    <a:pt x="95" y="70"/>
                  </a:cubicBezTo>
                  <a:cubicBezTo>
                    <a:pt x="95" y="70"/>
                    <a:pt x="95" y="71"/>
                    <a:pt x="94" y="71"/>
                  </a:cubicBezTo>
                  <a:cubicBezTo>
                    <a:pt x="94" y="72"/>
                    <a:pt x="94" y="72"/>
                    <a:pt x="94" y="73"/>
                  </a:cubicBezTo>
                  <a:cubicBezTo>
                    <a:pt x="94" y="73"/>
                    <a:pt x="94" y="73"/>
                    <a:pt x="94" y="73"/>
                  </a:cubicBezTo>
                  <a:cubicBezTo>
                    <a:pt x="94" y="73"/>
                    <a:pt x="94" y="73"/>
                    <a:pt x="94" y="73"/>
                  </a:cubicBezTo>
                  <a:cubicBezTo>
                    <a:pt x="94" y="73"/>
                    <a:pt x="94" y="73"/>
                    <a:pt x="94" y="73"/>
                  </a:cubicBezTo>
                  <a:cubicBezTo>
                    <a:pt x="94" y="73"/>
                    <a:pt x="94" y="74"/>
                    <a:pt x="94" y="74"/>
                  </a:cubicBezTo>
                  <a:cubicBezTo>
                    <a:pt x="93" y="75"/>
                    <a:pt x="93" y="75"/>
                    <a:pt x="93" y="75"/>
                  </a:cubicBezTo>
                  <a:cubicBezTo>
                    <a:pt x="93" y="75"/>
                    <a:pt x="93" y="75"/>
                    <a:pt x="93" y="75"/>
                  </a:cubicBezTo>
                  <a:cubicBezTo>
                    <a:pt x="93" y="75"/>
                    <a:pt x="93" y="75"/>
                    <a:pt x="93" y="75"/>
                  </a:cubicBezTo>
                  <a:cubicBezTo>
                    <a:pt x="86" y="90"/>
                    <a:pt x="74" y="96"/>
                    <a:pt x="61" y="96"/>
                  </a:cubicBezTo>
                  <a:close/>
                  <a:moveTo>
                    <a:pt x="57" y="27"/>
                  </a:moveTo>
                  <a:cubicBezTo>
                    <a:pt x="45" y="27"/>
                    <a:pt x="33" y="32"/>
                    <a:pt x="27" y="48"/>
                  </a:cubicBezTo>
                  <a:cubicBezTo>
                    <a:pt x="20" y="69"/>
                    <a:pt x="32" y="84"/>
                    <a:pt x="47" y="90"/>
                  </a:cubicBezTo>
                  <a:cubicBezTo>
                    <a:pt x="63" y="96"/>
                    <a:pt x="82" y="92"/>
                    <a:pt x="90" y="72"/>
                  </a:cubicBezTo>
                  <a:cubicBezTo>
                    <a:pt x="90" y="72"/>
                    <a:pt x="90" y="72"/>
                    <a:pt x="91" y="71"/>
                  </a:cubicBezTo>
                  <a:cubicBezTo>
                    <a:pt x="91" y="71"/>
                    <a:pt x="91" y="71"/>
                    <a:pt x="91" y="71"/>
                  </a:cubicBezTo>
                  <a:cubicBezTo>
                    <a:pt x="98" y="50"/>
                    <a:pt x="85" y="35"/>
                    <a:pt x="70" y="29"/>
                  </a:cubicBezTo>
                  <a:cubicBezTo>
                    <a:pt x="66" y="27"/>
                    <a:pt x="62" y="27"/>
                    <a:pt x="5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58"/>
            <p:cNvSpPr>
              <a:spLocks noEditPoints="1"/>
            </p:cNvSpPr>
            <p:nvPr/>
          </p:nvSpPr>
          <p:spPr bwMode="auto">
            <a:xfrm>
              <a:off x="9474200" y="4040188"/>
              <a:ext cx="941388" cy="754063"/>
            </a:xfrm>
            <a:custGeom>
              <a:avLst/>
              <a:gdLst>
                <a:gd name="T0" fmla="*/ 50 w 120"/>
                <a:gd name="T1" fmla="*/ 96 h 96"/>
                <a:gd name="T2" fmla="*/ 31 w 120"/>
                <a:gd name="T3" fmla="*/ 87 h 96"/>
                <a:gd name="T4" fmla="*/ 49 w 120"/>
                <a:gd name="T5" fmla="*/ 92 h 96"/>
                <a:gd name="T6" fmla="*/ 54 w 120"/>
                <a:gd name="T7" fmla="*/ 83 h 96"/>
                <a:gd name="T8" fmla="*/ 72 w 120"/>
                <a:gd name="T9" fmla="*/ 84 h 96"/>
                <a:gd name="T10" fmla="*/ 77 w 120"/>
                <a:gd name="T11" fmla="*/ 91 h 96"/>
                <a:gd name="T12" fmla="*/ 90 w 120"/>
                <a:gd name="T13" fmla="*/ 82 h 96"/>
                <a:gd name="T14" fmla="*/ 89 w 120"/>
                <a:gd name="T15" fmla="*/ 74 h 96"/>
                <a:gd name="T16" fmla="*/ 103 w 120"/>
                <a:gd name="T17" fmla="*/ 61 h 96"/>
                <a:gd name="T18" fmla="*/ 116 w 120"/>
                <a:gd name="T19" fmla="*/ 49 h 96"/>
                <a:gd name="T20" fmla="*/ 113 w 120"/>
                <a:gd name="T21" fmla="*/ 39 h 96"/>
                <a:gd name="T22" fmla="*/ 116 w 120"/>
                <a:gd name="T23" fmla="*/ 38 h 96"/>
                <a:gd name="T24" fmla="*/ 120 w 120"/>
                <a:gd name="T25" fmla="*/ 48 h 96"/>
                <a:gd name="T26" fmla="*/ 113 w 120"/>
                <a:gd name="T27" fmla="*/ 68 h 96"/>
                <a:gd name="T28" fmla="*/ 103 w 120"/>
                <a:gd name="T29" fmla="*/ 65 h 96"/>
                <a:gd name="T30" fmla="*/ 94 w 120"/>
                <a:gd name="T31" fmla="*/ 81 h 96"/>
                <a:gd name="T32" fmla="*/ 95 w 120"/>
                <a:gd name="T33" fmla="*/ 87 h 96"/>
                <a:gd name="T34" fmla="*/ 75 w 120"/>
                <a:gd name="T35" fmla="*/ 95 h 96"/>
                <a:gd name="T36" fmla="*/ 70 w 120"/>
                <a:gd name="T37" fmla="*/ 87 h 96"/>
                <a:gd name="T38" fmla="*/ 52 w 120"/>
                <a:gd name="T39" fmla="*/ 95 h 96"/>
                <a:gd name="T40" fmla="*/ 30 w 120"/>
                <a:gd name="T41" fmla="*/ 76 h 96"/>
                <a:gd name="T42" fmla="*/ 22 w 120"/>
                <a:gd name="T43" fmla="*/ 68 h 96"/>
                <a:gd name="T44" fmla="*/ 12 w 120"/>
                <a:gd name="T45" fmla="*/ 71 h 96"/>
                <a:gd name="T46" fmla="*/ 2 w 120"/>
                <a:gd name="T47" fmla="*/ 43 h 96"/>
                <a:gd name="T48" fmla="*/ 14 w 120"/>
                <a:gd name="T49" fmla="*/ 67 h 96"/>
                <a:gd name="T50" fmla="*/ 24 w 120"/>
                <a:gd name="T51" fmla="*/ 65 h 96"/>
                <a:gd name="T52" fmla="*/ 31 w 120"/>
                <a:gd name="T53" fmla="*/ 75 h 96"/>
                <a:gd name="T54" fmla="*/ 26 w 120"/>
                <a:gd name="T55" fmla="*/ 43 h 96"/>
                <a:gd name="T56" fmla="*/ 26 w 120"/>
                <a:gd name="T57" fmla="*/ 25 h 96"/>
                <a:gd name="T58" fmla="*/ 95 w 120"/>
                <a:gd name="T59" fmla="*/ 21 h 96"/>
                <a:gd name="T60" fmla="*/ 91 w 120"/>
                <a:gd name="T61" fmla="*/ 23 h 96"/>
                <a:gd name="T62" fmla="*/ 30 w 120"/>
                <a:gd name="T63" fmla="*/ 26 h 96"/>
                <a:gd name="T64" fmla="*/ 26 w 120"/>
                <a:gd name="T65" fmla="*/ 43 h 96"/>
                <a:gd name="T66" fmla="*/ 109 w 120"/>
                <a:gd name="T67" fmla="*/ 38 h 96"/>
                <a:gd name="T68" fmla="*/ 108 w 120"/>
                <a:gd name="T69" fmla="*/ 36 h 96"/>
                <a:gd name="T70" fmla="*/ 115 w 120"/>
                <a:gd name="T71" fmla="*/ 22 h 96"/>
                <a:gd name="T72" fmla="*/ 113 w 120"/>
                <a:gd name="T73" fmla="*/ 11 h 96"/>
                <a:gd name="T74" fmla="*/ 119 w 120"/>
                <a:gd name="T75" fmla="*/ 22 h 96"/>
                <a:gd name="T76" fmla="*/ 112 w 120"/>
                <a:gd name="T77" fmla="*/ 31 h 96"/>
                <a:gd name="T78" fmla="*/ 109 w 120"/>
                <a:gd name="T79" fmla="*/ 38 h 96"/>
                <a:gd name="T80" fmla="*/ 9 w 120"/>
                <a:gd name="T81" fmla="*/ 30 h 96"/>
                <a:gd name="T82" fmla="*/ 3 w 120"/>
                <a:gd name="T83" fmla="*/ 27 h 96"/>
                <a:gd name="T84" fmla="*/ 0 w 120"/>
                <a:gd name="T85" fmla="*/ 17 h 96"/>
                <a:gd name="T86" fmla="*/ 4 w 120"/>
                <a:gd name="T87" fmla="*/ 16 h 96"/>
                <a:gd name="T88" fmla="*/ 6 w 120"/>
                <a:gd name="T89" fmla="*/ 25 h 96"/>
                <a:gd name="T90" fmla="*/ 12 w 120"/>
                <a:gd name="T91"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96">
                  <a:moveTo>
                    <a:pt x="50" y="96"/>
                  </a:moveTo>
                  <a:cubicBezTo>
                    <a:pt x="50" y="96"/>
                    <a:pt x="50" y="96"/>
                    <a:pt x="50" y="96"/>
                  </a:cubicBezTo>
                  <a:cubicBezTo>
                    <a:pt x="43" y="95"/>
                    <a:pt x="37" y="93"/>
                    <a:pt x="31" y="89"/>
                  </a:cubicBezTo>
                  <a:cubicBezTo>
                    <a:pt x="30" y="89"/>
                    <a:pt x="30" y="88"/>
                    <a:pt x="31" y="87"/>
                  </a:cubicBezTo>
                  <a:cubicBezTo>
                    <a:pt x="31" y="86"/>
                    <a:pt x="32" y="85"/>
                    <a:pt x="33" y="86"/>
                  </a:cubicBezTo>
                  <a:cubicBezTo>
                    <a:pt x="38" y="89"/>
                    <a:pt x="43" y="91"/>
                    <a:pt x="49" y="92"/>
                  </a:cubicBezTo>
                  <a:cubicBezTo>
                    <a:pt x="52" y="85"/>
                    <a:pt x="52" y="85"/>
                    <a:pt x="52" y="85"/>
                  </a:cubicBezTo>
                  <a:cubicBezTo>
                    <a:pt x="52" y="84"/>
                    <a:pt x="53" y="83"/>
                    <a:pt x="54" y="83"/>
                  </a:cubicBezTo>
                  <a:cubicBezTo>
                    <a:pt x="60" y="84"/>
                    <a:pt x="64" y="85"/>
                    <a:pt x="70" y="83"/>
                  </a:cubicBezTo>
                  <a:cubicBezTo>
                    <a:pt x="71" y="83"/>
                    <a:pt x="72" y="83"/>
                    <a:pt x="72" y="84"/>
                  </a:cubicBezTo>
                  <a:cubicBezTo>
                    <a:pt x="73" y="86"/>
                    <a:pt x="73" y="86"/>
                    <a:pt x="73" y="86"/>
                  </a:cubicBezTo>
                  <a:cubicBezTo>
                    <a:pt x="75" y="88"/>
                    <a:pt x="76" y="89"/>
                    <a:pt x="77" y="91"/>
                  </a:cubicBezTo>
                  <a:cubicBezTo>
                    <a:pt x="82" y="90"/>
                    <a:pt x="87" y="88"/>
                    <a:pt x="91" y="85"/>
                  </a:cubicBezTo>
                  <a:cubicBezTo>
                    <a:pt x="91" y="84"/>
                    <a:pt x="91" y="83"/>
                    <a:pt x="90" y="82"/>
                  </a:cubicBezTo>
                  <a:cubicBezTo>
                    <a:pt x="90" y="80"/>
                    <a:pt x="89" y="78"/>
                    <a:pt x="89" y="77"/>
                  </a:cubicBezTo>
                  <a:cubicBezTo>
                    <a:pt x="88" y="76"/>
                    <a:pt x="88" y="75"/>
                    <a:pt x="89" y="74"/>
                  </a:cubicBezTo>
                  <a:cubicBezTo>
                    <a:pt x="94" y="70"/>
                    <a:pt x="98" y="67"/>
                    <a:pt x="101" y="62"/>
                  </a:cubicBezTo>
                  <a:cubicBezTo>
                    <a:pt x="101" y="61"/>
                    <a:pt x="102" y="61"/>
                    <a:pt x="103" y="61"/>
                  </a:cubicBezTo>
                  <a:cubicBezTo>
                    <a:pt x="111" y="64"/>
                    <a:pt x="111" y="64"/>
                    <a:pt x="111" y="64"/>
                  </a:cubicBezTo>
                  <a:cubicBezTo>
                    <a:pt x="113" y="59"/>
                    <a:pt x="115" y="54"/>
                    <a:pt x="116" y="49"/>
                  </a:cubicBezTo>
                  <a:cubicBezTo>
                    <a:pt x="116" y="47"/>
                    <a:pt x="115" y="45"/>
                    <a:pt x="114" y="43"/>
                  </a:cubicBezTo>
                  <a:cubicBezTo>
                    <a:pt x="114" y="42"/>
                    <a:pt x="113" y="41"/>
                    <a:pt x="113" y="39"/>
                  </a:cubicBezTo>
                  <a:cubicBezTo>
                    <a:pt x="113" y="38"/>
                    <a:pt x="113" y="37"/>
                    <a:pt x="114" y="37"/>
                  </a:cubicBezTo>
                  <a:cubicBezTo>
                    <a:pt x="115" y="36"/>
                    <a:pt x="116" y="37"/>
                    <a:pt x="116" y="38"/>
                  </a:cubicBezTo>
                  <a:cubicBezTo>
                    <a:pt x="117" y="39"/>
                    <a:pt x="117" y="40"/>
                    <a:pt x="118" y="42"/>
                  </a:cubicBezTo>
                  <a:cubicBezTo>
                    <a:pt x="119" y="44"/>
                    <a:pt x="119" y="46"/>
                    <a:pt x="120" y="48"/>
                  </a:cubicBezTo>
                  <a:cubicBezTo>
                    <a:pt x="120" y="49"/>
                    <a:pt x="120" y="49"/>
                    <a:pt x="120" y="49"/>
                  </a:cubicBezTo>
                  <a:cubicBezTo>
                    <a:pt x="119" y="56"/>
                    <a:pt x="116" y="62"/>
                    <a:pt x="113" y="68"/>
                  </a:cubicBezTo>
                  <a:cubicBezTo>
                    <a:pt x="113" y="68"/>
                    <a:pt x="112" y="69"/>
                    <a:pt x="111" y="68"/>
                  </a:cubicBezTo>
                  <a:cubicBezTo>
                    <a:pt x="103" y="65"/>
                    <a:pt x="103" y="65"/>
                    <a:pt x="103" y="65"/>
                  </a:cubicBezTo>
                  <a:cubicBezTo>
                    <a:pt x="100" y="70"/>
                    <a:pt x="97" y="73"/>
                    <a:pt x="93" y="76"/>
                  </a:cubicBezTo>
                  <a:cubicBezTo>
                    <a:pt x="93" y="78"/>
                    <a:pt x="94" y="79"/>
                    <a:pt x="94" y="81"/>
                  </a:cubicBezTo>
                  <a:cubicBezTo>
                    <a:pt x="94" y="82"/>
                    <a:pt x="95" y="84"/>
                    <a:pt x="95" y="85"/>
                  </a:cubicBezTo>
                  <a:cubicBezTo>
                    <a:pt x="96" y="86"/>
                    <a:pt x="95" y="87"/>
                    <a:pt x="95" y="87"/>
                  </a:cubicBezTo>
                  <a:cubicBezTo>
                    <a:pt x="89" y="91"/>
                    <a:pt x="83" y="94"/>
                    <a:pt x="77" y="95"/>
                  </a:cubicBezTo>
                  <a:cubicBezTo>
                    <a:pt x="76" y="96"/>
                    <a:pt x="75" y="95"/>
                    <a:pt x="75" y="95"/>
                  </a:cubicBezTo>
                  <a:cubicBezTo>
                    <a:pt x="73" y="92"/>
                    <a:pt x="72" y="90"/>
                    <a:pt x="70" y="88"/>
                  </a:cubicBezTo>
                  <a:cubicBezTo>
                    <a:pt x="70" y="87"/>
                    <a:pt x="70" y="87"/>
                    <a:pt x="70" y="87"/>
                  </a:cubicBezTo>
                  <a:cubicBezTo>
                    <a:pt x="64" y="88"/>
                    <a:pt x="60" y="88"/>
                    <a:pt x="55" y="87"/>
                  </a:cubicBezTo>
                  <a:cubicBezTo>
                    <a:pt x="52" y="95"/>
                    <a:pt x="52" y="95"/>
                    <a:pt x="52" y="95"/>
                  </a:cubicBezTo>
                  <a:cubicBezTo>
                    <a:pt x="52" y="96"/>
                    <a:pt x="51" y="96"/>
                    <a:pt x="50" y="96"/>
                  </a:cubicBezTo>
                  <a:close/>
                  <a:moveTo>
                    <a:pt x="30" y="76"/>
                  </a:moveTo>
                  <a:cubicBezTo>
                    <a:pt x="29" y="76"/>
                    <a:pt x="29" y="76"/>
                    <a:pt x="29" y="76"/>
                  </a:cubicBezTo>
                  <a:cubicBezTo>
                    <a:pt x="26" y="73"/>
                    <a:pt x="24" y="71"/>
                    <a:pt x="22" y="68"/>
                  </a:cubicBezTo>
                  <a:cubicBezTo>
                    <a:pt x="14" y="71"/>
                    <a:pt x="14" y="71"/>
                    <a:pt x="14" y="71"/>
                  </a:cubicBezTo>
                  <a:cubicBezTo>
                    <a:pt x="13" y="72"/>
                    <a:pt x="12" y="72"/>
                    <a:pt x="12" y="71"/>
                  </a:cubicBezTo>
                  <a:cubicBezTo>
                    <a:pt x="8" y="65"/>
                    <a:pt x="2" y="52"/>
                    <a:pt x="1" y="45"/>
                  </a:cubicBezTo>
                  <a:cubicBezTo>
                    <a:pt x="0" y="44"/>
                    <a:pt x="1" y="43"/>
                    <a:pt x="2" y="43"/>
                  </a:cubicBezTo>
                  <a:cubicBezTo>
                    <a:pt x="3" y="43"/>
                    <a:pt x="4" y="43"/>
                    <a:pt x="4" y="44"/>
                  </a:cubicBezTo>
                  <a:cubicBezTo>
                    <a:pt x="6" y="50"/>
                    <a:pt x="11" y="61"/>
                    <a:pt x="14" y="67"/>
                  </a:cubicBezTo>
                  <a:cubicBezTo>
                    <a:pt x="21" y="64"/>
                    <a:pt x="21" y="64"/>
                    <a:pt x="21" y="64"/>
                  </a:cubicBezTo>
                  <a:cubicBezTo>
                    <a:pt x="22" y="64"/>
                    <a:pt x="23" y="64"/>
                    <a:pt x="24" y="65"/>
                  </a:cubicBezTo>
                  <a:cubicBezTo>
                    <a:pt x="26" y="68"/>
                    <a:pt x="28" y="70"/>
                    <a:pt x="31" y="73"/>
                  </a:cubicBezTo>
                  <a:cubicBezTo>
                    <a:pt x="32" y="73"/>
                    <a:pt x="32" y="75"/>
                    <a:pt x="31" y="75"/>
                  </a:cubicBezTo>
                  <a:cubicBezTo>
                    <a:pt x="31" y="76"/>
                    <a:pt x="30" y="76"/>
                    <a:pt x="30" y="76"/>
                  </a:cubicBezTo>
                  <a:close/>
                  <a:moveTo>
                    <a:pt x="26" y="43"/>
                  </a:moveTo>
                  <a:cubicBezTo>
                    <a:pt x="25" y="43"/>
                    <a:pt x="24" y="42"/>
                    <a:pt x="24" y="41"/>
                  </a:cubicBezTo>
                  <a:cubicBezTo>
                    <a:pt x="23" y="36"/>
                    <a:pt x="24" y="30"/>
                    <a:pt x="26" y="25"/>
                  </a:cubicBezTo>
                  <a:cubicBezTo>
                    <a:pt x="32" y="11"/>
                    <a:pt x="42" y="2"/>
                    <a:pt x="56" y="1"/>
                  </a:cubicBezTo>
                  <a:cubicBezTo>
                    <a:pt x="72" y="0"/>
                    <a:pt x="87" y="8"/>
                    <a:pt x="95" y="21"/>
                  </a:cubicBezTo>
                  <a:cubicBezTo>
                    <a:pt x="95" y="22"/>
                    <a:pt x="95" y="23"/>
                    <a:pt x="94" y="23"/>
                  </a:cubicBezTo>
                  <a:cubicBezTo>
                    <a:pt x="93" y="24"/>
                    <a:pt x="92" y="23"/>
                    <a:pt x="91" y="23"/>
                  </a:cubicBezTo>
                  <a:cubicBezTo>
                    <a:pt x="85" y="11"/>
                    <a:pt x="71" y="4"/>
                    <a:pt x="57" y="5"/>
                  </a:cubicBezTo>
                  <a:cubicBezTo>
                    <a:pt x="49" y="5"/>
                    <a:pt x="36" y="9"/>
                    <a:pt x="30" y="26"/>
                  </a:cubicBezTo>
                  <a:cubicBezTo>
                    <a:pt x="28" y="31"/>
                    <a:pt x="27" y="36"/>
                    <a:pt x="28" y="41"/>
                  </a:cubicBezTo>
                  <a:cubicBezTo>
                    <a:pt x="28" y="42"/>
                    <a:pt x="27" y="43"/>
                    <a:pt x="26" y="43"/>
                  </a:cubicBezTo>
                  <a:cubicBezTo>
                    <a:pt x="26" y="43"/>
                    <a:pt x="26" y="43"/>
                    <a:pt x="26" y="43"/>
                  </a:cubicBezTo>
                  <a:close/>
                  <a:moveTo>
                    <a:pt x="109" y="38"/>
                  </a:moveTo>
                  <a:cubicBezTo>
                    <a:pt x="109" y="38"/>
                    <a:pt x="109" y="38"/>
                    <a:pt x="109" y="38"/>
                  </a:cubicBezTo>
                  <a:cubicBezTo>
                    <a:pt x="108" y="38"/>
                    <a:pt x="107" y="37"/>
                    <a:pt x="108" y="36"/>
                  </a:cubicBezTo>
                  <a:cubicBezTo>
                    <a:pt x="108" y="34"/>
                    <a:pt x="108" y="32"/>
                    <a:pt x="108" y="31"/>
                  </a:cubicBezTo>
                  <a:cubicBezTo>
                    <a:pt x="109" y="25"/>
                    <a:pt x="109" y="24"/>
                    <a:pt x="115" y="22"/>
                  </a:cubicBezTo>
                  <a:cubicBezTo>
                    <a:pt x="114" y="19"/>
                    <a:pt x="113" y="16"/>
                    <a:pt x="112" y="13"/>
                  </a:cubicBezTo>
                  <a:cubicBezTo>
                    <a:pt x="112" y="12"/>
                    <a:pt x="112" y="11"/>
                    <a:pt x="113" y="11"/>
                  </a:cubicBezTo>
                  <a:cubicBezTo>
                    <a:pt x="114" y="10"/>
                    <a:pt x="115" y="11"/>
                    <a:pt x="116" y="12"/>
                  </a:cubicBezTo>
                  <a:cubicBezTo>
                    <a:pt x="117" y="16"/>
                    <a:pt x="118" y="19"/>
                    <a:pt x="119" y="22"/>
                  </a:cubicBezTo>
                  <a:cubicBezTo>
                    <a:pt x="119" y="23"/>
                    <a:pt x="119" y="24"/>
                    <a:pt x="118" y="24"/>
                  </a:cubicBezTo>
                  <a:cubicBezTo>
                    <a:pt x="112" y="27"/>
                    <a:pt x="112" y="27"/>
                    <a:pt x="112" y="31"/>
                  </a:cubicBezTo>
                  <a:cubicBezTo>
                    <a:pt x="112" y="32"/>
                    <a:pt x="112" y="34"/>
                    <a:pt x="111" y="36"/>
                  </a:cubicBezTo>
                  <a:cubicBezTo>
                    <a:pt x="111" y="37"/>
                    <a:pt x="110" y="38"/>
                    <a:pt x="109" y="38"/>
                  </a:cubicBezTo>
                  <a:close/>
                  <a:moveTo>
                    <a:pt x="10" y="30"/>
                  </a:moveTo>
                  <a:cubicBezTo>
                    <a:pt x="10" y="30"/>
                    <a:pt x="9" y="30"/>
                    <a:pt x="9" y="30"/>
                  </a:cubicBezTo>
                  <a:cubicBezTo>
                    <a:pt x="4" y="28"/>
                    <a:pt x="4" y="28"/>
                    <a:pt x="4" y="28"/>
                  </a:cubicBezTo>
                  <a:cubicBezTo>
                    <a:pt x="4" y="28"/>
                    <a:pt x="3" y="27"/>
                    <a:pt x="3" y="27"/>
                  </a:cubicBezTo>
                  <a:cubicBezTo>
                    <a:pt x="2" y="24"/>
                    <a:pt x="2" y="22"/>
                    <a:pt x="1" y="20"/>
                  </a:cubicBezTo>
                  <a:cubicBezTo>
                    <a:pt x="0" y="17"/>
                    <a:pt x="0" y="17"/>
                    <a:pt x="0" y="17"/>
                  </a:cubicBezTo>
                  <a:cubicBezTo>
                    <a:pt x="0" y="16"/>
                    <a:pt x="0" y="15"/>
                    <a:pt x="1" y="15"/>
                  </a:cubicBezTo>
                  <a:cubicBezTo>
                    <a:pt x="2" y="15"/>
                    <a:pt x="3" y="15"/>
                    <a:pt x="4" y="16"/>
                  </a:cubicBezTo>
                  <a:cubicBezTo>
                    <a:pt x="4" y="18"/>
                    <a:pt x="4" y="18"/>
                    <a:pt x="4" y="18"/>
                  </a:cubicBezTo>
                  <a:cubicBezTo>
                    <a:pt x="5" y="21"/>
                    <a:pt x="6" y="23"/>
                    <a:pt x="6" y="25"/>
                  </a:cubicBezTo>
                  <a:cubicBezTo>
                    <a:pt x="11" y="27"/>
                    <a:pt x="11" y="27"/>
                    <a:pt x="11" y="27"/>
                  </a:cubicBezTo>
                  <a:cubicBezTo>
                    <a:pt x="12" y="27"/>
                    <a:pt x="12" y="28"/>
                    <a:pt x="12" y="29"/>
                  </a:cubicBezTo>
                  <a:cubicBezTo>
                    <a:pt x="11" y="30"/>
                    <a:pt x="11" y="30"/>
                    <a:pt x="1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59"/>
            <p:cNvSpPr/>
            <p:nvPr/>
          </p:nvSpPr>
          <p:spPr bwMode="auto">
            <a:xfrm>
              <a:off x="9685338" y="4629150"/>
              <a:ext cx="63500" cy="117475"/>
            </a:xfrm>
            <a:custGeom>
              <a:avLst/>
              <a:gdLst>
                <a:gd name="T0" fmla="*/ 5 w 8"/>
                <a:gd name="T1" fmla="*/ 15 h 15"/>
                <a:gd name="T2" fmla="*/ 4 w 8"/>
                <a:gd name="T3" fmla="*/ 14 h 15"/>
                <a:gd name="T4" fmla="*/ 0 w 8"/>
                <a:gd name="T5" fmla="*/ 3 h 15"/>
                <a:gd name="T6" fmla="*/ 1 w 8"/>
                <a:gd name="T7" fmla="*/ 1 h 15"/>
                <a:gd name="T8" fmla="*/ 3 w 8"/>
                <a:gd name="T9" fmla="*/ 2 h 15"/>
                <a:gd name="T10" fmla="*/ 7 w 8"/>
                <a:gd name="T11" fmla="*/ 13 h 15"/>
                <a:gd name="T12" fmla="*/ 6 w 8"/>
                <a:gd name="T13" fmla="*/ 15 h 15"/>
                <a:gd name="T14" fmla="*/ 5 w 8"/>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5" y="15"/>
                  </a:moveTo>
                  <a:cubicBezTo>
                    <a:pt x="5" y="15"/>
                    <a:pt x="4" y="15"/>
                    <a:pt x="4" y="14"/>
                  </a:cubicBezTo>
                  <a:cubicBezTo>
                    <a:pt x="3" y="10"/>
                    <a:pt x="2" y="7"/>
                    <a:pt x="0" y="3"/>
                  </a:cubicBezTo>
                  <a:cubicBezTo>
                    <a:pt x="0" y="2"/>
                    <a:pt x="0" y="1"/>
                    <a:pt x="1" y="1"/>
                  </a:cubicBezTo>
                  <a:cubicBezTo>
                    <a:pt x="2" y="0"/>
                    <a:pt x="3" y="1"/>
                    <a:pt x="3" y="2"/>
                  </a:cubicBezTo>
                  <a:cubicBezTo>
                    <a:pt x="5" y="5"/>
                    <a:pt x="6" y="9"/>
                    <a:pt x="7" y="13"/>
                  </a:cubicBezTo>
                  <a:cubicBezTo>
                    <a:pt x="8" y="14"/>
                    <a:pt x="7" y="15"/>
                    <a:pt x="6" y="15"/>
                  </a:cubicBezTo>
                  <a:cubicBezTo>
                    <a:pt x="6" y="15"/>
                    <a:pt x="6" y="15"/>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60"/>
            <p:cNvSpPr/>
            <p:nvPr/>
          </p:nvSpPr>
          <p:spPr bwMode="auto">
            <a:xfrm>
              <a:off x="10117138" y="5256213"/>
              <a:ext cx="15875" cy="95250"/>
            </a:xfrm>
            <a:custGeom>
              <a:avLst/>
              <a:gdLst>
                <a:gd name="T0" fmla="*/ 0 w 2"/>
                <a:gd name="T1" fmla="*/ 12 h 12"/>
                <a:gd name="T2" fmla="*/ 0 w 2"/>
                <a:gd name="T3" fmla="*/ 12 h 12"/>
                <a:gd name="T4" fmla="*/ 0 w 2"/>
                <a:gd name="T5" fmla="*/ 12 h 12"/>
                <a:gd name="T6" fmla="*/ 0 w 2"/>
                <a:gd name="T7" fmla="*/ 1 h 12"/>
                <a:gd name="T8" fmla="*/ 1 w 2"/>
                <a:gd name="T9" fmla="*/ 0 h 12"/>
                <a:gd name="T10" fmla="*/ 2 w 2"/>
                <a:gd name="T11" fmla="*/ 1 h 12"/>
                <a:gd name="T12" fmla="*/ 1 w 2"/>
                <a:gd name="T13" fmla="*/ 12 h 12"/>
                <a:gd name="T14" fmla="*/ 0 w 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0" y="12"/>
                  </a:moveTo>
                  <a:cubicBezTo>
                    <a:pt x="0" y="12"/>
                    <a:pt x="0" y="12"/>
                    <a:pt x="0" y="12"/>
                  </a:cubicBezTo>
                  <a:cubicBezTo>
                    <a:pt x="0" y="12"/>
                    <a:pt x="0" y="12"/>
                    <a:pt x="0" y="12"/>
                  </a:cubicBezTo>
                  <a:cubicBezTo>
                    <a:pt x="0" y="1"/>
                    <a:pt x="0" y="1"/>
                    <a:pt x="0" y="1"/>
                  </a:cubicBezTo>
                  <a:cubicBezTo>
                    <a:pt x="0" y="1"/>
                    <a:pt x="1" y="0"/>
                    <a:pt x="1" y="0"/>
                  </a:cubicBezTo>
                  <a:cubicBezTo>
                    <a:pt x="2" y="0"/>
                    <a:pt x="2" y="1"/>
                    <a:pt x="2" y="1"/>
                  </a:cubicBezTo>
                  <a:cubicBezTo>
                    <a:pt x="1" y="12"/>
                    <a:pt x="1" y="12"/>
                    <a:pt x="1" y="12"/>
                  </a:cubicBezTo>
                  <a:cubicBezTo>
                    <a:pt x="1" y="12"/>
                    <a:pt x="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61"/>
            <p:cNvSpPr/>
            <p:nvPr/>
          </p:nvSpPr>
          <p:spPr bwMode="auto">
            <a:xfrm>
              <a:off x="10525125" y="5445125"/>
              <a:ext cx="23813" cy="85725"/>
            </a:xfrm>
            <a:custGeom>
              <a:avLst/>
              <a:gdLst>
                <a:gd name="T0" fmla="*/ 1 w 3"/>
                <a:gd name="T1" fmla="*/ 11 h 11"/>
                <a:gd name="T2" fmla="*/ 1 w 3"/>
                <a:gd name="T3" fmla="*/ 11 h 11"/>
                <a:gd name="T4" fmla="*/ 0 w 3"/>
                <a:gd name="T5" fmla="*/ 10 h 11"/>
                <a:gd name="T6" fmla="*/ 1 w 3"/>
                <a:gd name="T7" fmla="*/ 1 h 11"/>
                <a:gd name="T8" fmla="*/ 2 w 3"/>
                <a:gd name="T9" fmla="*/ 0 h 11"/>
                <a:gd name="T10" fmla="*/ 3 w 3"/>
                <a:gd name="T11" fmla="*/ 1 h 11"/>
                <a:gd name="T12" fmla="*/ 2 w 3"/>
                <a:gd name="T13" fmla="*/ 10 h 11"/>
                <a:gd name="T14" fmla="*/ 1 w 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1" y="11"/>
                  </a:moveTo>
                  <a:cubicBezTo>
                    <a:pt x="1" y="11"/>
                    <a:pt x="1" y="11"/>
                    <a:pt x="1" y="11"/>
                  </a:cubicBezTo>
                  <a:cubicBezTo>
                    <a:pt x="1" y="11"/>
                    <a:pt x="0" y="10"/>
                    <a:pt x="0" y="10"/>
                  </a:cubicBezTo>
                  <a:cubicBezTo>
                    <a:pt x="0" y="7"/>
                    <a:pt x="1" y="4"/>
                    <a:pt x="1" y="1"/>
                  </a:cubicBezTo>
                  <a:cubicBezTo>
                    <a:pt x="1" y="0"/>
                    <a:pt x="1" y="0"/>
                    <a:pt x="2" y="0"/>
                  </a:cubicBezTo>
                  <a:cubicBezTo>
                    <a:pt x="2" y="0"/>
                    <a:pt x="3" y="1"/>
                    <a:pt x="3" y="1"/>
                  </a:cubicBezTo>
                  <a:cubicBezTo>
                    <a:pt x="2" y="4"/>
                    <a:pt x="2" y="7"/>
                    <a:pt x="2" y="10"/>
                  </a:cubicBezTo>
                  <a:cubicBezTo>
                    <a:pt x="2" y="10"/>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62"/>
            <p:cNvSpPr/>
            <p:nvPr/>
          </p:nvSpPr>
          <p:spPr bwMode="auto">
            <a:xfrm>
              <a:off x="10548938" y="5437188"/>
              <a:ext cx="23813" cy="85725"/>
            </a:xfrm>
            <a:custGeom>
              <a:avLst/>
              <a:gdLst>
                <a:gd name="T0" fmla="*/ 1 w 3"/>
                <a:gd name="T1" fmla="*/ 11 h 11"/>
                <a:gd name="T2" fmla="*/ 1 w 3"/>
                <a:gd name="T3" fmla="*/ 10 h 11"/>
                <a:gd name="T4" fmla="*/ 1 w 3"/>
                <a:gd name="T5" fmla="*/ 1 h 11"/>
                <a:gd name="T6" fmla="*/ 2 w 3"/>
                <a:gd name="T7" fmla="*/ 0 h 11"/>
                <a:gd name="T8" fmla="*/ 3 w 3"/>
                <a:gd name="T9" fmla="*/ 1 h 11"/>
                <a:gd name="T10" fmla="*/ 2 w 3"/>
                <a:gd name="T11" fmla="*/ 10 h 11"/>
                <a:gd name="T12" fmla="*/ 2 w 3"/>
                <a:gd name="T13" fmla="*/ 11 h 11"/>
                <a:gd name="T14" fmla="*/ 1 w 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1" y="11"/>
                  </a:moveTo>
                  <a:cubicBezTo>
                    <a:pt x="1" y="11"/>
                    <a:pt x="1" y="11"/>
                    <a:pt x="1" y="10"/>
                  </a:cubicBezTo>
                  <a:cubicBezTo>
                    <a:pt x="0" y="7"/>
                    <a:pt x="1" y="4"/>
                    <a:pt x="1" y="1"/>
                  </a:cubicBezTo>
                  <a:cubicBezTo>
                    <a:pt x="1" y="0"/>
                    <a:pt x="1" y="0"/>
                    <a:pt x="2" y="0"/>
                  </a:cubicBezTo>
                  <a:cubicBezTo>
                    <a:pt x="2" y="0"/>
                    <a:pt x="3" y="0"/>
                    <a:pt x="3" y="1"/>
                  </a:cubicBezTo>
                  <a:cubicBezTo>
                    <a:pt x="2" y="4"/>
                    <a:pt x="2" y="7"/>
                    <a:pt x="2" y="10"/>
                  </a:cubicBezTo>
                  <a:cubicBezTo>
                    <a:pt x="2" y="10"/>
                    <a:pt x="2" y="11"/>
                    <a:pt x="2"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63"/>
            <p:cNvSpPr/>
            <p:nvPr/>
          </p:nvSpPr>
          <p:spPr bwMode="auto">
            <a:xfrm>
              <a:off x="10580688" y="5421313"/>
              <a:ext cx="15875" cy="87313"/>
            </a:xfrm>
            <a:custGeom>
              <a:avLst/>
              <a:gdLst>
                <a:gd name="T0" fmla="*/ 1 w 2"/>
                <a:gd name="T1" fmla="*/ 11 h 11"/>
                <a:gd name="T2" fmla="*/ 0 w 2"/>
                <a:gd name="T3" fmla="*/ 11 h 11"/>
                <a:gd name="T4" fmla="*/ 0 w 2"/>
                <a:gd name="T5" fmla="*/ 10 h 11"/>
                <a:gd name="T6" fmla="*/ 0 w 2"/>
                <a:gd name="T7" fmla="*/ 10 h 11"/>
                <a:gd name="T8" fmla="*/ 0 w 2"/>
                <a:gd name="T9" fmla="*/ 1 h 11"/>
                <a:gd name="T10" fmla="*/ 1 w 2"/>
                <a:gd name="T11" fmla="*/ 1 h 11"/>
                <a:gd name="T12" fmla="*/ 2 w 2"/>
                <a:gd name="T13" fmla="*/ 2 h 11"/>
                <a:gd name="T14" fmla="*/ 2 w 2"/>
                <a:gd name="T15" fmla="*/ 10 h 11"/>
                <a:gd name="T16" fmla="*/ 1 w 2"/>
                <a:gd name="T17" fmla="*/ 11 h 11"/>
                <a:gd name="T18" fmla="*/ 1 w 2"/>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1">
                  <a:moveTo>
                    <a:pt x="1" y="11"/>
                  </a:moveTo>
                  <a:cubicBezTo>
                    <a:pt x="1" y="11"/>
                    <a:pt x="0" y="11"/>
                    <a:pt x="0" y="11"/>
                  </a:cubicBezTo>
                  <a:cubicBezTo>
                    <a:pt x="0" y="11"/>
                    <a:pt x="0" y="10"/>
                    <a:pt x="0" y="10"/>
                  </a:cubicBezTo>
                  <a:cubicBezTo>
                    <a:pt x="0" y="10"/>
                    <a:pt x="0" y="10"/>
                    <a:pt x="0" y="10"/>
                  </a:cubicBezTo>
                  <a:cubicBezTo>
                    <a:pt x="0" y="7"/>
                    <a:pt x="0" y="4"/>
                    <a:pt x="0" y="1"/>
                  </a:cubicBezTo>
                  <a:cubicBezTo>
                    <a:pt x="0" y="1"/>
                    <a:pt x="1" y="0"/>
                    <a:pt x="1" y="1"/>
                  </a:cubicBezTo>
                  <a:cubicBezTo>
                    <a:pt x="2" y="1"/>
                    <a:pt x="2" y="1"/>
                    <a:pt x="2" y="2"/>
                  </a:cubicBezTo>
                  <a:cubicBezTo>
                    <a:pt x="2" y="4"/>
                    <a:pt x="2" y="7"/>
                    <a:pt x="2" y="10"/>
                  </a:cubicBezTo>
                  <a:cubicBezTo>
                    <a:pt x="2" y="11"/>
                    <a:pt x="2"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64"/>
            <p:cNvSpPr/>
            <p:nvPr/>
          </p:nvSpPr>
          <p:spPr bwMode="auto">
            <a:xfrm>
              <a:off x="10604500" y="5421313"/>
              <a:ext cx="15875" cy="79375"/>
            </a:xfrm>
            <a:custGeom>
              <a:avLst/>
              <a:gdLst>
                <a:gd name="T0" fmla="*/ 1 w 2"/>
                <a:gd name="T1" fmla="*/ 10 h 10"/>
                <a:gd name="T2" fmla="*/ 1 w 2"/>
                <a:gd name="T3" fmla="*/ 10 h 10"/>
                <a:gd name="T4" fmla="*/ 0 w 2"/>
                <a:gd name="T5" fmla="*/ 9 h 10"/>
                <a:gd name="T6" fmla="*/ 0 w 2"/>
                <a:gd name="T7" fmla="*/ 1 h 10"/>
                <a:gd name="T8" fmla="*/ 2 w 2"/>
                <a:gd name="T9" fmla="*/ 0 h 10"/>
                <a:gd name="T10" fmla="*/ 2 w 2"/>
                <a:gd name="T11" fmla="*/ 1 h 10"/>
                <a:gd name="T12" fmla="*/ 2 w 2"/>
                <a:gd name="T13" fmla="*/ 9 h 10"/>
                <a:gd name="T14" fmla="*/ 1 w 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1" y="10"/>
                  </a:moveTo>
                  <a:cubicBezTo>
                    <a:pt x="1" y="10"/>
                    <a:pt x="1" y="10"/>
                    <a:pt x="1" y="10"/>
                  </a:cubicBezTo>
                  <a:cubicBezTo>
                    <a:pt x="0" y="10"/>
                    <a:pt x="0" y="10"/>
                    <a:pt x="0" y="9"/>
                  </a:cubicBezTo>
                  <a:cubicBezTo>
                    <a:pt x="0" y="7"/>
                    <a:pt x="0" y="4"/>
                    <a:pt x="0" y="1"/>
                  </a:cubicBezTo>
                  <a:cubicBezTo>
                    <a:pt x="1" y="1"/>
                    <a:pt x="1" y="0"/>
                    <a:pt x="2" y="0"/>
                  </a:cubicBezTo>
                  <a:cubicBezTo>
                    <a:pt x="2" y="0"/>
                    <a:pt x="2" y="1"/>
                    <a:pt x="2" y="1"/>
                  </a:cubicBezTo>
                  <a:cubicBezTo>
                    <a:pt x="2" y="4"/>
                    <a:pt x="2" y="7"/>
                    <a:pt x="2" y="9"/>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5"/>
            <p:cNvSpPr/>
            <p:nvPr/>
          </p:nvSpPr>
          <p:spPr bwMode="auto">
            <a:xfrm>
              <a:off x="10313988" y="5429250"/>
              <a:ext cx="53975" cy="109538"/>
            </a:xfrm>
            <a:custGeom>
              <a:avLst/>
              <a:gdLst>
                <a:gd name="T0" fmla="*/ 4 w 7"/>
                <a:gd name="T1" fmla="*/ 14 h 14"/>
                <a:gd name="T2" fmla="*/ 3 w 7"/>
                <a:gd name="T3" fmla="*/ 13 h 14"/>
                <a:gd name="T4" fmla="*/ 1 w 7"/>
                <a:gd name="T5" fmla="*/ 7 h 14"/>
                <a:gd name="T6" fmla="*/ 0 w 7"/>
                <a:gd name="T7" fmla="*/ 3 h 14"/>
                <a:gd name="T8" fmla="*/ 2 w 7"/>
                <a:gd name="T9" fmla="*/ 1 h 14"/>
                <a:gd name="T10" fmla="*/ 4 w 7"/>
                <a:gd name="T11" fmla="*/ 2 h 14"/>
                <a:gd name="T12" fmla="*/ 5 w 7"/>
                <a:gd name="T13" fmla="*/ 6 h 14"/>
                <a:gd name="T14" fmla="*/ 6 w 7"/>
                <a:gd name="T15" fmla="*/ 11 h 14"/>
                <a:gd name="T16" fmla="*/ 5 w 7"/>
                <a:gd name="T17" fmla="*/ 13 h 14"/>
                <a:gd name="T18" fmla="*/ 4 w 7"/>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4" y="14"/>
                  </a:moveTo>
                  <a:cubicBezTo>
                    <a:pt x="4" y="14"/>
                    <a:pt x="3" y="13"/>
                    <a:pt x="3" y="13"/>
                  </a:cubicBezTo>
                  <a:cubicBezTo>
                    <a:pt x="2" y="11"/>
                    <a:pt x="1" y="9"/>
                    <a:pt x="1" y="7"/>
                  </a:cubicBezTo>
                  <a:cubicBezTo>
                    <a:pt x="1" y="5"/>
                    <a:pt x="1" y="4"/>
                    <a:pt x="0" y="3"/>
                  </a:cubicBezTo>
                  <a:cubicBezTo>
                    <a:pt x="0" y="2"/>
                    <a:pt x="1" y="1"/>
                    <a:pt x="2" y="1"/>
                  </a:cubicBezTo>
                  <a:cubicBezTo>
                    <a:pt x="3" y="0"/>
                    <a:pt x="4" y="1"/>
                    <a:pt x="4" y="2"/>
                  </a:cubicBezTo>
                  <a:cubicBezTo>
                    <a:pt x="4" y="3"/>
                    <a:pt x="5" y="5"/>
                    <a:pt x="5" y="6"/>
                  </a:cubicBezTo>
                  <a:cubicBezTo>
                    <a:pt x="5" y="8"/>
                    <a:pt x="5" y="9"/>
                    <a:pt x="6" y="11"/>
                  </a:cubicBezTo>
                  <a:cubicBezTo>
                    <a:pt x="7" y="12"/>
                    <a:pt x="6" y="13"/>
                    <a:pt x="5" y="13"/>
                  </a:cubicBezTo>
                  <a:cubicBezTo>
                    <a:pt x="5" y="13"/>
                    <a:pt x="5"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66"/>
            <p:cNvSpPr/>
            <p:nvPr/>
          </p:nvSpPr>
          <p:spPr bwMode="auto">
            <a:xfrm>
              <a:off x="10487025" y="5445125"/>
              <a:ext cx="53975" cy="85725"/>
            </a:xfrm>
            <a:custGeom>
              <a:avLst/>
              <a:gdLst>
                <a:gd name="T0" fmla="*/ 5 w 7"/>
                <a:gd name="T1" fmla="*/ 11 h 11"/>
                <a:gd name="T2" fmla="*/ 3 w 7"/>
                <a:gd name="T3" fmla="*/ 10 h 11"/>
                <a:gd name="T4" fmla="*/ 2 w 7"/>
                <a:gd name="T5" fmla="*/ 6 h 11"/>
                <a:gd name="T6" fmla="*/ 1 w 7"/>
                <a:gd name="T7" fmla="*/ 2 h 11"/>
                <a:gd name="T8" fmla="*/ 2 w 7"/>
                <a:gd name="T9" fmla="*/ 0 h 11"/>
                <a:gd name="T10" fmla="*/ 4 w 7"/>
                <a:gd name="T11" fmla="*/ 1 h 11"/>
                <a:gd name="T12" fmla="*/ 5 w 7"/>
                <a:gd name="T13" fmla="*/ 5 h 11"/>
                <a:gd name="T14" fmla="*/ 7 w 7"/>
                <a:gd name="T15" fmla="*/ 9 h 11"/>
                <a:gd name="T16" fmla="*/ 5 w 7"/>
                <a:gd name="T17" fmla="*/ 11 h 11"/>
                <a:gd name="T18" fmla="*/ 5 w 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5" y="11"/>
                  </a:moveTo>
                  <a:cubicBezTo>
                    <a:pt x="4" y="11"/>
                    <a:pt x="3" y="11"/>
                    <a:pt x="3" y="10"/>
                  </a:cubicBezTo>
                  <a:cubicBezTo>
                    <a:pt x="3" y="8"/>
                    <a:pt x="2" y="7"/>
                    <a:pt x="2" y="6"/>
                  </a:cubicBezTo>
                  <a:cubicBezTo>
                    <a:pt x="2" y="5"/>
                    <a:pt x="1" y="4"/>
                    <a:pt x="1" y="2"/>
                  </a:cubicBezTo>
                  <a:cubicBezTo>
                    <a:pt x="0" y="1"/>
                    <a:pt x="1" y="0"/>
                    <a:pt x="2" y="0"/>
                  </a:cubicBezTo>
                  <a:cubicBezTo>
                    <a:pt x="3" y="0"/>
                    <a:pt x="4" y="0"/>
                    <a:pt x="4" y="1"/>
                  </a:cubicBezTo>
                  <a:cubicBezTo>
                    <a:pt x="5" y="3"/>
                    <a:pt x="5" y="4"/>
                    <a:pt x="5" y="5"/>
                  </a:cubicBezTo>
                  <a:cubicBezTo>
                    <a:pt x="6" y="6"/>
                    <a:pt x="6" y="7"/>
                    <a:pt x="7" y="9"/>
                  </a:cubicBezTo>
                  <a:cubicBezTo>
                    <a:pt x="7" y="10"/>
                    <a:pt x="6" y="11"/>
                    <a:pt x="5"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67"/>
            <p:cNvSpPr/>
            <p:nvPr/>
          </p:nvSpPr>
          <p:spPr bwMode="auto">
            <a:xfrm>
              <a:off x="10634663" y="4826000"/>
              <a:ext cx="47625" cy="53975"/>
            </a:xfrm>
            <a:custGeom>
              <a:avLst/>
              <a:gdLst>
                <a:gd name="T0" fmla="*/ 2 w 6"/>
                <a:gd name="T1" fmla="*/ 7 h 7"/>
                <a:gd name="T2" fmla="*/ 1 w 6"/>
                <a:gd name="T3" fmla="*/ 7 h 7"/>
                <a:gd name="T4" fmla="*/ 0 w 6"/>
                <a:gd name="T5" fmla="*/ 4 h 7"/>
                <a:gd name="T6" fmla="*/ 2 w 6"/>
                <a:gd name="T7" fmla="*/ 1 h 7"/>
                <a:gd name="T8" fmla="*/ 2 w 6"/>
                <a:gd name="T9" fmla="*/ 1 h 7"/>
                <a:gd name="T10" fmla="*/ 5 w 6"/>
                <a:gd name="T11" fmla="*/ 0 h 7"/>
                <a:gd name="T12" fmla="*/ 5 w 6"/>
                <a:gd name="T13" fmla="*/ 3 h 7"/>
                <a:gd name="T14" fmla="*/ 5 w 6"/>
                <a:gd name="T15" fmla="*/ 3 h 7"/>
                <a:gd name="T16" fmla="*/ 3 w 6"/>
                <a:gd name="T17" fmla="*/ 6 h 7"/>
                <a:gd name="T18" fmla="*/ 2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2" y="7"/>
                  </a:moveTo>
                  <a:cubicBezTo>
                    <a:pt x="1" y="7"/>
                    <a:pt x="1" y="7"/>
                    <a:pt x="1" y="7"/>
                  </a:cubicBezTo>
                  <a:cubicBezTo>
                    <a:pt x="0" y="6"/>
                    <a:pt x="0" y="5"/>
                    <a:pt x="0" y="4"/>
                  </a:cubicBezTo>
                  <a:cubicBezTo>
                    <a:pt x="1" y="3"/>
                    <a:pt x="1" y="2"/>
                    <a:pt x="2" y="1"/>
                  </a:cubicBezTo>
                  <a:cubicBezTo>
                    <a:pt x="2" y="1"/>
                    <a:pt x="2" y="1"/>
                    <a:pt x="2" y="1"/>
                  </a:cubicBezTo>
                  <a:cubicBezTo>
                    <a:pt x="3" y="0"/>
                    <a:pt x="4" y="0"/>
                    <a:pt x="5" y="0"/>
                  </a:cubicBezTo>
                  <a:cubicBezTo>
                    <a:pt x="5" y="1"/>
                    <a:pt x="6" y="2"/>
                    <a:pt x="5" y="3"/>
                  </a:cubicBezTo>
                  <a:cubicBezTo>
                    <a:pt x="5" y="3"/>
                    <a:pt x="5" y="3"/>
                    <a:pt x="5" y="3"/>
                  </a:cubicBezTo>
                  <a:cubicBezTo>
                    <a:pt x="4" y="4"/>
                    <a:pt x="4" y="5"/>
                    <a:pt x="3" y="6"/>
                  </a:cubicBezTo>
                  <a:cubicBezTo>
                    <a:pt x="3" y="6"/>
                    <a:pt x="2"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68"/>
            <p:cNvSpPr/>
            <p:nvPr/>
          </p:nvSpPr>
          <p:spPr bwMode="auto">
            <a:xfrm>
              <a:off x="10721975" y="5280025"/>
              <a:ext cx="53975" cy="101600"/>
            </a:xfrm>
            <a:custGeom>
              <a:avLst/>
              <a:gdLst>
                <a:gd name="T0" fmla="*/ 5 w 7"/>
                <a:gd name="T1" fmla="*/ 13 h 13"/>
                <a:gd name="T2" fmla="*/ 3 w 7"/>
                <a:gd name="T3" fmla="*/ 11 h 13"/>
                <a:gd name="T4" fmla="*/ 1 w 7"/>
                <a:gd name="T5" fmla="*/ 3 h 13"/>
                <a:gd name="T6" fmla="*/ 2 w 7"/>
                <a:gd name="T7" fmla="*/ 0 h 13"/>
                <a:gd name="T8" fmla="*/ 4 w 7"/>
                <a:gd name="T9" fmla="*/ 2 h 13"/>
                <a:gd name="T10" fmla="*/ 6 w 7"/>
                <a:gd name="T11" fmla="*/ 10 h 13"/>
                <a:gd name="T12" fmla="*/ 5 w 7"/>
                <a:gd name="T13" fmla="*/ 12 h 13"/>
                <a:gd name="T14" fmla="*/ 5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5" y="13"/>
                  </a:moveTo>
                  <a:cubicBezTo>
                    <a:pt x="4" y="13"/>
                    <a:pt x="3" y="12"/>
                    <a:pt x="3" y="11"/>
                  </a:cubicBezTo>
                  <a:cubicBezTo>
                    <a:pt x="2" y="8"/>
                    <a:pt x="1" y="6"/>
                    <a:pt x="1" y="3"/>
                  </a:cubicBezTo>
                  <a:cubicBezTo>
                    <a:pt x="0" y="2"/>
                    <a:pt x="1" y="1"/>
                    <a:pt x="2" y="0"/>
                  </a:cubicBezTo>
                  <a:cubicBezTo>
                    <a:pt x="3" y="0"/>
                    <a:pt x="4" y="1"/>
                    <a:pt x="4" y="2"/>
                  </a:cubicBezTo>
                  <a:cubicBezTo>
                    <a:pt x="5" y="5"/>
                    <a:pt x="6" y="7"/>
                    <a:pt x="6" y="10"/>
                  </a:cubicBezTo>
                  <a:cubicBezTo>
                    <a:pt x="7" y="11"/>
                    <a:pt x="6" y="12"/>
                    <a:pt x="5" y="12"/>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69"/>
            <p:cNvSpPr/>
            <p:nvPr/>
          </p:nvSpPr>
          <p:spPr bwMode="auto">
            <a:xfrm>
              <a:off x="10674350" y="5264150"/>
              <a:ext cx="47625" cy="95250"/>
            </a:xfrm>
            <a:custGeom>
              <a:avLst/>
              <a:gdLst>
                <a:gd name="T0" fmla="*/ 4 w 6"/>
                <a:gd name="T1" fmla="*/ 12 h 12"/>
                <a:gd name="T2" fmla="*/ 2 w 6"/>
                <a:gd name="T3" fmla="*/ 10 h 12"/>
                <a:gd name="T4" fmla="*/ 0 w 6"/>
                <a:gd name="T5" fmla="*/ 2 h 12"/>
                <a:gd name="T6" fmla="*/ 1 w 6"/>
                <a:gd name="T7" fmla="*/ 0 h 12"/>
                <a:gd name="T8" fmla="*/ 4 w 6"/>
                <a:gd name="T9" fmla="*/ 2 h 12"/>
                <a:gd name="T10" fmla="*/ 6 w 6"/>
                <a:gd name="T11" fmla="*/ 9 h 12"/>
                <a:gd name="T12" fmla="*/ 4 w 6"/>
                <a:gd name="T13" fmla="*/ 12 h 12"/>
                <a:gd name="T14" fmla="*/ 4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4" y="12"/>
                  </a:moveTo>
                  <a:cubicBezTo>
                    <a:pt x="3" y="12"/>
                    <a:pt x="2" y="11"/>
                    <a:pt x="2" y="10"/>
                  </a:cubicBezTo>
                  <a:cubicBezTo>
                    <a:pt x="1" y="8"/>
                    <a:pt x="1" y="5"/>
                    <a:pt x="0" y="2"/>
                  </a:cubicBezTo>
                  <a:cubicBezTo>
                    <a:pt x="0" y="1"/>
                    <a:pt x="0" y="0"/>
                    <a:pt x="1" y="0"/>
                  </a:cubicBezTo>
                  <a:cubicBezTo>
                    <a:pt x="2" y="0"/>
                    <a:pt x="3" y="1"/>
                    <a:pt x="4" y="2"/>
                  </a:cubicBezTo>
                  <a:cubicBezTo>
                    <a:pt x="4" y="4"/>
                    <a:pt x="5" y="7"/>
                    <a:pt x="6" y="9"/>
                  </a:cubicBezTo>
                  <a:cubicBezTo>
                    <a:pt x="6" y="10"/>
                    <a:pt x="5" y="11"/>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70"/>
            <p:cNvSpPr/>
            <p:nvPr/>
          </p:nvSpPr>
          <p:spPr bwMode="auto">
            <a:xfrm>
              <a:off x="10345738" y="5381625"/>
              <a:ext cx="46038" cy="95250"/>
            </a:xfrm>
            <a:custGeom>
              <a:avLst/>
              <a:gdLst>
                <a:gd name="T0" fmla="*/ 4 w 6"/>
                <a:gd name="T1" fmla="*/ 12 h 12"/>
                <a:gd name="T2" fmla="*/ 3 w 6"/>
                <a:gd name="T3" fmla="*/ 12 h 12"/>
                <a:gd name="T4" fmla="*/ 2 w 6"/>
                <a:gd name="T5" fmla="*/ 10 h 12"/>
                <a:gd name="T6" fmla="*/ 0 w 6"/>
                <a:gd name="T7" fmla="*/ 2 h 12"/>
                <a:gd name="T8" fmla="*/ 2 w 6"/>
                <a:gd name="T9" fmla="*/ 0 h 12"/>
                <a:gd name="T10" fmla="*/ 4 w 6"/>
                <a:gd name="T11" fmla="*/ 2 h 12"/>
                <a:gd name="T12" fmla="*/ 6 w 6"/>
                <a:gd name="T13" fmla="*/ 10 h 12"/>
                <a:gd name="T14" fmla="*/ 5 w 6"/>
                <a:gd name="T15" fmla="*/ 12 h 12"/>
                <a:gd name="T16" fmla="*/ 4 w 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4" y="12"/>
                  </a:moveTo>
                  <a:cubicBezTo>
                    <a:pt x="4" y="12"/>
                    <a:pt x="3" y="12"/>
                    <a:pt x="3" y="12"/>
                  </a:cubicBezTo>
                  <a:cubicBezTo>
                    <a:pt x="3" y="11"/>
                    <a:pt x="2" y="11"/>
                    <a:pt x="2" y="10"/>
                  </a:cubicBezTo>
                  <a:cubicBezTo>
                    <a:pt x="2" y="8"/>
                    <a:pt x="1" y="5"/>
                    <a:pt x="0" y="2"/>
                  </a:cubicBezTo>
                  <a:cubicBezTo>
                    <a:pt x="0" y="1"/>
                    <a:pt x="1" y="0"/>
                    <a:pt x="2" y="0"/>
                  </a:cubicBezTo>
                  <a:cubicBezTo>
                    <a:pt x="3" y="0"/>
                    <a:pt x="4" y="1"/>
                    <a:pt x="4" y="2"/>
                  </a:cubicBezTo>
                  <a:cubicBezTo>
                    <a:pt x="4" y="4"/>
                    <a:pt x="5" y="7"/>
                    <a:pt x="6" y="10"/>
                  </a:cubicBezTo>
                  <a:cubicBezTo>
                    <a:pt x="6" y="11"/>
                    <a:pt x="6" y="12"/>
                    <a:pt x="5" y="12"/>
                  </a:cubicBezTo>
                  <a:cubicBezTo>
                    <a:pt x="5" y="12"/>
                    <a:pt x="5"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71"/>
            <p:cNvSpPr/>
            <p:nvPr/>
          </p:nvSpPr>
          <p:spPr bwMode="auto">
            <a:xfrm>
              <a:off x="10148888" y="5241925"/>
              <a:ext cx="55563" cy="93663"/>
            </a:xfrm>
            <a:custGeom>
              <a:avLst/>
              <a:gdLst>
                <a:gd name="T0" fmla="*/ 5 w 7"/>
                <a:gd name="T1" fmla="*/ 12 h 12"/>
                <a:gd name="T2" fmla="*/ 3 w 7"/>
                <a:gd name="T3" fmla="*/ 11 h 12"/>
                <a:gd name="T4" fmla="*/ 0 w 7"/>
                <a:gd name="T5" fmla="*/ 3 h 12"/>
                <a:gd name="T6" fmla="*/ 1 w 7"/>
                <a:gd name="T7" fmla="*/ 1 h 12"/>
                <a:gd name="T8" fmla="*/ 4 w 7"/>
                <a:gd name="T9" fmla="*/ 2 h 12"/>
                <a:gd name="T10" fmla="*/ 6 w 7"/>
                <a:gd name="T11" fmla="*/ 10 h 12"/>
                <a:gd name="T12" fmla="*/ 5 w 7"/>
                <a:gd name="T13" fmla="*/ 12 h 12"/>
                <a:gd name="T14" fmla="*/ 5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5" y="12"/>
                  </a:moveTo>
                  <a:cubicBezTo>
                    <a:pt x="4" y="12"/>
                    <a:pt x="3" y="12"/>
                    <a:pt x="3" y="11"/>
                  </a:cubicBezTo>
                  <a:cubicBezTo>
                    <a:pt x="2" y="8"/>
                    <a:pt x="1" y="6"/>
                    <a:pt x="0" y="3"/>
                  </a:cubicBezTo>
                  <a:cubicBezTo>
                    <a:pt x="0" y="2"/>
                    <a:pt x="0" y="1"/>
                    <a:pt x="1" y="1"/>
                  </a:cubicBezTo>
                  <a:cubicBezTo>
                    <a:pt x="2" y="0"/>
                    <a:pt x="3" y="1"/>
                    <a:pt x="4" y="2"/>
                  </a:cubicBezTo>
                  <a:cubicBezTo>
                    <a:pt x="5" y="4"/>
                    <a:pt x="5" y="7"/>
                    <a:pt x="6" y="10"/>
                  </a:cubicBezTo>
                  <a:cubicBezTo>
                    <a:pt x="7" y="11"/>
                    <a:pt x="6" y="12"/>
                    <a:pt x="5" y="12"/>
                  </a:cubicBezTo>
                  <a:cubicBezTo>
                    <a:pt x="5" y="12"/>
                    <a:pt x="5"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72"/>
            <p:cNvSpPr/>
            <p:nvPr/>
          </p:nvSpPr>
          <p:spPr bwMode="auto">
            <a:xfrm>
              <a:off x="10140950" y="5248275"/>
              <a:ext cx="15875" cy="87313"/>
            </a:xfrm>
            <a:custGeom>
              <a:avLst/>
              <a:gdLst>
                <a:gd name="T0" fmla="*/ 1 w 2"/>
                <a:gd name="T1" fmla="*/ 11 h 11"/>
                <a:gd name="T2" fmla="*/ 0 w 2"/>
                <a:gd name="T3" fmla="*/ 10 h 11"/>
                <a:gd name="T4" fmla="*/ 1 w 2"/>
                <a:gd name="T5" fmla="*/ 1 h 11"/>
                <a:gd name="T6" fmla="*/ 2 w 2"/>
                <a:gd name="T7" fmla="*/ 0 h 11"/>
                <a:gd name="T8" fmla="*/ 2 w 2"/>
                <a:gd name="T9" fmla="*/ 1 h 11"/>
                <a:gd name="T10" fmla="*/ 2 w 2"/>
                <a:gd name="T11" fmla="*/ 10 h 11"/>
                <a:gd name="T12" fmla="*/ 1 w 2"/>
                <a:gd name="T13" fmla="*/ 11 h 11"/>
                <a:gd name="T14" fmla="*/ 1 w 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11"/>
                  </a:moveTo>
                  <a:cubicBezTo>
                    <a:pt x="1" y="11"/>
                    <a:pt x="0" y="11"/>
                    <a:pt x="0" y="10"/>
                  </a:cubicBezTo>
                  <a:cubicBezTo>
                    <a:pt x="0" y="7"/>
                    <a:pt x="0" y="4"/>
                    <a:pt x="1" y="1"/>
                  </a:cubicBezTo>
                  <a:cubicBezTo>
                    <a:pt x="1" y="0"/>
                    <a:pt x="1" y="0"/>
                    <a:pt x="2" y="0"/>
                  </a:cubicBezTo>
                  <a:cubicBezTo>
                    <a:pt x="2" y="0"/>
                    <a:pt x="2" y="0"/>
                    <a:pt x="2" y="1"/>
                  </a:cubicBezTo>
                  <a:cubicBezTo>
                    <a:pt x="2" y="4"/>
                    <a:pt x="2" y="7"/>
                    <a:pt x="2" y="10"/>
                  </a:cubicBezTo>
                  <a:cubicBezTo>
                    <a:pt x="2" y="11"/>
                    <a:pt x="2"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73"/>
            <p:cNvSpPr/>
            <p:nvPr/>
          </p:nvSpPr>
          <p:spPr bwMode="auto">
            <a:xfrm>
              <a:off x="10164763" y="5272088"/>
              <a:ext cx="15875" cy="63500"/>
            </a:xfrm>
            <a:custGeom>
              <a:avLst/>
              <a:gdLst>
                <a:gd name="T0" fmla="*/ 1 w 2"/>
                <a:gd name="T1" fmla="*/ 8 h 8"/>
                <a:gd name="T2" fmla="*/ 0 w 2"/>
                <a:gd name="T3" fmla="*/ 7 h 8"/>
                <a:gd name="T4" fmla="*/ 0 w 2"/>
                <a:gd name="T5" fmla="*/ 7 h 8"/>
                <a:gd name="T6" fmla="*/ 0 w 2"/>
                <a:gd name="T7" fmla="*/ 1 h 8"/>
                <a:gd name="T8" fmla="*/ 1 w 2"/>
                <a:gd name="T9" fmla="*/ 0 h 8"/>
                <a:gd name="T10" fmla="*/ 2 w 2"/>
                <a:gd name="T11" fmla="*/ 1 h 8"/>
                <a:gd name="T12" fmla="*/ 2 w 2"/>
                <a:gd name="T13" fmla="*/ 7 h 8"/>
                <a:gd name="T14" fmla="*/ 2 w 2"/>
                <a:gd name="T15" fmla="*/ 7 h 8"/>
                <a:gd name="T16" fmla="*/ 1 w 2"/>
                <a:gd name="T17" fmla="*/ 8 h 8"/>
                <a:gd name="T18" fmla="*/ 1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1" y="8"/>
                  </a:moveTo>
                  <a:cubicBezTo>
                    <a:pt x="0" y="8"/>
                    <a:pt x="0" y="8"/>
                    <a:pt x="0" y="7"/>
                  </a:cubicBezTo>
                  <a:cubicBezTo>
                    <a:pt x="0" y="7"/>
                    <a:pt x="0" y="7"/>
                    <a:pt x="0" y="7"/>
                  </a:cubicBezTo>
                  <a:cubicBezTo>
                    <a:pt x="0" y="1"/>
                    <a:pt x="0" y="1"/>
                    <a:pt x="0" y="1"/>
                  </a:cubicBezTo>
                  <a:cubicBezTo>
                    <a:pt x="0" y="0"/>
                    <a:pt x="0" y="0"/>
                    <a:pt x="1" y="0"/>
                  </a:cubicBezTo>
                  <a:cubicBezTo>
                    <a:pt x="1" y="0"/>
                    <a:pt x="2" y="0"/>
                    <a:pt x="2" y="1"/>
                  </a:cubicBezTo>
                  <a:cubicBezTo>
                    <a:pt x="2" y="7"/>
                    <a:pt x="2" y="7"/>
                    <a:pt x="2" y="7"/>
                  </a:cubicBezTo>
                  <a:cubicBezTo>
                    <a:pt x="2" y="7"/>
                    <a:pt x="2" y="7"/>
                    <a:pt x="2" y="7"/>
                  </a:cubicBezTo>
                  <a:cubicBezTo>
                    <a:pt x="2" y="7"/>
                    <a:pt x="1" y="8"/>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74"/>
            <p:cNvSpPr/>
            <p:nvPr/>
          </p:nvSpPr>
          <p:spPr bwMode="auto">
            <a:xfrm>
              <a:off x="10250488" y="5421313"/>
              <a:ext cx="23813" cy="63500"/>
            </a:xfrm>
            <a:custGeom>
              <a:avLst/>
              <a:gdLst>
                <a:gd name="T0" fmla="*/ 1 w 3"/>
                <a:gd name="T1" fmla="*/ 8 h 8"/>
                <a:gd name="T2" fmla="*/ 0 w 3"/>
                <a:gd name="T3" fmla="*/ 8 h 8"/>
                <a:gd name="T4" fmla="*/ 0 w 3"/>
                <a:gd name="T5" fmla="*/ 7 h 8"/>
                <a:gd name="T6" fmla="*/ 1 w 3"/>
                <a:gd name="T7" fmla="*/ 1 h 8"/>
                <a:gd name="T8" fmla="*/ 2 w 3"/>
                <a:gd name="T9" fmla="*/ 0 h 8"/>
                <a:gd name="T10" fmla="*/ 3 w 3"/>
                <a:gd name="T11" fmla="*/ 1 h 8"/>
                <a:gd name="T12" fmla="*/ 2 w 3"/>
                <a:gd name="T13" fmla="*/ 7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1" y="8"/>
                    <a:pt x="0" y="8"/>
                    <a:pt x="0" y="8"/>
                  </a:cubicBezTo>
                  <a:cubicBezTo>
                    <a:pt x="0" y="8"/>
                    <a:pt x="0" y="8"/>
                    <a:pt x="0" y="7"/>
                  </a:cubicBezTo>
                  <a:cubicBezTo>
                    <a:pt x="1" y="1"/>
                    <a:pt x="1" y="1"/>
                    <a:pt x="1" y="1"/>
                  </a:cubicBezTo>
                  <a:cubicBezTo>
                    <a:pt x="1" y="0"/>
                    <a:pt x="2" y="0"/>
                    <a:pt x="2" y="0"/>
                  </a:cubicBezTo>
                  <a:cubicBezTo>
                    <a:pt x="3" y="0"/>
                    <a:pt x="3" y="1"/>
                    <a:pt x="3" y="1"/>
                  </a:cubicBezTo>
                  <a:cubicBezTo>
                    <a:pt x="2" y="7"/>
                    <a:pt x="2" y="7"/>
                    <a:pt x="2" y="7"/>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75"/>
            <p:cNvSpPr/>
            <p:nvPr/>
          </p:nvSpPr>
          <p:spPr bwMode="auto">
            <a:xfrm>
              <a:off x="10282238" y="5437188"/>
              <a:ext cx="23813" cy="63500"/>
            </a:xfrm>
            <a:custGeom>
              <a:avLst/>
              <a:gdLst>
                <a:gd name="T0" fmla="*/ 1 w 3"/>
                <a:gd name="T1" fmla="*/ 8 h 8"/>
                <a:gd name="T2" fmla="*/ 1 w 3"/>
                <a:gd name="T3" fmla="*/ 8 h 8"/>
                <a:gd name="T4" fmla="*/ 0 w 3"/>
                <a:gd name="T5" fmla="*/ 7 h 8"/>
                <a:gd name="T6" fmla="*/ 1 w 3"/>
                <a:gd name="T7" fmla="*/ 1 h 8"/>
                <a:gd name="T8" fmla="*/ 2 w 3"/>
                <a:gd name="T9" fmla="*/ 0 h 8"/>
                <a:gd name="T10" fmla="*/ 3 w 3"/>
                <a:gd name="T11" fmla="*/ 2 h 8"/>
                <a:gd name="T12" fmla="*/ 2 w 3"/>
                <a:gd name="T13" fmla="*/ 8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1" y="8"/>
                    <a:pt x="1" y="8"/>
                    <a:pt x="1" y="8"/>
                  </a:cubicBezTo>
                  <a:cubicBezTo>
                    <a:pt x="0" y="8"/>
                    <a:pt x="0" y="8"/>
                    <a:pt x="0" y="7"/>
                  </a:cubicBezTo>
                  <a:cubicBezTo>
                    <a:pt x="0" y="5"/>
                    <a:pt x="1" y="3"/>
                    <a:pt x="1" y="1"/>
                  </a:cubicBezTo>
                  <a:cubicBezTo>
                    <a:pt x="1" y="1"/>
                    <a:pt x="2" y="0"/>
                    <a:pt x="2" y="0"/>
                  </a:cubicBezTo>
                  <a:cubicBezTo>
                    <a:pt x="3" y="1"/>
                    <a:pt x="3" y="1"/>
                    <a:pt x="3" y="2"/>
                  </a:cubicBezTo>
                  <a:cubicBezTo>
                    <a:pt x="3" y="4"/>
                    <a:pt x="2" y="6"/>
                    <a:pt x="2" y="8"/>
                  </a:cubicBezTo>
                  <a:cubicBezTo>
                    <a:pt x="2" y="8"/>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6"/>
            <p:cNvSpPr/>
            <p:nvPr/>
          </p:nvSpPr>
          <p:spPr bwMode="auto">
            <a:xfrm>
              <a:off x="10367963" y="5397500"/>
              <a:ext cx="23813" cy="47625"/>
            </a:xfrm>
            <a:custGeom>
              <a:avLst/>
              <a:gdLst>
                <a:gd name="T0" fmla="*/ 1 w 3"/>
                <a:gd name="T1" fmla="*/ 6 h 6"/>
                <a:gd name="T2" fmla="*/ 1 w 3"/>
                <a:gd name="T3" fmla="*/ 6 h 6"/>
                <a:gd name="T4" fmla="*/ 0 w 3"/>
                <a:gd name="T5" fmla="*/ 5 h 6"/>
                <a:gd name="T6" fmla="*/ 1 w 3"/>
                <a:gd name="T7" fmla="*/ 0 h 6"/>
                <a:gd name="T8" fmla="*/ 3 w 3"/>
                <a:gd name="T9" fmla="*/ 0 h 6"/>
                <a:gd name="T10" fmla="*/ 3 w 3"/>
                <a:gd name="T11" fmla="*/ 1 h 6"/>
                <a:gd name="T12" fmla="*/ 2 w 3"/>
                <a:gd name="T13" fmla="*/ 5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5"/>
                    <a:pt x="0" y="5"/>
                  </a:cubicBezTo>
                  <a:cubicBezTo>
                    <a:pt x="0" y="3"/>
                    <a:pt x="1" y="2"/>
                    <a:pt x="1" y="0"/>
                  </a:cubicBezTo>
                  <a:cubicBezTo>
                    <a:pt x="2" y="0"/>
                    <a:pt x="2" y="0"/>
                    <a:pt x="3" y="0"/>
                  </a:cubicBezTo>
                  <a:cubicBezTo>
                    <a:pt x="3" y="0"/>
                    <a:pt x="3" y="1"/>
                    <a:pt x="3" y="1"/>
                  </a:cubicBezTo>
                  <a:cubicBezTo>
                    <a:pt x="3" y="2"/>
                    <a:pt x="2" y="4"/>
                    <a:pt x="2" y="5"/>
                  </a:cubicBezTo>
                  <a:cubicBezTo>
                    <a:pt x="2"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77"/>
            <p:cNvSpPr/>
            <p:nvPr/>
          </p:nvSpPr>
          <p:spPr bwMode="auto">
            <a:xfrm>
              <a:off x="10391775" y="5397500"/>
              <a:ext cx="39688" cy="71438"/>
            </a:xfrm>
            <a:custGeom>
              <a:avLst/>
              <a:gdLst>
                <a:gd name="T0" fmla="*/ 2 w 5"/>
                <a:gd name="T1" fmla="*/ 9 h 9"/>
                <a:gd name="T2" fmla="*/ 1 w 5"/>
                <a:gd name="T3" fmla="*/ 9 h 9"/>
                <a:gd name="T4" fmla="*/ 1 w 5"/>
                <a:gd name="T5" fmla="*/ 8 h 9"/>
                <a:gd name="T6" fmla="*/ 3 w 5"/>
                <a:gd name="T7" fmla="*/ 1 h 9"/>
                <a:gd name="T8" fmla="*/ 4 w 5"/>
                <a:gd name="T9" fmla="*/ 1 h 9"/>
                <a:gd name="T10" fmla="*/ 5 w 5"/>
                <a:gd name="T11" fmla="*/ 2 h 9"/>
                <a:gd name="T12" fmla="*/ 2 w 5"/>
                <a:gd name="T13" fmla="*/ 9 h 9"/>
                <a:gd name="T14" fmla="*/ 2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2" y="9"/>
                  </a:moveTo>
                  <a:cubicBezTo>
                    <a:pt x="1" y="9"/>
                    <a:pt x="1" y="9"/>
                    <a:pt x="1" y="9"/>
                  </a:cubicBezTo>
                  <a:cubicBezTo>
                    <a:pt x="1" y="9"/>
                    <a:pt x="0" y="9"/>
                    <a:pt x="1" y="8"/>
                  </a:cubicBezTo>
                  <a:cubicBezTo>
                    <a:pt x="1" y="6"/>
                    <a:pt x="2" y="3"/>
                    <a:pt x="3" y="1"/>
                  </a:cubicBezTo>
                  <a:cubicBezTo>
                    <a:pt x="3" y="1"/>
                    <a:pt x="4" y="0"/>
                    <a:pt x="4" y="1"/>
                  </a:cubicBezTo>
                  <a:cubicBezTo>
                    <a:pt x="5" y="1"/>
                    <a:pt x="5" y="1"/>
                    <a:pt x="5" y="2"/>
                  </a:cubicBezTo>
                  <a:cubicBezTo>
                    <a:pt x="4" y="4"/>
                    <a:pt x="3" y="6"/>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78"/>
            <p:cNvSpPr/>
            <p:nvPr/>
          </p:nvSpPr>
          <p:spPr bwMode="auto">
            <a:xfrm>
              <a:off x="10431463" y="5397500"/>
              <a:ext cx="31750" cy="79375"/>
            </a:xfrm>
            <a:custGeom>
              <a:avLst/>
              <a:gdLst>
                <a:gd name="T0" fmla="*/ 1 w 4"/>
                <a:gd name="T1" fmla="*/ 10 h 10"/>
                <a:gd name="T2" fmla="*/ 0 w 4"/>
                <a:gd name="T3" fmla="*/ 10 h 10"/>
                <a:gd name="T4" fmla="*/ 0 w 4"/>
                <a:gd name="T5" fmla="*/ 8 h 10"/>
                <a:gd name="T6" fmla="*/ 2 w 4"/>
                <a:gd name="T7" fmla="*/ 1 h 10"/>
                <a:gd name="T8" fmla="*/ 3 w 4"/>
                <a:gd name="T9" fmla="*/ 0 h 10"/>
                <a:gd name="T10" fmla="*/ 4 w 4"/>
                <a:gd name="T11" fmla="*/ 1 h 10"/>
                <a:gd name="T12" fmla="*/ 2 w 4"/>
                <a:gd name="T13" fmla="*/ 9 h 10"/>
                <a:gd name="T14" fmla="*/ 2 w 4"/>
                <a:gd name="T15" fmla="*/ 9 h 10"/>
                <a:gd name="T16" fmla="*/ 1 w 4"/>
                <a:gd name="T17" fmla="*/ 10 h 10"/>
                <a:gd name="T18" fmla="*/ 1 w 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1" y="10"/>
                  </a:moveTo>
                  <a:cubicBezTo>
                    <a:pt x="1" y="10"/>
                    <a:pt x="0" y="10"/>
                    <a:pt x="0" y="10"/>
                  </a:cubicBezTo>
                  <a:cubicBezTo>
                    <a:pt x="0" y="10"/>
                    <a:pt x="0" y="9"/>
                    <a:pt x="0" y="8"/>
                  </a:cubicBezTo>
                  <a:cubicBezTo>
                    <a:pt x="2" y="1"/>
                    <a:pt x="2" y="1"/>
                    <a:pt x="2" y="1"/>
                  </a:cubicBezTo>
                  <a:cubicBezTo>
                    <a:pt x="2" y="0"/>
                    <a:pt x="3" y="0"/>
                    <a:pt x="3" y="0"/>
                  </a:cubicBezTo>
                  <a:cubicBezTo>
                    <a:pt x="4" y="0"/>
                    <a:pt x="4" y="1"/>
                    <a:pt x="4" y="1"/>
                  </a:cubicBezTo>
                  <a:cubicBezTo>
                    <a:pt x="2" y="9"/>
                    <a:pt x="2" y="9"/>
                    <a:pt x="2" y="9"/>
                  </a:cubicBezTo>
                  <a:cubicBezTo>
                    <a:pt x="2" y="9"/>
                    <a:pt x="2" y="9"/>
                    <a:pt x="2" y="9"/>
                  </a:cubicBezTo>
                  <a:cubicBezTo>
                    <a:pt x="2" y="9"/>
                    <a:pt x="2"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9"/>
            <p:cNvSpPr/>
            <p:nvPr/>
          </p:nvSpPr>
          <p:spPr bwMode="auto">
            <a:xfrm>
              <a:off x="10628313" y="5319713"/>
              <a:ext cx="22225" cy="85725"/>
            </a:xfrm>
            <a:custGeom>
              <a:avLst/>
              <a:gdLst>
                <a:gd name="T0" fmla="*/ 1 w 3"/>
                <a:gd name="T1" fmla="*/ 11 h 11"/>
                <a:gd name="T2" fmla="*/ 1 w 3"/>
                <a:gd name="T3" fmla="*/ 11 h 11"/>
                <a:gd name="T4" fmla="*/ 0 w 3"/>
                <a:gd name="T5" fmla="*/ 10 h 11"/>
                <a:gd name="T6" fmla="*/ 1 w 3"/>
                <a:gd name="T7" fmla="*/ 1 h 11"/>
                <a:gd name="T8" fmla="*/ 2 w 3"/>
                <a:gd name="T9" fmla="*/ 0 h 11"/>
                <a:gd name="T10" fmla="*/ 3 w 3"/>
                <a:gd name="T11" fmla="*/ 1 h 11"/>
                <a:gd name="T12" fmla="*/ 2 w 3"/>
                <a:gd name="T13" fmla="*/ 11 h 11"/>
                <a:gd name="T14" fmla="*/ 1 w 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1" y="11"/>
                  </a:moveTo>
                  <a:cubicBezTo>
                    <a:pt x="1" y="11"/>
                    <a:pt x="1" y="11"/>
                    <a:pt x="1" y="11"/>
                  </a:cubicBezTo>
                  <a:cubicBezTo>
                    <a:pt x="0" y="11"/>
                    <a:pt x="0" y="11"/>
                    <a:pt x="0" y="10"/>
                  </a:cubicBezTo>
                  <a:cubicBezTo>
                    <a:pt x="0" y="7"/>
                    <a:pt x="1" y="4"/>
                    <a:pt x="1" y="1"/>
                  </a:cubicBezTo>
                  <a:cubicBezTo>
                    <a:pt x="1" y="0"/>
                    <a:pt x="2" y="0"/>
                    <a:pt x="2" y="0"/>
                  </a:cubicBezTo>
                  <a:cubicBezTo>
                    <a:pt x="3" y="0"/>
                    <a:pt x="3" y="0"/>
                    <a:pt x="3" y="1"/>
                  </a:cubicBezTo>
                  <a:cubicBezTo>
                    <a:pt x="3" y="4"/>
                    <a:pt x="2" y="7"/>
                    <a:pt x="2" y="11"/>
                  </a:cubicBezTo>
                  <a:cubicBezTo>
                    <a:pt x="2" y="11"/>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80"/>
            <p:cNvSpPr/>
            <p:nvPr/>
          </p:nvSpPr>
          <p:spPr bwMode="auto">
            <a:xfrm>
              <a:off x="10658475" y="5295900"/>
              <a:ext cx="15875" cy="101600"/>
            </a:xfrm>
            <a:custGeom>
              <a:avLst/>
              <a:gdLst>
                <a:gd name="T0" fmla="*/ 1 w 2"/>
                <a:gd name="T1" fmla="*/ 13 h 13"/>
                <a:gd name="T2" fmla="*/ 1 w 2"/>
                <a:gd name="T3" fmla="*/ 13 h 13"/>
                <a:gd name="T4" fmla="*/ 0 w 2"/>
                <a:gd name="T5" fmla="*/ 12 h 13"/>
                <a:gd name="T6" fmla="*/ 0 w 2"/>
                <a:gd name="T7" fmla="*/ 1 h 13"/>
                <a:gd name="T8" fmla="*/ 1 w 2"/>
                <a:gd name="T9" fmla="*/ 0 h 13"/>
                <a:gd name="T10" fmla="*/ 1 w 2"/>
                <a:gd name="T11" fmla="*/ 0 h 13"/>
                <a:gd name="T12" fmla="*/ 2 w 2"/>
                <a:gd name="T13" fmla="*/ 1 h 13"/>
                <a:gd name="T14" fmla="*/ 2 w 2"/>
                <a:gd name="T15" fmla="*/ 11 h 13"/>
                <a:gd name="T16" fmla="*/ 2 w 2"/>
                <a:gd name="T17" fmla="*/ 11 h 13"/>
                <a:gd name="T18" fmla="*/ 2 w 2"/>
                <a:gd name="T19" fmla="*/ 12 h 13"/>
                <a:gd name="T20" fmla="*/ 1 w 2"/>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1" y="13"/>
                  </a:moveTo>
                  <a:cubicBezTo>
                    <a:pt x="1" y="13"/>
                    <a:pt x="1" y="13"/>
                    <a:pt x="1" y="13"/>
                  </a:cubicBezTo>
                  <a:cubicBezTo>
                    <a:pt x="0" y="13"/>
                    <a:pt x="0" y="12"/>
                    <a:pt x="0" y="12"/>
                  </a:cubicBezTo>
                  <a:cubicBezTo>
                    <a:pt x="0" y="1"/>
                    <a:pt x="0" y="1"/>
                    <a:pt x="0" y="1"/>
                  </a:cubicBezTo>
                  <a:cubicBezTo>
                    <a:pt x="0" y="0"/>
                    <a:pt x="1" y="0"/>
                    <a:pt x="1" y="0"/>
                  </a:cubicBezTo>
                  <a:cubicBezTo>
                    <a:pt x="1" y="0"/>
                    <a:pt x="1" y="0"/>
                    <a:pt x="1" y="0"/>
                  </a:cubicBezTo>
                  <a:cubicBezTo>
                    <a:pt x="2" y="0"/>
                    <a:pt x="2" y="0"/>
                    <a:pt x="2" y="1"/>
                  </a:cubicBezTo>
                  <a:cubicBezTo>
                    <a:pt x="2" y="11"/>
                    <a:pt x="2" y="11"/>
                    <a:pt x="2" y="11"/>
                  </a:cubicBezTo>
                  <a:cubicBezTo>
                    <a:pt x="2" y="11"/>
                    <a:pt x="2" y="11"/>
                    <a:pt x="2" y="11"/>
                  </a:cubicBezTo>
                  <a:cubicBezTo>
                    <a:pt x="2" y="12"/>
                    <a:pt x="2" y="12"/>
                    <a:pt x="2" y="12"/>
                  </a:cubicBezTo>
                  <a:cubicBezTo>
                    <a:pt x="2" y="12"/>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81"/>
            <p:cNvSpPr/>
            <p:nvPr/>
          </p:nvSpPr>
          <p:spPr bwMode="auto">
            <a:xfrm>
              <a:off x="10218738" y="4927600"/>
              <a:ext cx="47625" cy="157163"/>
            </a:xfrm>
            <a:custGeom>
              <a:avLst/>
              <a:gdLst>
                <a:gd name="T0" fmla="*/ 1 w 6"/>
                <a:gd name="T1" fmla="*/ 20 h 20"/>
                <a:gd name="T2" fmla="*/ 1 w 6"/>
                <a:gd name="T3" fmla="*/ 20 h 20"/>
                <a:gd name="T4" fmla="*/ 0 w 6"/>
                <a:gd name="T5" fmla="*/ 19 h 20"/>
                <a:gd name="T6" fmla="*/ 4 w 6"/>
                <a:gd name="T7" fmla="*/ 1 h 20"/>
                <a:gd name="T8" fmla="*/ 5 w 6"/>
                <a:gd name="T9" fmla="*/ 0 h 20"/>
                <a:gd name="T10" fmla="*/ 6 w 6"/>
                <a:gd name="T11" fmla="*/ 1 h 20"/>
                <a:gd name="T12" fmla="*/ 2 w 6"/>
                <a:gd name="T13" fmla="*/ 19 h 20"/>
                <a:gd name="T14" fmla="*/ 1 w 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0">
                  <a:moveTo>
                    <a:pt x="1" y="20"/>
                  </a:moveTo>
                  <a:cubicBezTo>
                    <a:pt x="1" y="20"/>
                    <a:pt x="1" y="20"/>
                    <a:pt x="1" y="20"/>
                  </a:cubicBezTo>
                  <a:cubicBezTo>
                    <a:pt x="1" y="20"/>
                    <a:pt x="0" y="20"/>
                    <a:pt x="0" y="19"/>
                  </a:cubicBezTo>
                  <a:cubicBezTo>
                    <a:pt x="1" y="13"/>
                    <a:pt x="2" y="7"/>
                    <a:pt x="4" y="1"/>
                  </a:cubicBezTo>
                  <a:cubicBezTo>
                    <a:pt x="4" y="0"/>
                    <a:pt x="5" y="0"/>
                    <a:pt x="5" y="0"/>
                  </a:cubicBezTo>
                  <a:cubicBezTo>
                    <a:pt x="6" y="0"/>
                    <a:pt x="6" y="1"/>
                    <a:pt x="6" y="1"/>
                  </a:cubicBezTo>
                  <a:cubicBezTo>
                    <a:pt x="4" y="7"/>
                    <a:pt x="3" y="13"/>
                    <a:pt x="2" y="19"/>
                  </a:cubicBezTo>
                  <a:cubicBezTo>
                    <a:pt x="2" y="20"/>
                    <a:pt x="2"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82"/>
            <p:cNvSpPr/>
            <p:nvPr/>
          </p:nvSpPr>
          <p:spPr bwMode="auto">
            <a:xfrm>
              <a:off x="10250488" y="4895850"/>
              <a:ext cx="47625" cy="125413"/>
            </a:xfrm>
            <a:custGeom>
              <a:avLst/>
              <a:gdLst>
                <a:gd name="T0" fmla="*/ 1 w 6"/>
                <a:gd name="T1" fmla="*/ 16 h 16"/>
                <a:gd name="T2" fmla="*/ 1 w 6"/>
                <a:gd name="T3" fmla="*/ 16 h 16"/>
                <a:gd name="T4" fmla="*/ 0 w 6"/>
                <a:gd name="T5" fmla="*/ 15 h 16"/>
                <a:gd name="T6" fmla="*/ 4 w 6"/>
                <a:gd name="T7" fmla="*/ 1 h 16"/>
                <a:gd name="T8" fmla="*/ 5 w 6"/>
                <a:gd name="T9" fmla="*/ 0 h 16"/>
                <a:gd name="T10" fmla="*/ 6 w 6"/>
                <a:gd name="T11" fmla="*/ 2 h 16"/>
                <a:gd name="T12" fmla="*/ 2 w 6"/>
                <a:gd name="T13" fmla="*/ 16 h 16"/>
                <a:gd name="T14" fmla="*/ 1 w 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1" y="16"/>
                  </a:moveTo>
                  <a:cubicBezTo>
                    <a:pt x="1" y="16"/>
                    <a:pt x="1" y="16"/>
                    <a:pt x="1" y="16"/>
                  </a:cubicBezTo>
                  <a:cubicBezTo>
                    <a:pt x="0" y="16"/>
                    <a:pt x="0" y="16"/>
                    <a:pt x="0" y="15"/>
                  </a:cubicBezTo>
                  <a:cubicBezTo>
                    <a:pt x="4" y="1"/>
                    <a:pt x="4" y="1"/>
                    <a:pt x="4" y="1"/>
                  </a:cubicBezTo>
                  <a:cubicBezTo>
                    <a:pt x="4" y="1"/>
                    <a:pt x="5" y="0"/>
                    <a:pt x="5" y="0"/>
                  </a:cubicBezTo>
                  <a:cubicBezTo>
                    <a:pt x="6" y="1"/>
                    <a:pt x="6" y="1"/>
                    <a:pt x="6" y="2"/>
                  </a:cubicBezTo>
                  <a:cubicBezTo>
                    <a:pt x="2" y="16"/>
                    <a:pt x="2" y="16"/>
                    <a:pt x="2" y="16"/>
                  </a:cubicBezTo>
                  <a:cubicBezTo>
                    <a:pt x="2" y="16"/>
                    <a:pt x="2"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83"/>
            <p:cNvSpPr/>
            <p:nvPr/>
          </p:nvSpPr>
          <p:spPr bwMode="auto">
            <a:xfrm>
              <a:off x="10306050" y="4864100"/>
              <a:ext cx="46038" cy="109538"/>
            </a:xfrm>
            <a:custGeom>
              <a:avLst/>
              <a:gdLst>
                <a:gd name="T0" fmla="*/ 1 w 6"/>
                <a:gd name="T1" fmla="*/ 14 h 14"/>
                <a:gd name="T2" fmla="*/ 1 w 6"/>
                <a:gd name="T3" fmla="*/ 14 h 14"/>
                <a:gd name="T4" fmla="*/ 0 w 6"/>
                <a:gd name="T5" fmla="*/ 13 h 14"/>
                <a:gd name="T6" fmla="*/ 4 w 6"/>
                <a:gd name="T7" fmla="*/ 1 h 14"/>
                <a:gd name="T8" fmla="*/ 5 w 6"/>
                <a:gd name="T9" fmla="*/ 0 h 14"/>
                <a:gd name="T10" fmla="*/ 5 w 6"/>
                <a:gd name="T11" fmla="*/ 1 h 14"/>
                <a:gd name="T12" fmla="*/ 2 w 6"/>
                <a:gd name="T13" fmla="*/ 13 h 14"/>
                <a:gd name="T14" fmla="*/ 1 w 6"/>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4">
                  <a:moveTo>
                    <a:pt x="1" y="14"/>
                  </a:moveTo>
                  <a:cubicBezTo>
                    <a:pt x="1" y="14"/>
                    <a:pt x="1" y="14"/>
                    <a:pt x="1" y="14"/>
                  </a:cubicBezTo>
                  <a:cubicBezTo>
                    <a:pt x="0" y="14"/>
                    <a:pt x="0" y="13"/>
                    <a:pt x="0" y="13"/>
                  </a:cubicBezTo>
                  <a:cubicBezTo>
                    <a:pt x="1" y="9"/>
                    <a:pt x="2" y="5"/>
                    <a:pt x="4" y="1"/>
                  </a:cubicBezTo>
                  <a:cubicBezTo>
                    <a:pt x="4" y="0"/>
                    <a:pt x="4" y="0"/>
                    <a:pt x="5" y="0"/>
                  </a:cubicBezTo>
                  <a:cubicBezTo>
                    <a:pt x="5" y="0"/>
                    <a:pt x="6" y="1"/>
                    <a:pt x="5" y="1"/>
                  </a:cubicBezTo>
                  <a:cubicBezTo>
                    <a:pt x="4" y="5"/>
                    <a:pt x="3" y="9"/>
                    <a:pt x="2" y="13"/>
                  </a:cubicBezTo>
                  <a:cubicBezTo>
                    <a:pt x="2"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84"/>
            <p:cNvSpPr/>
            <p:nvPr/>
          </p:nvSpPr>
          <p:spPr bwMode="auto">
            <a:xfrm>
              <a:off x="10367963" y="4856163"/>
              <a:ext cx="39688" cy="79375"/>
            </a:xfrm>
            <a:custGeom>
              <a:avLst/>
              <a:gdLst>
                <a:gd name="T0" fmla="*/ 1 w 5"/>
                <a:gd name="T1" fmla="*/ 10 h 10"/>
                <a:gd name="T2" fmla="*/ 1 w 5"/>
                <a:gd name="T3" fmla="*/ 10 h 10"/>
                <a:gd name="T4" fmla="*/ 0 w 5"/>
                <a:gd name="T5" fmla="*/ 9 h 10"/>
                <a:gd name="T6" fmla="*/ 2 w 5"/>
                <a:gd name="T7" fmla="*/ 4 h 10"/>
                <a:gd name="T8" fmla="*/ 3 w 5"/>
                <a:gd name="T9" fmla="*/ 0 h 10"/>
                <a:gd name="T10" fmla="*/ 4 w 5"/>
                <a:gd name="T11" fmla="*/ 0 h 10"/>
                <a:gd name="T12" fmla="*/ 5 w 5"/>
                <a:gd name="T13" fmla="*/ 1 h 10"/>
                <a:gd name="T14" fmla="*/ 3 w 5"/>
                <a:gd name="T15" fmla="*/ 4 h 10"/>
                <a:gd name="T16" fmla="*/ 2 w 5"/>
                <a:gd name="T17" fmla="*/ 9 h 10"/>
                <a:gd name="T18" fmla="*/ 1 w 5"/>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1" y="10"/>
                  </a:moveTo>
                  <a:cubicBezTo>
                    <a:pt x="1" y="10"/>
                    <a:pt x="1" y="10"/>
                    <a:pt x="1" y="10"/>
                  </a:cubicBezTo>
                  <a:cubicBezTo>
                    <a:pt x="1" y="10"/>
                    <a:pt x="0" y="10"/>
                    <a:pt x="0" y="9"/>
                  </a:cubicBezTo>
                  <a:cubicBezTo>
                    <a:pt x="0" y="7"/>
                    <a:pt x="1" y="5"/>
                    <a:pt x="2" y="4"/>
                  </a:cubicBezTo>
                  <a:cubicBezTo>
                    <a:pt x="3" y="0"/>
                    <a:pt x="3" y="0"/>
                    <a:pt x="3" y="0"/>
                  </a:cubicBezTo>
                  <a:cubicBezTo>
                    <a:pt x="3" y="0"/>
                    <a:pt x="4" y="0"/>
                    <a:pt x="4" y="0"/>
                  </a:cubicBezTo>
                  <a:cubicBezTo>
                    <a:pt x="5" y="0"/>
                    <a:pt x="5" y="1"/>
                    <a:pt x="5" y="1"/>
                  </a:cubicBezTo>
                  <a:cubicBezTo>
                    <a:pt x="3" y="4"/>
                    <a:pt x="3" y="4"/>
                    <a:pt x="3" y="4"/>
                  </a:cubicBezTo>
                  <a:cubicBezTo>
                    <a:pt x="3" y="6"/>
                    <a:pt x="2" y="8"/>
                    <a:pt x="2" y="9"/>
                  </a:cubicBezTo>
                  <a:cubicBezTo>
                    <a:pt x="2" y="10"/>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85"/>
            <p:cNvSpPr/>
            <p:nvPr/>
          </p:nvSpPr>
          <p:spPr bwMode="auto">
            <a:xfrm>
              <a:off x="10423525" y="4856163"/>
              <a:ext cx="47625" cy="79375"/>
            </a:xfrm>
            <a:custGeom>
              <a:avLst/>
              <a:gdLst>
                <a:gd name="T0" fmla="*/ 1 w 6"/>
                <a:gd name="T1" fmla="*/ 10 h 10"/>
                <a:gd name="T2" fmla="*/ 0 w 6"/>
                <a:gd name="T3" fmla="*/ 10 h 10"/>
                <a:gd name="T4" fmla="*/ 0 w 6"/>
                <a:gd name="T5" fmla="*/ 8 h 10"/>
                <a:gd name="T6" fmla="*/ 3 w 6"/>
                <a:gd name="T7" fmla="*/ 2 h 10"/>
                <a:gd name="T8" fmla="*/ 4 w 6"/>
                <a:gd name="T9" fmla="*/ 0 h 10"/>
                <a:gd name="T10" fmla="*/ 6 w 6"/>
                <a:gd name="T11" fmla="*/ 1 h 10"/>
                <a:gd name="T12" fmla="*/ 5 w 6"/>
                <a:gd name="T13" fmla="*/ 2 h 10"/>
                <a:gd name="T14" fmla="*/ 4 w 6"/>
                <a:gd name="T15" fmla="*/ 3 h 10"/>
                <a:gd name="T16" fmla="*/ 1 w 6"/>
                <a:gd name="T17" fmla="*/ 9 h 10"/>
                <a:gd name="T18" fmla="*/ 1 w 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1" y="10"/>
                  </a:moveTo>
                  <a:cubicBezTo>
                    <a:pt x="0" y="10"/>
                    <a:pt x="0" y="10"/>
                    <a:pt x="0" y="10"/>
                  </a:cubicBezTo>
                  <a:cubicBezTo>
                    <a:pt x="0" y="9"/>
                    <a:pt x="0" y="9"/>
                    <a:pt x="0" y="8"/>
                  </a:cubicBezTo>
                  <a:cubicBezTo>
                    <a:pt x="3" y="2"/>
                    <a:pt x="3" y="2"/>
                    <a:pt x="3" y="2"/>
                  </a:cubicBezTo>
                  <a:cubicBezTo>
                    <a:pt x="3" y="2"/>
                    <a:pt x="3" y="1"/>
                    <a:pt x="4" y="0"/>
                  </a:cubicBezTo>
                  <a:cubicBezTo>
                    <a:pt x="5" y="0"/>
                    <a:pt x="5" y="1"/>
                    <a:pt x="6" y="1"/>
                  </a:cubicBezTo>
                  <a:cubicBezTo>
                    <a:pt x="6" y="2"/>
                    <a:pt x="5" y="2"/>
                    <a:pt x="5" y="2"/>
                  </a:cubicBezTo>
                  <a:cubicBezTo>
                    <a:pt x="5" y="2"/>
                    <a:pt x="5" y="2"/>
                    <a:pt x="4" y="3"/>
                  </a:cubicBezTo>
                  <a:cubicBezTo>
                    <a:pt x="1" y="9"/>
                    <a:pt x="1" y="9"/>
                    <a:pt x="1" y="9"/>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86"/>
            <p:cNvSpPr/>
            <p:nvPr/>
          </p:nvSpPr>
          <p:spPr bwMode="auto">
            <a:xfrm>
              <a:off x="10479088" y="4872038"/>
              <a:ext cx="46038" cy="71438"/>
            </a:xfrm>
            <a:custGeom>
              <a:avLst/>
              <a:gdLst>
                <a:gd name="T0" fmla="*/ 1 w 6"/>
                <a:gd name="T1" fmla="*/ 9 h 9"/>
                <a:gd name="T2" fmla="*/ 1 w 6"/>
                <a:gd name="T3" fmla="*/ 9 h 9"/>
                <a:gd name="T4" fmla="*/ 0 w 6"/>
                <a:gd name="T5" fmla="*/ 8 h 9"/>
                <a:gd name="T6" fmla="*/ 5 w 6"/>
                <a:gd name="T7" fmla="*/ 1 h 9"/>
                <a:gd name="T8" fmla="*/ 6 w 6"/>
                <a:gd name="T9" fmla="*/ 0 h 9"/>
                <a:gd name="T10" fmla="*/ 6 w 6"/>
                <a:gd name="T11" fmla="*/ 2 h 9"/>
                <a:gd name="T12" fmla="*/ 2 w 6"/>
                <a:gd name="T13" fmla="*/ 8 h 9"/>
                <a:gd name="T14" fmla="*/ 2 w 6"/>
                <a:gd name="T15" fmla="*/ 9 h 9"/>
                <a:gd name="T16" fmla="*/ 1 w 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1" y="9"/>
                  </a:moveTo>
                  <a:cubicBezTo>
                    <a:pt x="1" y="9"/>
                    <a:pt x="1" y="9"/>
                    <a:pt x="1" y="9"/>
                  </a:cubicBezTo>
                  <a:cubicBezTo>
                    <a:pt x="0" y="9"/>
                    <a:pt x="0" y="8"/>
                    <a:pt x="0" y="8"/>
                  </a:cubicBezTo>
                  <a:cubicBezTo>
                    <a:pt x="2" y="5"/>
                    <a:pt x="3" y="3"/>
                    <a:pt x="5" y="1"/>
                  </a:cubicBezTo>
                  <a:cubicBezTo>
                    <a:pt x="5" y="0"/>
                    <a:pt x="5" y="0"/>
                    <a:pt x="6" y="0"/>
                  </a:cubicBezTo>
                  <a:cubicBezTo>
                    <a:pt x="6" y="1"/>
                    <a:pt x="6" y="1"/>
                    <a:pt x="6" y="2"/>
                  </a:cubicBezTo>
                  <a:cubicBezTo>
                    <a:pt x="5" y="4"/>
                    <a:pt x="3" y="6"/>
                    <a:pt x="2" y="8"/>
                  </a:cubicBezTo>
                  <a:cubicBezTo>
                    <a:pt x="3" y="9"/>
                    <a:pt x="2" y="9"/>
                    <a:pt x="2" y="9"/>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87"/>
            <p:cNvSpPr/>
            <p:nvPr/>
          </p:nvSpPr>
          <p:spPr bwMode="auto">
            <a:xfrm>
              <a:off x="10533063" y="4903788"/>
              <a:ext cx="39688" cy="47625"/>
            </a:xfrm>
            <a:custGeom>
              <a:avLst/>
              <a:gdLst>
                <a:gd name="T0" fmla="*/ 1 w 5"/>
                <a:gd name="T1" fmla="*/ 6 h 6"/>
                <a:gd name="T2" fmla="*/ 1 w 5"/>
                <a:gd name="T3" fmla="*/ 6 h 6"/>
                <a:gd name="T4" fmla="*/ 0 w 5"/>
                <a:gd name="T5" fmla="*/ 5 h 6"/>
                <a:gd name="T6" fmla="*/ 3 w 5"/>
                <a:gd name="T7" fmla="*/ 0 h 6"/>
                <a:gd name="T8" fmla="*/ 4 w 5"/>
                <a:gd name="T9" fmla="*/ 0 h 6"/>
                <a:gd name="T10" fmla="*/ 5 w 5"/>
                <a:gd name="T11" fmla="*/ 1 h 6"/>
                <a:gd name="T12" fmla="*/ 2 w 5"/>
                <a:gd name="T13" fmla="*/ 6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1" y="6"/>
                    <a:pt x="1" y="6"/>
                  </a:cubicBezTo>
                  <a:cubicBezTo>
                    <a:pt x="0" y="6"/>
                    <a:pt x="0" y="5"/>
                    <a:pt x="0" y="5"/>
                  </a:cubicBezTo>
                  <a:cubicBezTo>
                    <a:pt x="1" y="3"/>
                    <a:pt x="2" y="2"/>
                    <a:pt x="3" y="0"/>
                  </a:cubicBezTo>
                  <a:cubicBezTo>
                    <a:pt x="3" y="0"/>
                    <a:pt x="4" y="0"/>
                    <a:pt x="4" y="0"/>
                  </a:cubicBezTo>
                  <a:cubicBezTo>
                    <a:pt x="5" y="0"/>
                    <a:pt x="5" y="1"/>
                    <a:pt x="5" y="1"/>
                  </a:cubicBezTo>
                  <a:cubicBezTo>
                    <a:pt x="4" y="3"/>
                    <a:pt x="3" y="4"/>
                    <a:pt x="2" y="6"/>
                  </a:cubicBezTo>
                  <a:cubicBezTo>
                    <a:pt x="2" y="6"/>
                    <a:pt x="2"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88"/>
            <p:cNvSpPr/>
            <p:nvPr/>
          </p:nvSpPr>
          <p:spPr bwMode="auto">
            <a:xfrm>
              <a:off x="10572750" y="4927600"/>
              <a:ext cx="31750" cy="53975"/>
            </a:xfrm>
            <a:custGeom>
              <a:avLst/>
              <a:gdLst>
                <a:gd name="T0" fmla="*/ 1 w 4"/>
                <a:gd name="T1" fmla="*/ 7 h 7"/>
                <a:gd name="T2" fmla="*/ 0 w 4"/>
                <a:gd name="T3" fmla="*/ 7 h 7"/>
                <a:gd name="T4" fmla="*/ 0 w 4"/>
                <a:gd name="T5" fmla="*/ 5 h 7"/>
                <a:gd name="T6" fmla="*/ 2 w 4"/>
                <a:gd name="T7" fmla="*/ 1 h 7"/>
                <a:gd name="T8" fmla="*/ 4 w 4"/>
                <a:gd name="T9" fmla="*/ 0 h 7"/>
                <a:gd name="T10" fmla="*/ 4 w 4"/>
                <a:gd name="T11" fmla="*/ 1 h 7"/>
                <a:gd name="T12" fmla="*/ 2 w 4"/>
                <a:gd name="T13" fmla="*/ 6 h 7"/>
                <a:gd name="T14" fmla="*/ 1 w 4"/>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7"/>
                  </a:moveTo>
                  <a:cubicBezTo>
                    <a:pt x="1" y="7"/>
                    <a:pt x="0" y="7"/>
                    <a:pt x="0" y="7"/>
                  </a:cubicBezTo>
                  <a:cubicBezTo>
                    <a:pt x="0" y="6"/>
                    <a:pt x="0" y="6"/>
                    <a:pt x="0" y="5"/>
                  </a:cubicBezTo>
                  <a:cubicBezTo>
                    <a:pt x="2" y="1"/>
                    <a:pt x="2" y="1"/>
                    <a:pt x="2" y="1"/>
                  </a:cubicBezTo>
                  <a:cubicBezTo>
                    <a:pt x="3" y="0"/>
                    <a:pt x="3" y="0"/>
                    <a:pt x="4" y="0"/>
                  </a:cubicBezTo>
                  <a:cubicBezTo>
                    <a:pt x="4" y="0"/>
                    <a:pt x="4" y="1"/>
                    <a:pt x="4" y="1"/>
                  </a:cubicBezTo>
                  <a:cubicBezTo>
                    <a:pt x="2" y="6"/>
                    <a:pt x="2" y="6"/>
                    <a:pt x="2" y="6"/>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89"/>
            <p:cNvSpPr/>
            <p:nvPr/>
          </p:nvSpPr>
          <p:spPr bwMode="auto">
            <a:xfrm>
              <a:off x="10588625" y="4943475"/>
              <a:ext cx="31750" cy="46038"/>
            </a:xfrm>
            <a:custGeom>
              <a:avLst/>
              <a:gdLst>
                <a:gd name="T0" fmla="*/ 1 w 4"/>
                <a:gd name="T1" fmla="*/ 6 h 6"/>
                <a:gd name="T2" fmla="*/ 0 w 4"/>
                <a:gd name="T3" fmla="*/ 6 h 6"/>
                <a:gd name="T4" fmla="*/ 0 w 4"/>
                <a:gd name="T5" fmla="*/ 5 h 6"/>
                <a:gd name="T6" fmla="*/ 2 w 4"/>
                <a:gd name="T7" fmla="*/ 1 h 6"/>
                <a:gd name="T8" fmla="*/ 4 w 4"/>
                <a:gd name="T9" fmla="*/ 0 h 6"/>
                <a:gd name="T10" fmla="*/ 4 w 4"/>
                <a:gd name="T11" fmla="*/ 2 h 6"/>
                <a:gd name="T12" fmla="*/ 2 w 4"/>
                <a:gd name="T13" fmla="*/ 5 h 6"/>
                <a:gd name="T14" fmla="*/ 2 w 4"/>
                <a:gd name="T15" fmla="*/ 6 h 6"/>
                <a:gd name="T16" fmla="*/ 1 w 4"/>
                <a:gd name="T17" fmla="*/ 6 h 6"/>
                <a:gd name="T18" fmla="*/ 1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cubicBezTo>
                    <a:pt x="0" y="6"/>
                    <a:pt x="0" y="6"/>
                    <a:pt x="0" y="6"/>
                  </a:cubicBezTo>
                  <a:cubicBezTo>
                    <a:pt x="0" y="6"/>
                    <a:pt x="0" y="5"/>
                    <a:pt x="0" y="5"/>
                  </a:cubicBezTo>
                  <a:cubicBezTo>
                    <a:pt x="2" y="1"/>
                    <a:pt x="2" y="1"/>
                    <a:pt x="2" y="1"/>
                  </a:cubicBezTo>
                  <a:cubicBezTo>
                    <a:pt x="3" y="0"/>
                    <a:pt x="3" y="0"/>
                    <a:pt x="4" y="0"/>
                  </a:cubicBezTo>
                  <a:cubicBezTo>
                    <a:pt x="4" y="0"/>
                    <a:pt x="4" y="1"/>
                    <a:pt x="4" y="2"/>
                  </a:cubicBezTo>
                  <a:cubicBezTo>
                    <a:pt x="2" y="5"/>
                    <a:pt x="2" y="5"/>
                    <a:pt x="2" y="5"/>
                  </a:cubicBezTo>
                  <a:cubicBezTo>
                    <a:pt x="2" y="5"/>
                    <a:pt x="2" y="5"/>
                    <a:pt x="2"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90"/>
            <p:cNvSpPr/>
            <p:nvPr/>
          </p:nvSpPr>
          <p:spPr bwMode="auto">
            <a:xfrm>
              <a:off x="10604500" y="4967288"/>
              <a:ext cx="23813" cy="38100"/>
            </a:xfrm>
            <a:custGeom>
              <a:avLst/>
              <a:gdLst>
                <a:gd name="T0" fmla="*/ 1 w 3"/>
                <a:gd name="T1" fmla="*/ 5 h 5"/>
                <a:gd name="T2" fmla="*/ 0 w 3"/>
                <a:gd name="T3" fmla="*/ 5 h 5"/>
                <a:gd name="T4" fmla="*/ 0 w 3"/>
                <a:gd name="T5" fmla="*/ 4 h 5"/>
                <a:gd name="T6" fmla="*/ 1 w 3"/>
                <a:gd name="T7" fmla="*/ 2 h 5"/>
                <a:gd name="T8" fmla="*/ 2 w 3"/>
                <a:gd name="T9" fmla="*/ 1 h 5"/>
                <a:gd name="T10" fmla="*/ 3 w 3"/>
                <a:gd name="T11" fmla="*/ 0 h 5"/>
                <a:gd name="T12" fmla="*/ 3 w 3"/>
                <a:gd name="T13" fmla="*/ 2 h 5"/>
                <a:gd name="T14" fmla="*/ 2 w 3"/>
                <a:gd name="T15" fmla="*/ 3 h 5"/>
                <a:gd name="T16" fmla="*/ 2 w 3"/>
                <a:gd name="T17" fmla="*/ 3 h 5"/>
                <a:gd name="T18" fmla="*/ 1 w 3"/>
                <a:gd name="T19" fmla="*/ 5 h 5"/>
                <a:gd name="T20" fmla="*/ 1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1" y="5"/>
                  </a:moveTo>
                  <a:cubicBezTo>
                    <a:pt x="0" y="5"/>
                    <a:pt x="0" y="5"/>
                    <a:pt x="0" y="5"/>
                  </a:cubicBezTo>
                  <a:cubicBezTo>
                    <a:pt x="0" y="5"/>
                    <a:pt x="0" y="4"/>
                    <a:pt x="0" y="4"/>
                  </a:cubicBezTo>
                  <a:cubicBezTo>
                    <a:pt x="1" y="2"/>
                    <a:pt x="1" y="2"/>
                    <a:pt x="1" y="2"/>
                  </a:cubicBezTo>
                  <a:cubicBezTo>
                    <a:pt x="1" y="1"/>
                    <a:pt x="2" y="1"/>
                    <a:pt x="2" y="1"/>
                  </a:cubicBezTo>
                  <a:cubicBezTo>
                    <a:pt x="2" y="0"/>
                    <a:pt x="2" y="0"/>
                    <a:pt x="3" y="0"/>
                  </a:cubicBezTo>
                  <a:cubicBezTo>
                    <a:pt x="3" y="1"/>
                    <a:pt x="3" y="1"/>
                    <a:pt x="3" y="2"/>
                  </a:cubicBezTo>
                  <a:cubicBezTo>
                    <a:pt x="2" y="3"/>
                    <a:pt x="2" y="3"/>
                    <a:pt x="2" y="3"/>
                  </a:cubicBezTo>
                  <a:cubicBezTo>
                    <a:pt x="2" y="3"/>
                    <a:pt x="2" y="3"/>
                    <a:pt x="2" y="3"/>
                  </a:cubicBezTo>
                  <a:cubicBezTo>
                    <a:pt x="2" y="4"/>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91"/>
            <p:cNvSpPr/>
            <p:nvPr/>
          </p:nvSpPr>
          <p:spPr bwMode="auto">
            <a:xfrm>
              <a:off x="10775950" y="5021263"/>
              <a:ext cx="15875" cy="79375"/>
            </a:xfrm>
            <a:custGeom>
              <a:avLst/>
              <a:gdLst>
                <a:gd name="T0" fmla="*/ 1 w 2"/>
                <a:gd name="T1" fmla="*/ 10 h 10"/>
                <a:gd name="T2" fmla="*/ 0 w 2"/>
                <a:gd name="T3" fmla="*/ 9 h 10"/>
                <a:gd name="T4" fmla="*/ 1 w 2"/>
                <a:gd name="T5" fmla="*/ 1 h 10"/>
                <a:gd name="T6" fmla="*/ 2 w 2"/>
                <a:gd name="T7" fmla="*/ 0 h 10"/>
                <a:gd name="T8" fmla="*/ 2 w 2"/>
                <a:gd name="T9" fmla="*/ 1 h 10"/>
                <a:gd name="T10" fmla="*/ 2 w 2"/>
                <a:gd name="T11" fmla="*/ 9 h 10"/>
                <a:gd name="T12" fmla="*/ 1 w 2"/>
                <a:gd name="T13" fmla="*/ 10 h 10"/>
                <a:gd name="T14" fmla="*/ 1 w 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1" y="10"/>
                  </a:moveTo>
                  <a:cubicBezTo>
                    <a:pt x="1" y="10"/>
                    <a:pt x="0" y="9"/>
                    <a:pt x="0" y="9"/>
                  </a:cubicBezTo>
                  <a:cubicBezTo>
                    <a:pt x="0" y="6"/>
                    <a:pt x="0" y="4"/>
                    <a:pt x="1" y="1"/>
                  </a:cubicBezTo>
                  <a:cubicBezTo>
                    <a:pt x="1" y="0"/>
                    <a:pt x="1" y="0"/>
                    <a:pt x="2" y="0"/>
                  </a:cubicBezTo>
                  <a:cubicBezTo>
                    <a:pt x="2" y="0"/>
                    <a:pt x="2" y="1"/>
                    <a:pt x="2" y="1"/>
                  </a:cubicBezTo>
                  <a:cubicBezTo>
                    <a:pt x="2" y="4"/>
                    <a:pt x="2" y="6"/>
                    <a:pt x="2" y="9"/>
                  </a:cubicBezTo>
                  <a:cubicBezTo>
                    <a:pt x="2" y="9"/>
                    <a:pt x="2"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92"/>
            <p:cNvSpPr/>
            <p:nvPr/>
          </p:nvSpPr>
          <p:spPr bwMode="auto">
            <a:xfrm>
              <a:off x="10769600" y="5226050"/>
              <a:ext cx="22225" cy="117475"/>
            </a:xfrm>
            <a:custGeom>
              <a:avLst/>
              <a:gdLst>
                <a:gd name="T0" fmla="*/ 2 w 3"/>
                <a:gd name="T1" fmla="*/ 15 h 15"/>
                <a:gd name="T2" fmla="*/ 1 w 3"/>
                <a:gd name="T3" fmla="*/ 14 h 15"/>
                <a:gd name="T4" fmla="*/ 1 w 3"/>
                <a:gd name="T5" fmla="*/ 13 h 15"/>
                <a:gd name="T6" fmla="*/ 0 w 3"/>
                <a:gd name="T7" fmla="*/ 1 h 15"/>
                <a:gd name="T8" fmla="*/ 1 w 3"/>
                <a:gd name="T9" fmla="*/ 0 h 15"/>
                <a:gd name="T10" fmla="*/ 1 w 3"/>
                <a:gd name="T11" fmla="*/ 0 h 15"/>
                <a:gd name="T12" fmla="*/ 2 w 3"/>
                <a:gd name="T13" fmla="*/ 0 h 15"/>
                <a:gd name="T14" fmla="*/ 3 w 3"/>
                <a:gd name="T15" fmla="*/ 13 h 15"/>
                <a:gd name="T16" fmla="*/ 2 w 3"/>
                <a:gd name="T17" fmla="*/ 15 h 15"/>
                <a:gd name="T18" fmla="*/ 2 w 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2" y="15"/>
                  </a:moveTo>
                  <a:cubicBezTo>
                    <a:pt x="1" y="15"/>
                    <a:pt x="1" y="14"/>
                    <a:pt x="1" y="14"/>
                  </a:cubicBezTo>
                  <a:cubicBezTo>
                    <a:pt x="1" y="14"/>
                    <a:pt x="1" y="13"/>
                    <a:pt x="1" y="13"/>
                  </a:cubicBezTo>
                  <a:cubicBezTo>
                    <a:pt x="0" y="9"/>
                    <a:pt x="0" y="5"/>
                    <a:pt x="0" y="1"/>
                  </a:cubicBezTo>
                  <a:cubicBezTo>
                    <a:pt x="0" y="0"/>
                    <a:pt x="1" y="0"/>
                    <a:pt x="1" y="0"/>
                  </a:cubicBezTo>
                  <a:cubicBezTo>
                    <a:pt x="1" y="0"/>
                    <a:pt x="1" y="0"/>
                    <a:pt x="1" y="0"/>
                  </a:cubicBezTo>
                  <a:cubicBezTo>
                    <a:pt x="2" y="0"/>
                    <a:pt x="2" y="0"/>
                    <a:pt x="2" y="0"/>
                  </a:cubicBezTo>
                  <a:cubicBezTo>
                    <a:pt x="2" y="5"/>
                    <a:pt x="2" y="9"/>
                    <a:pt x="3" y="13"/>
                  </a:cubicBezTo>
                  <a:cubicBezTo>
                    <a:pt x="3" y="14"/>
                    <a:pt x="2" y="14"/>
                    <a:pt x="2" y="15"/>
                  </a:cubicBezTo>
                  <a:cubicBezTo>
                    <a:pt x="2" y="15"/>
                    <a:pt x="2"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93"/>
            <p:cNvSpPr/>
            <p:nvPr/>
          </p:nvSpPr>
          <p:spPr bwMode="auto">
            <a:xfrm>
              <a:off x="10196513" y="5295900"/>
              <a:ext cx="14288" cy="71438"/>
            </a:xfrm>
            <a:custGeom>
              <a:avLst/>
              <a:gdLst>
                <a:gd name="T0" fmla="*/ 1 w 2"/>
                <a:gd name="T1" fmla="*/ 9 h 9"/>
                <a:gd name="T2" fmla="*/ 1 w 2"/>
                <a:gd name="T3" fmla="*/ 9 h 9"/>
                <a:gd name="T4" fmla="*/ 0 w 2"/>
                <a:gd name="T5" fmla="*/ 8 h 9"/>
                <a:gd name="T6" fmla="*/ 0 w 2"/>
                <a:gd name="T7" fmla="*/ 1 h 9"/>
                <a:gd name="T8" fmla="*/ 0 w 2"/>
                <a:gd name="T9" fmla="*/ 1 h 9"/>
                <a:gd name="T10" fmla="*/ 1 w 2"/>
                <a:gd name="T11" fmla="*/ 0 h 9"/>
                <a:gd name="T12" fmla="*/ 1 w 2"/>
                <a:gd name="T13" fmla="*/ 0 h 9"/>
                <a:gd name="T14" fmla="*/ 2 w 2"/>
                <a:gd name="T15" fmla="*/ 1 h 9"/>
                <a:gd name="T16" fmla="*/ 2 w 2"/>
                <a:gd name="T17" fmla="*/ 1 h 9"/>
                <a:gd name="T18" fmla="*/ 2 w 2"/>
                <a:gd name="T19" fmla="*/ 1 h 9"/>
                <a:gd name="T20" fmla="*/ 2 w 2"/>
                <a:gd name="T21" fmla="*/ 7 h 9"/>
                <a:gd name="T22" fmla="*/ 2 w 2"/>
                <a:gd name="T23" fmla="*/ 8 h 9"/>
                <a:gd name="T24" fmla="*/ 2 w 2"/>
                <a:gd name="T25" fmla="*/ 9 h 9"/>
                <a:gd name="T26" fmla="*/ 1 w 2"/>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9">
                  <a:moveTo>
                    <a:pt x="1" y="9"/>
                  </a:moveTo>
                  <a:cubicBezTo>
                    <a:pt x="1" y="9"/>
                    <a:pt x="1" y="9"/>
                    <a:pt x="1" y="9"/>
                  </a:cubicBezTo>
                  <a:cubicBezTo>
                    <a:pt x="0" y="9"/>
                    <a:pt x="0" y="8"/>
                    <a:pt x="0" y="8"/>
                  </a:cubicBezTo>
                  <a:cubicBezTo>
                    <a:pt x="0" y="1"/>
                    <a:pt x="0" y="1"/>
                    <a:pt x="0" y="1"/>
                  </a:cubicBezTo>
                  <a:cubicBezTo>
                    <a:pt x="0" y="1"/>
                    <a:pt x="0" y="1"/>
                    <a:pt x="0" y="1"/>
                  </a:cubicBezTo>
                  <a:cubicBezTo>
                    <a:pt x="0" y="0"/>
                    <a:pt x="0" y="0"/>
                    <a:pt x="1" y="0"/>
                  </a:cubicBezTo>
                  <a:cubicBezTo>
                    <a:pt x="1" y="0"/>
                    <a:pt x="1" y="0"/>
                    <a:pt x="1" y="0"/>
                  </a:cubicBezTo>
                  <a:cubicBezTo>
                    <a:pt x="1" y="0"/>
                    <a:pt x="2" y="0"/>
                    <a:pt x="2" y="1"/>
                  </a:cubicBezTo>
                  <a:cubicBezTo>
                    <a:pt x="2" y="1"/>
                    <a:pt x="2" y="1"/>
                    <a:pt x="2" y="1"/>
                  </a:cubicBezTo>
                  <a:cubicBezTo>
                    <a:pt x="2" y="1"/>
                    <a:pt x="2" y="1"/>
                    <a:pt x="2" y="1"/>
                  </a:cubicBezTo>
                  <a:cubicBezTo>
                    <a:pt x="2" y="7"/>
                    <a:pt x="2" y="7"/>
                    <a:pt x="2" y="7"/>
                  </a:cubicBezTo>
                  <a:cubicBezTo>
                    <a:pt x="2" y="7"/>
                    <a:pt x="2" y="8"/>
                    <a:pt x="2" y="8"/>
                  </a:cubicBezTo>
                  <a:cubicBezTo>
                    <a:pt x="2" y="8"/>
                    <a:pt x="2" y="9"/>
                    <a:pt x="2" y="9"/>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94"/>
            <p:cNvSpPr/>
            <p:nvPr/>
          </p:nvSpPr>
          <p:spPr bwMode="auto">
            <a:xfrm>
              <a:off x="10218738" y="5319713"/>
              <a:ext cx="15875" cy="61913"/>
            </a:xfrm>
            <a:custGeom>
              <a:avLst/>
              <a:gdLst>
                <a:gd name="T0" fmla="*/ 1 w 2"/>
                <a:gd name="T1" fmla="*/ 8 h 8"/>
                <a:gd name="T2" fmla="*/ 0 w 2"/>
                <a:gd name="T3" fmla="*/ 7 h 8"/>
                <a:gd name="T4" fmla="*/ 0 w 2"/>
                <a:gd name="T5" fmla="*/ 1 h 8"/>
                <a:gd name="T6" fmla="*/ 1 w 2"/>
                <a:gd name="T7" fmla="*/ 0 h 8"/>
                <a:gd name="T8" fmla="*/ 2 w 2"/>
                <a:gd name="T9" fmla="*/ 1 h 8"/>
                <a:gd name="T10" fmla="*/ 2 w 2"/>
                <a:gd name="T11" fmla="*/ 7 h 8"/>
                <a:gd name="T12" fmla="*/ 1 w 2"/>
                <a:gd name="T13" fmla="*/ 8 h 8"/>
                <a:gd name="T14" fmla="*/ 1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1" y="8"/>
                  </a:moveTo>
                  <a:cubicBezTo>
                    <a:pt x="0" y="8"/>
                    <a:pt x="0" y="8"/>
                    <a:pt x="0" y="7"/>
                  </a:cubicBezTo>
                  <a:cubicBezTo>
                    <a:pt x="0" y="1"/>
                    <a:pt x="0" y="1"/>
                    <a:pt x="0" y="1"/>
                  </a:cubicBezTo>
                  <a:cubicBezTo>
                    <a:pt x="0" y="0"/>
                    <a:pt x="0" y="0"/>
                    <a:pt x="1" y="0"/>
                  </a:cubicBezTo>
                  <a:cubicBezTo>
                    <a:pt x="1" y="0"/>
                    <a:pt x="2" y="0"/>
                    <a:pt x="2" y="1"/>
                  </a:cubicBezTo>
                  <a:cubicBezTo>
                    <a:pt x="2" y="7"/>
                    <a:pt x="2" y="7"/>
                    <a:pt x="2" y="7"/>
                  </a:cubicBezTo>
                  <a:cubicBezTo>
                    <a:pt x="2" y="8"/>
                    <a:pt x="2" y="8"/>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95"/>
            <p:cNvSpPr>
              <a:spLocks noEditPoints="1"/>
            </p:cNvSpPr>
            <p:nvPr/>
          </p:nvSpPr>
          <p:spPr bwMode="auto">
            <a:xfrm>
              <a:off x="10047288" y="4706938"/>
              <a:ext cx="768350" cy="769938"/>
            </a:xfrm>
            <a:custGeom>
              <a:avLst/>
              <a:gdLst>
                <a:gd name="T0" fmla="*/ 54 w 98"/>
                <a:gd name="T1" fmla="*/ 90 h 98"/>
                <a:gd name="T2" fmla="*/ 36 w 98"/>
                <a:gd name="T3" fmla="*/ 97 h 98"/>
                <a:gd name="T4" fmla="*/ 23 w 98"/>
                <a:gd name="T5" fmla="*/ 82 h 98"/>
                <a:gd name="T6" fmla="*/ 6 w 98"/>
                <a:gd name="T7" fmla="*/ 73 h 98"/>
                <a:gd name="T8" fmla="*/ 8 w 98"/>
                <a:gd name="T9" fmla="*/ 54 h 98"/>
                <a:gd name="T10" fmla="*/ 1 w 98"/>
                <a:gd name="T11" fmla="*/ 36 h 98"/>
                <a:gd name="T12" fmla="*/ 16 w 98"/>
                <a:gd name="T13" fmla="*/ 23 h 98"/>
                <a:gd name="T14" fmla="*/ 25 w 98"/>
                <a:gd name="T15" fmla="*/ 6 h 98"/>
                <a:gd name="T16" fmla="*/ 44 w 98"/>
                <a:gd name="T17" fmla="*/ 7 h 98"/>
                <a:gd name="T18" fmla="*/ 61 w 98"/>
                <a:gd name="T19" fmla="*/ 1 h 98"/>
                <a:gd name="T20" fmla="*/ 77 w 98"/>
                <a:gd name="T21" fmla="*/ 7 h 98"/>
                <a:gd name="T22" fmla="*/ 78 w 98"/>
                <a:gd name="T23" fmla="*/ 10 h 98"/>
                <a:gd name="T24" fmla="*/ 78 w 98"/>
                <a:gd name="T25" fmla="*/ 19 h 98"/>
                <a:gd name="T26" fmla="*/ 92 w 98"/>
                <a:gd name="T27" fmla="*/ 24 h 98"/>
                <a:gd name="T28" fmla="*/ 91 w 98"/>
                <a:gd name="T29" fmla="*/ 50 h 98"/>
                <a:gd name="T30" fmla="*/ 97 w 98"/>
                <a:gd name="T31" fmla="*/ 62 h 98"/>
                <a:gd name="T32" fmla="*/ 82 w 98"/>
                <a:gd name="T33" fmla="*/ 75 h 98"/>
                <a:gd name="T34" fmla="*/ 74 w 98"/>
                <a:gd name="T35" fmla="*/ 92 h 98"/>
                <a:gd name="T36" fmla="*/ 55 w 98"/>
                <a:gd name="T37" fmla="*/ 86 h 98"/>
                <a:gd name="T38" fmla="*/ 71 w 98"/>
                <a:gd name="T39" fmla="*/ 89 h 98"/>
                <a:gd name="T40" fmla="*/ 80 w 98"/>
                <a:gd name="T41" fmla="*/ 71 h 98"/>
                <a:gd name="T42" fmla="*/ 93 w 98"/>
                <a:gd name="T43" fmla="*/ 62 h 98"/>
                <a:gd name="T44" fmla="*/ 87 w 98"/>
                <a:gd name="T45" fmla="*/ 50 h 98"/>
                <a:gd name="T46" fmla="*/ 84 w 98"/>
                <a:gd name="T47" fmla="*/ 29 h 98"/>
                <a:gd name="T48" fmla="*/ 71 w 98"/>
                <a:gd name="T49" fmla="*/ 16 h 98"/>
                <a:gd name="T50" fmla="*/ 63 w 98"/>
                <a:gd name="T51" fmla="*/ 5 h 98"/>
                <a:gd name="T52" fmla="*/ 43 w 98"/>
                <a:gd name="T53" fmla="*/ 11 h 98"/>
                <a:gd name="T54" fmla="*/ 28 w 98"/>
                <a:gd name="T55" fmla="*/ 8 h 98"/>
                <a:gd name="T56" fmla="*/ 19 w 98"/>
                <a:gd name="T57" fmla="*/ 26 h 98"/>
                <a:gd name="T58" fmla="*/ 5 w 98"/>
                <a:gd name="T59" fmla="*/ 35 h 98"/>
                <a:gd name="T60" fmla="*/ 12 w 98"/>
                <a:gd name="T61" fmla="*/ 54 h 98"/>
                <a:gd name="T62" fmla="*/ 8 w 98"/>
                <a:gd name="T63" fmla="*/ 70 h 98"/>
                <a:gd name="T64" fmla="*/ 27 w 98"/>
                <a:gd name="T65" fmla="*/ 79 h 98"/>
                <a:gd name="T66" fmla="*/ 35 w 98"/>
                <a:gd name="T67" fmla="*/ 93 h 98"/>
                <a:gd name="T68" fmla="*/ 55 w 98"/>
                <a:gd name="T69" fmla="*/ 86 h 98"/>
                <a:gd name="T70" fmla="*/ 77 w 98"/>
                <a:gd name="T71" fmla="*/ 17 h 98"/>
                <a:gd name="T72" fmla="*/ 51 w 98"/>
                <a:gd name="T73" fmla="*/ 80 h 98"/>
                <a:gd name="T74" fmla="*/ 62 w 98"/>
                <a:gd name="T75" fmla="*/ 21 h 98"/>
                <a:gd name="T76" fmla="*/ 79 w 98"/>
                <a:gd name="T77" fmla="*/ 60 h 98"/>
                <a:gd name="T78" fmla="*/ 78 w 98"/>
                <a:gd name="T79" fmla="*/ 62 h 98"/>
                <a:gd name="T80" fmla="*/ 77 w 98"/>
                <a:gd name="T81" fmla="*/ 64 h 98"/>
                <a:gd name="T82" fmla="*/ 51 w 98"/>
                <a:gd name="T83" fmla="*/ 80 h 98"/>
                <a:gd name="T84" fmla="*/ 38 w 98"/>
                <a:gd name="T85" fmla="*/ 73 h 98"/>
                <a:gd name="T86" fmla="*/ 75 w 98"/>
                <a:gd name="T87" fmla="*/ 6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98">
                  <a:moveTo>
                    <a:pt x="58" y="98"/>
                  </a:moveTo>
                  <a:cubicBezTo>
                    <a:pt x="57" y="98"/>
                    <a:pt x="57" y="97"/>
                    <a:pt x="56" y="96"/>
                  </a:cubicBezTo>
                  <a:cubicBezTo>
                    <a:pt x="54" y="90"/>
                    <a:pt x="54" y="90"/>
                    <a:pt x="54" y="90"/>
                  </a:cubicBezTo>
                  <a:cubicBezTo>
                    <a:pt x="50" y="91"/>
                    <a:pt x="45" y="91"/>
                    <a:pt x="41" y="90"/>
                  </a:cubicBezTo>
                  <a:cubicBezTo>
                    <a:pt x="38" y="96"/>
                    <a:pt x="38" y="96"/>
                    <a:pt x="38" y="96"/>
                  </a:cubicBezTo>
                  <a:cubicBezTo>
                    <a:pt x="38" y="97"/>
                    <a:pt x="37" y="97"/>
                    <a:pt x="36" y="97"/>
                  </a:cubicBezTo>
                  <a:cubicBezTo>
                    <a:pt x="31" y="95"/>
                    <a:pt x="26" y="93"/>
                    <a:pt x="21" y="90"/>
                  </a:cubicBezTo>
                  <a:cubicBezTo>
                    <a:pt x="20" y="89"/>
                    <a:pt x="20" y="88"/>
                    <a:pt x="20" y="88"/>
                  </a:cubicBezTo>
                  <a:cubicBezTo>
                    <a:pt x="23" y="82"/>
                    <a:pt x="23" y="82"/>
                    <a:pt x="23" y="82"/>
                  </a:cubicBezTo>
                  <a:cubicBezTo>
                    <a:pt x="20" y="79"/>
                    <a:pt x="17" y="76"/>
                    <a:pt x="14" y="72"/>
                  </a:cubicBezTo>
                  <a:cubicBezTo>
                    <a:pt x="8" y="74"/>
                    <a:pt x="8" y="74"/>
                    <a:pt x="8" y="74"/>
                  </a:cubicBezTo>
                  <a:cubicBezTo>
                    <a:pt x="7" y="74"/>
                    <a:pt x="6" y="74"/>
                    <a:pt x="6" y="73"/>
                  </a:cubicBezTo>
                  <a:cubicBezTo>
                    <a:pt x="3" y="69"/>
                    <a:pt x="1" y="63"/>
                    <a:pt x="0" y="58"/>
                  </a:cubicBezTo>
                  <a:cubicBezTo>
                    <a:pt x="0" y="57"/>
                    <a:pt x="1" y="56"/>
                    <a:pt x="1" y="56"/>
                  </a:cubicBezTo>
                  <a:cubicBezTo>
                    <a:pt x="8" y="54"/>
                    <a:pt x="8" y="54"/>
                    <a:pt x="8" y="54"/>
                  </a:cubicBezTo>
                  <a:cubicBezTo>
                    <a:pt x="7" y="49"/>
                    <a:pt x="7" y="45"/>
                    <a:pt x="8" y="40"/>
                  </a:cubicBezTo>
                  <a:cubicBezTo>
                    <a:pt x="2" y="38"/>
                    <a:pt x="2" y="38"/>
                    <a:pt x="2" y="38"/>
                  </a:cubicBezTo>
                  <a:cubicBezTo>
                    <a:pt x="1" y="37"/>
                    <a:pt x="1" y="36"/>
                    <a:pt x="1" y="36"/>
                  </a:cubicBezTo>
                  <a:cubicBezTo>
                    <a:pt x="3" y="30"/>
                    <a:pt x="5" y="25"/>
                    <a:pt x="8" y="21"/>
                  </a:cubicBezTo>
                  <a:cubicBezTo>
                    <a:pt x="9" y="20"/>
                    <a:pt x="10" y="20"/>
                    <a:pt x="10" y="20"/>
                  </a:cubicBezTo>
                  <a:cubicBezTo>
                    <a:pt x="16" y="23"/>
                    <a:pt x="16" y="23"/>
                    <a:pt x="16" y="23"/>
                  </a:cubicBezTo>
                  <a:cubicBezTo>
                    <a:pt x="19" y="19"/>
                    <a:pt x="22" y="16"/>
                    <a:pt x="26" y="14"/>
                  </a:cubicBezTo>
                  <a:cubicBezTo>
                    <a:pt x="24" y="8"/>
                    <a:pt x="24" y="8"/>
                    <a:pt x="24" y="8"/>
                  </a:cubicBezTo>
                  <a:cubicBezTo>
                    <a:pt x="23" y="7"/>
                    <a:pt x="24" y="6"/>
                    <a:pt x="25" y="6"/>
                  </a:cubicBezTo>
                  <a:cubicBezTo>
                    <a:pt x="29" y="3"/>
                    <a:pt x="35" y="1"/>
                    <a:pt x="40" y="0"/>
                  </a:cubicBezTo>
                  <a:cubicBezTo>
                    <a:pt x="41" y="0"/>
                    <a:pt x="42" y="0"/>
                    <a:pt x="42" y="1"/>
                  </a:cubicBezTo>
                  <a:cubicBezTo>
                    <a:pt x="44" y="7"/>
                    <a:pt x="44" y="7"/>
                    <a:pt x="44" y="7"/>
                  </a:cubicBezTo>
                  <a:cubicBezTo>
                    <a:pt x="49" y="7"/>
                    <a:pt x="53" y="7"/>
                    <a:pt x="57" y="8"/>
                  </a:cubicBezTo>
                  <a:cubicBezTo>
                    <a:pt x="60" y="2"/>
                    <a:pt x="60" y="2"/>
                    <a:pt x="60" y="2"/>
                  </a:cubicBezTo>
                  <a:cubicBezTo>
                    <a:pt x="60" y="1"/>
                    <a:pt x="61" y="1"/>
                    <a:pt x="61" y="1"/>
                  </a:cubicBezTo>
                  <a:cubicBezTo>
                    <a:pt x="63" y="0"/>
                    <a:pt x="73" y="5"/>
                    <a:pt x="73" y="5"/>
                  </a:cubicBezTo>
                  <a:cubicBezTo>
                    <a:pt x="74" y="6"/>
                    <a:pt x="75" y="6"/>
                    <a:pt x="76" y="7"/>
                  </a:cubicBezTo>
                  <a:cubicBezTo>
                    <a:pt x="76" y="7"/>
                    <a:pt x="77" y="7"/>
                    <a:pt x="77" y="7"/>
                  </a:cubicBezTo>
                  <a:cubicBezTo>
                    <a:pt x="77" y="7"/>
                    <a:pt x="77" y="7"/>
                    <a:pt x="77" y="7"/>
                  </a:cubicBezTo>
                  <a:cubicBezTo>
                    <a:pt x="77" y="8"/>
                    <a:pt x="78" y="8"/>
                    <a:pt x="78" y="9"/>
                  </a:cubicBezTo>
                  <a:cubicBezTo>
                    <a:pt x="78" y="9"/>
                    <a:pt x="78" y="10"/>
                    <a:pt x="78" y="10"/>
                  </a:cubicBezTo>
                  <a:cubicBezTo>
                    <a:pt x="79" y="12"/>
                    <a:pt x="80" y="14"/>
                    <a:pt x="80" y="16"/>
                  </a:cubicBezTo>
                  <a:cubicBezTo>
                    <a:pt x="81" y="17"/>
                    <a:pt x="80" y="18"/>
                    <a:pt x="79" y="19"/>
                  </a:cubicBezTo>
                  <a:cubicBezTo>
                    <a:pt x="79" y="19"/>
                    <a:pt x="79" y="19"/>
                    <a:pt x="78" y="19"/>
                  </a:cubicBezTo>
                  <a:cubicBezTo>
                    <a:pt x="80" y="21"/>
                    <a:pt x="82" y="23"/>
                    <a:pt x="84" y="25"/>
                  </a:cubicBezTo>
                  <a:cubicBezTo>
                    <a:pt x="90" y="23"/>
                    <a:pt x="90" y="23"/>
                    <a:pt x="90" y="23"/>
                  </a:cubicBezTo>
                  <a:cubicBezTo>
                    <a:pt x="91" y="23"/>
                    <a:pt x="92" y="23"/>
                    <a:pt x="92" y="24"/>
                  </a:cubicBezTo>
                  <a:cubicBezTo>
                    <a:pt x="95" y="29"/>
                    <a:pt x="97" y="34"/>
                    <a:pt x="98" y="39"/>
                  </a:cubicBezTo>
                  <a:cubicBezTo>
                    <a:pt x="98" y="40"/>
                    <a:pt x="98" y="41"/>
                    <a:pt x="97" y="41"/>
                  </a:cubicBezTo>
                  <a:cubicBezTo>
                    <a:pt x="91" y="43"/>
                    <a:pt x="91" y="45"/>
                    <a:pt x="91" y="50"/>
                  </a:cubicBezTo>
                  <a:cubicBezTo>
                    <a:pt x="91" y="52"/>
                    <a:pt x="91" y="54"/>
                    <a:pt x="90" y="57"/>
                  </a:cubicBezTo>
                  <a:cubicBezTo>
                    <a:pt x="96" y="60"/>
                    <a:pt x="96" y="60"/>
                    <a:pt x="96" y="60"/>
                  </a:cubicBezTo>
                  <a:cubicBezTo>
                    <a:pt x="97" y="60"/>
                    <a:pt x="98" y="61"/>
                    <a:pt x="97" y="62"/>
                  </a:cubicBezTo>
                  <a:cubicBezTo>
                    <a:pt x="96" y="67"/>
                    <a:pt x="94" y="72"/>
                    <a:pt x="90" y="77"/>
                  </a:cubicBezTo>
                  <a:cubicBezTo>
                    <a:pt x="90" y="77"/>
                    <a:pt x="89" y="78"/>
                    <a:pt x="88" y="77"/>
                  </a:cubicBezTo>
                  <a:cubicBezTo>
                    <a:pt x="82" y="75"/>
                    <a:pt x="82" y="75"/>
                    <a:pt x="82" y="75"/>
                  </a:cubicBezTo>
                  <a:cubicBezTo>
                    <a:pt x="79" y="78"/>
                    <a:pt x="76" y="81"/>
                    <a:pt x="72" y="84"/>
                  </a:cubicBezTo>
                  <a:cubicBezTo>
                    <a:pt x="75" y="90"/>
                    <a:pt x="75" y="90"/>
                    <a:pt x="75" y="90"/>
                  </a:cubicBezTo>
                  <a:cubicBezTo>
                    <a:pt x="75" y="91"/>
                    <a:pt x="75" y="92"/>
                    <a:pt x="74" y="92"/>
                  </a:cubicBezTo>
                  <a:cubicBezTo>
                    <a:pt x="69" y="95"/>
                    <a:pt x="64" y="97"/>
                    <a:pt x="59" y="98"/>
                  </a:cubicBezTo>
                  <a:cubicBezTo>
                    <a:pt x="58" y="98"/>
                    <a:pt x="58" y="98"/>
                    <a:pt x="58" y="98"/>
                  </a:cubicBezTo>
                  <a:close/>
                  <a:moveTo>
                    <a:pt x="55" y="86"/>
                  </a:moveTo>
                  <a:cubicBezTo>
                    <a:pt x="56" y="86"/>
                    <a:pt x="57" y="87"/>
                    <a:pt x="57" y="88"/>
                  </a:cubicBezTo>
                  <a:cubicBezTo>
                    <a:pt x="59" y="94"/>
                    <a:pt x="59" y="94"/>
                    <a:pt x="59" y="94"/>
                  </a:cubicBezTo>
                  <a:cubicBezTo>
                    <a:pt x="63" y="93"/>
                    <a:pt x="67" y="91"/>
                    <a:pt x="71" y="89"/>
                  </a:cubicBezTo>
                  <a:cubicBezTo>
                    <a:pt x="68" y="83"/>
                    <a:pt x="68" y="83"/>
                    <a:pt x="68" y="83"/>
                  </a:cubicBezTo>
                  <a:cubicBezTo>
                    <a:pt x="68" y="83"/>
                    <a:pt x="68" y="82"/>
                    <a:pt x="69" y="81"/>
                  </a:cubicBezTo>
                  <a:cubicBezTo>
                    <a:pt x="73" y="79"/>
                    <a:pt x="77" y="75"/>
                    <a:pt x="80" y="71"/>
                  </a:cubicBezTo>
                  <a:cubicBezTo>
                    <a:pt x="81" y="70"/>
                    <a:pt x="82" y="70"/>
                    <a:pt x="82" y="71"/>
                  </a:cubicBezTo>
                  <a:cubicBezTo>
                    <a:pt x="88" y="73"/>
                    <a:pt x="88" y="73"/>
                    <a:pt x="88" y="73"/>
                  </a:cubicBezTo>
                  <a:cubicBezTo>
                    <a:pt x="90" y="70"/>
                    <a:pt x="92" y="66"/>
                    <a:pt x="93" y="62"/>
                  </a:cubicBezTo>
                  <a:cubicBezTo>
                    <a:pt x="87" y="60"/>
                    <a:pt x="87" y="60"/>
                    <a:pt x="87" y="60"/>
                  </a:cubicBezTo>
                  <a:cubicBezTo>
                    <a:pt x="87" y="59"/>
                    <a:pt x="86" y="58"/>
                    <a:pt x="86" y="57"/>
                  </a:cubicBezTo>
                  <a:cubicBezTo>
                    <a:pt x="87" y="54"/>
                    <a:pt x="87" y="52"/>
                    <a:pt x="87" y="50"/>
                  </a:cubicBezTo>
                  <a:cubicBezTo>
                    <a:pt x="87" y="45"/>
                    <a:pt x="87" y="41"/>
                    <a:pt x="94" y="38"/>
                  </a:cubicBezTo>
                  <a:cubicBezTo>
                    <a:pt x="93" y="34"/>
                    <a:pt x="92" y="31"/>
                    <a:pt x="90" y="27"/>
                  </a:cubicBezTo>
                  <a:cubicBezTo>
                    <a:pt x="84" y="29"/>
                    <a:pt x="84" y="29"/>
                    <a:pt x="84" y="29"/>
                  </a:cubicBezTo>
                  <a:cubicBezTo>
                    <a:pt x="83" y="30"/>
                    <a:pt x="82" y="29"/>
                    <a:pt x="82" y="29"/>
                  </a:cubicBezTo>
                  <a:cubicBezTo>
                    <a:pt x="79" y="24"/>
                    <a:pt x="76" y="21"/>
                    <a:pt x="72" y="18"/>
                  </a:cubicBezTo>
                  <a:cubicBezTo>
                    <a:pt x="71" y="17"/>
                    <a:pt x="71" y="16"/>
                    <a:pt x="71" y="16"/>
                  </a:cubicBezTo>
                  <a:cubicBezTo>
                    <a:pt x="74" y="10"/>
                    <a:pt x="74" y="10"/>
                    <a:pt x="74" y="10"/>
                  </a:cubicBezTo>
                  <a:cubicBezTo>
                    <a:pt x="73" y="9"/>
                    <a:pt x="72" y="9"/>
                    <a:pt x="72" y="9"/>
                  </a:cubicBezTo>
                  <a:cubicBezTo>
                    <a:pt x="71" y="8"/>
                    <a:pt x="65" y="5"/>
                    <a:pt x="63" y="5"/>
                  </a:cubicBezTo>
                  <a:cubicBezTo>
                    <a:pt x="60" y="11"/>
                    <a:pt x="60" y="11"/>
                    <a:pt x="60" y="11"/>
                  </a:cubicBezTo>
                  <a:cubicBezTo>
                    <a:pt x="60" y="11"/>
                    <a:pt x="59" y="12"/>
                    <a:pt x="58" y="12"/>
                  </a:cubicBezTo>
                  <a:cubicBezTo>
                    <a:pt x="53" y="11"/>
                    <a:pt x="48" y="10"/>
                    <a:pt x="43" y="11"/>
                  </a:cubicBezTo>
                  <a:cubicBezTo>
                    <a:pt x="42" y="11"/>
                    <a:pt x="42" y="11"/>
                    <a:pt x="41" y="10"/>
                  </a:cubicBezTo>
                  <a:cubicBezTo>
                    <a:pt x="39" y="4"/>
                    <a:pt x="39" y="4"/>
                    <a:pt x="39" y="4"/>
                  </a:cubicBezTo>
                  <a:cubicBezTo>
                    <a:pt x="35" y="5"/>
                    <a:pt x="31" y="6"/>
                    <a:pt x="28" y="8"/>
                  </a:cubicBezTo>
                  <a:cubicBezTo>
                    <a:pt x="30" y="14"/>
                    <a:pt x="30" y="14"/>
                    <a:pt x="30" y="14"/>
                  </a:cubicBezTo>
                  <a:cubicBezTo>
                    <a:pt x="30" y="15"/>
                    <a:pt x="30" y="16"/>
                    <a:pt x="29" y="16"/>
                  </a:cubicBezTo>
                  <a:cubicBezTo>
                    <a:pt x="25" y="19"/>
                    <a:pt x="21" y="22"/>
                    <a:pt x="19" y="26"/>
                  </a:cubicBezTo>
                  <a:cubicBezTo>
                    <a:pt x="18" y="27"/>
                    <a:pt x="17" y="27"/>
                    <a:pt x="16" y="27"/>
                  </a:cubicBezTo>
                  <a:cubicBezTo>
                    <a:pt x="10" y="24"/>
                    <a:pt x="10" y="24"/>
                    <a:pt x="10" y="24"/>
                  </a:cubicBezTo>
                  <a:cubicBezTo>
                    <a:pt x="8" y="28"/>
                    <a:pt x="7" y="31"/>
                    <a:pt x="5" y="35"/>
                  </a:cubicBezTo>
                  <a:cubicBezTo>
                    <a:pt x="11" y="38"/>
                    <a:pt x="11" y="38"/>
                    <a:pt x="11" y="38"/>
                  </a:cubicBezTo>
                  <a:cubicBezTo>
                    <a:pt x="12" y="38"/>
                    <a:pt x="12" y="39"/>
                    <a:pt x="12" y="40"/>
                  </a:cubicBezTo>
                  <a:cubicBezTo>
                    <a:pt x="11" y="45"/>
                    <a:pt x="11" y="50"/>
                    <a:pt x="12" y="54"/>
                  </a:cubicBezTo>
                  <a:cubicBezTo>
                    <a:pt x="12" y="55"/>
                    <a:pt x="11" y="56"/>
                    <a:pt x="10" y="57"/>
                  </a:cubicBezTo>
                  <a:cubicBezTo>
                    <a:pt x="4" y="59"/>
                    <a:pt x="4" y="59"/>
                    <a:pt x="4" y="59"/>
                  </a:cubicBezTo>
                  <a:cubicBezTo>
                    <a:pt x="5" y="63"/>
                    <a:pt x="7" y="66"/>
                    <a:pt x="8" y="70"/>
                  </a:cubicBezTo>
                  <a:cubicBezTo>
                    <a:pt x="14" y="68"/>
                    <a:pt x="14" y="68"/>
                    <a:pt x="14" y="68"/>
                  </a:cubicBezTo>
                  <a:cubicBezTo>
                    <a:pt x="15" y="68"/>
                    <a:pt x="16" y="68"/>
                    <a:pt x="17" y="69"/>
                  </a:cubicBezTo>
                  <a:cubicBezTo>
                    <a:pt x="19" y="73"/>
                    <a:pt x="23" y="77"/>
                    <a:pt x="27" y="79"/>
                  </a:cubicBezTo>
                  <a:cubicBezTo>
                    <a:pt x="27" y="80"/>
                    <a:pt x="28" y="81"/>
                    <a:pt x="27" y="82"/>
                  </a:cubicBezTo>
                  <a:cubicBezTo>
                    <a:pt x="25" y="88"/>
                    <a:pt x="25" y="88"/>
                    <a:pt x="25" y="88"/>
                  </a:cubicBezTo>
                  <a:cubicBezTo>
                    <a:pt x="28" y="90"/>
                    <a:pt x="32" y="91"/>
                    <a:pt x="35" y="93"/>
                  </a:cubicBezTo>
                  <a:cubicBezTo>
                    <a:pt x="38" y="87"/>
                    <a:pt x="38" y="87"/>
                    <a:pt x="38" y="87"/>
                  </a:cubicBezTo>
                  <a:cubicBezTo>
                    <a:pt x="39" y="86"/>
                    <a:pt x="39" y="86"/>
                    <a:pt x="40" y="86"/>
                  </a:cubicBezTo>
                  <a:cubicBezTo>
                    <a:pt x="45" y="87"/>
                    <a:pt x="50" y="87"/>
                    <a:pt x="55" y="86"/>
                  </a:cubicBezTo>
                  <a:cubicBezTo>
                    <a:pt x="55" y="86"/>
                    <a:pt x="55" y="86"/>
                    <a:pt x="55" y="86"/>
                  </a:cubicBezTo>
                  <a:close/>
                  <a:moveTo>
                    <a:pt x="75" y="16"/>
                  </a:moveTo>
                  <a:cubicBezTo>
                    <a:pt x="76" y="16"/>
                    <a:pt x="76" y="17"/>
                    <a:pt x="77" y="17"/>
                  </a:cubicBezTo>
                  <a:cubicBezTo>
                    <a:pt x="76" y="16"/>
                    <a:pt x="76" y="15"/>
                    <a:pt x="76" y="14"/>
                  </a:cubicBezTo>
                  <a:lnTo>
                    <a:pt x="75" y="16"/>
                  </a:lnTo>
                  <a:close/>
                  <a:moveTo>
                    <a:pt x="51" y="80"/>
                  </a:moveTo>
                  <a:cubicBezTo>
                    <a:pt x="46" y="80"/>
                    <a:pt x="41" y="78"/>
                    <a:pt x="36" y="76"/>
                  </a:cubicBezTo>
                  <a:cubicBezTo>
                    <a:pt x="23" y="70"/>
                    <a:pt x="12" y="55"/>
                    <a:pt x="21" y="36"/>
                  </a:cubicBezTo>
                  <a:cubicBezTo>
                    <a:pt x="29" y="17"/>
                    <a:pt x="48" y="15"/>
                    <a:pt x="62" y="21"/>
                  </a:cubicBezTo>
                  <a:cubicBezTo>
                    <a:pt x="75" y="27"/>
                    <a:pt x="86" y="42"/>
                    <a:pt x="79" y="60"/>
                  </a:cubicBezTo>
                  <a:cubicBezTo>
                    <a:pt x="79" y="60"/>
                    <a:pt x="79" y="60"/>
                    <a:pt x="79" y="60"/>
                  </a:cubicBezTo>
                  <a:cubicBezTo>
                    <a:pt x="79" y="60"/>
                    <a:pt x="79" y="60"/>
                    <a:pt x="79" y="60"/>
                  </a:cubicBezTo>
                  <a:cubicBezTo>
                    <a:pt x="79" y="60"/>
                    <a:pt x="78" y="60"/>
                    <a:pt x="78" y="61"/>
                  </a:cubicBezTo>
                  <a:cubicBezTo>
                    <a:pt x="78" y="61"/>
                    <a:pt x="78" y="62"/>
                    <a:pt x="78" y="62"/>
                  </a:cubicBezTo>
                  <a:cubicBezTo>
                    <a:pt x="78" y="62"/>
                    <a:pt x="78" y="62"/>
                    <a:pt x="78" y="62"/>
                  </a:cubicBezTo>
                  <a:cubicBezTo>
                    <a:pt x="78" y="62"/>
                    <a:pt x="78" y="62"/>
                    <a:pt x="78" y="62"/>
                  </a:cubicBezTo>
                  <a:cubicBezTo>
                    <a:pt x="78" y="62"/>
                    <a:pt x="77" y="63"/>
                    <a:pt x="77" y="63"/>
                  </a:cubicBezTo>
                  <a:cubicBezTo>
                    <a:pt x="77" y="63"/>
                    <a:pt x="77" y="64"/>
                    <a:pt x="77" y="64"/>
                  </a:cubicBezTo>
                  <a:cubicBezTo>
                    <a:pt x="77" y="64"/>
                    <a:pt x="77" y="64"/>
                    <a:pt x="77" y="64"/>
                  </a:cubicBezTo>
                  <a:cubicBezTo>
                    <a:pt x="77" y="64"/>
                    <a:pt x="77" y="64"/>
                    <a:pt x="77" y="64"/>
                  </a:cubicBezTo>
                  <a:cubicBezTo>
                    <a:pt x="71" y="75"/>
                    <a:pt x="61" y="80"/>
                    <a:pt x="51" y="80"/>
                  </a:cubicBezTo>
                  <a:close/>
                  <a:moveTo>
                    <a:pt x="48" y="22"/>
                  </a:moveTo>
                  <a:cubicBezTo>
                    <a:pt x="38" y="22"/>
                    <a:pt x="29" y="26"/>
                    <a:pt x="24" y="37"/>
                  </a:cubicBezTo>
                  <a:cubicBezTo>
                    <a:pt x="16" y="54"/>
                    <a:pt x="26" y="67"/>
                    <a:pt x="38" y="73"/>
                  </a:cubicBezTo>
                  <a:cubicBezTo>
                    <a:pt x="50" y="79"/>
                    <a:pt x="66" y="77"/>
                    <a:pt x="74" y="61"/>
                  </a:cubicBezTo>
                  <a:cubicBezTo>
                    <a:pt x="74" y="61"/>
                    <a:pt x="74" y="60"/>
                    <a:pt x="74" y="60"/>
                  </a:cubicBezTo>
                  <a:cubicBezTo>
                    <a:pt x="74" y="60"/>
                    <a:pt x="74" y="60"/>
                    <a:pt x="75" y="60"/>
                  </a:cubicBezTo>
                  <a:cubicBezTo>
                    <a:pt x="82" y="43"/>
                    <a:pt x="72" y="30"/>
                    <a:pt x="60" y="25"/>
                  </a:cubicBezTo>
                  <a:cubicBezTo>
                    <a:pt x="56" y="23"/>
                    <a:pt x="52" y="22"/>
                    <a:pt x="4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96"/>
            <p:cNvSpPr>
              <a:spLocks noEditPoints="1"/>
            </p:cNvSpPr>
            <p:nvPr/>
          </p:nvSpPr>
          <p:spPr bwMode="auto">
            <a:xfrm>
              <a:off x="10047288" y="4919663"/>
              <a:ext cx="792163" cy="619125"/>
            </a:xfrm>
            <a:custGeom>
              <a:avLst/>
              <a:gdLst>
                <a:gd name="T0" fmla="*/ 59 w 101"/>
                <a:gd name="T1" fmla="*/ 78 h 79"/>
                <a:gd name="T2" fmla="*/ 55 w 101"/>
                <a:gd name="T3" fmla="*/ 72 h 79"/>
                <a:gd name="T4" fmla="*/ 40 w 101"/>
                <a:gd name="T5" fmla="*/ 77 h 79"/>
                <a:gd name="T6" fmla="*/ 23 w 101"/>
                <a:gd name="T7" fmla="*/ 72 h 79"/>
                <a:gd name="T8" fmla="*/ 26 w 101"/>
                <a:gd name="T9" fmla="*/ 68 h 79"/>
                <a:gd name="T10" fmla="*/ 40 w 101"/>
                <a:gd name="T11" fmla="*/ 69 h 79"/>
                <a:gd name="T12" fmla="*/ 56 w 101"/>
                <a:gd name="T13" fmla="*/ 68 h 79"/>
                <a:gd name="T14" fmla="*/ 59 w 101"/>
                <a:gd name="T15" fmla="*/ 71 h 79"/>
                <a:gd name="T16" fmla="*/ 73 w 101"/>
                <a:gd name="T17" fmla="*/ 71 h 79"/>
                <a:gd name="T18" fmla="*/ 71 w 101"/>
                <a:gd name="T19" fmla="*/ 64 h 79"/>
                <a:gd name="T20" fmla="*/ 82 w 101"/>
                <a:gd name="T21" fmla="*/ 53 h 79"/>
                <a:gd name="T22" fmla="*/ 90 w 101"/>
                <a:gd name="T23" fmla="*/ 55 h 79"/>
                <a:gd name="T24" fmla="*/ 95 w 101"/>
                <a:gd name="T25" fmla="*/ 38 h 79"/>
                <a:gd name="T26" fmla="*/ 95 w 101"/>
                <a:gd name="T27" fmla="*/ 32 h 79"/>
                <a:gd name="T28" fmla="*/ 98 w 101"/>
                <a:gd name="T29" fmla="*/ 37 h 79"/>
                <a:gd name="T30" fmla="*/ 100 w 101"/>
                <a:gd name="T31" fmla="*/ 43 h 79"/>
                <a:gd name="T32" fmla="*/ 90 w 101"/>
                <a:gd name="T33" fmla="*/ 59 h 79"/>
                <a:gd name="T34" fmla="*/ 75 w 101"/>
                <a:gd name="T35" fmla="*/ 64 h 79"/>
                <a:gd name="T36" fmla="*/ 77 w 101"/>
                <a:gd name="T37" fmla="*/ 71 h 79"/>
                <a:gd name="T38" fmla="*/ 61 w 101"/>
                <a:gd name="T39" fmla="*/ 79 h 79"/>
                <a:gd name="T40" fmla="*/ 23 w 101"/>
                <a:gd name="T41" fmla="*/ 61 h 79"/>
                <a:gd name="T42" fmla="*/ 17 w 101"/>
                <a:gd name="T43" fmla="*/ 54 h 79"/>
                <a:gd name="T44" fmla="*/ 8 w 101"/>
                <a:gd name="T45" fmla="*/ 55 h 79"/>
                <a:gd name="T46" fmla="*/ 2 w 101"/>
                <a:gd name="T47" fmla="*/ 31 h 79"/>
                <a:gd name="T48" fmla="*/ 11 w 101"/>
                <a:gd name="T49" fmla="*/ 52 h 79"/>
                <a:gd name="T50" fmla="*/ 19 w 101"/>
                <a:gd name="T51" fmla="*/ 50 h 79"/>
                <a:gd name="T52" fmla="*/ 25 w 101"/>
                <a:gd name="T53" fmla="*/ 60 h 79"/>
                <a:gd name="T54" fmla="*/ 91 w 101"/>
                <a:gd name="T55" fmla="*/ 34 h 79"/>
                <a:gd name="T56" fmla="*/ 89 w 101"/>
                <a:gd name="T57" fmla="*/ 31 h 79"/>
                <a:gd name="T58" fmla="*/ 96 w 101"/>
                <a:gd name="T59" fmla="*/ 20 h 79"/>
                <a:gd name="T60" fmla="*/ 96 w 101"/>
                <a:gd name="T61" fmla="*/ 11 h 79"/>
                <a:gd name="T62" fmla="*/ 100 w 101"/>
                <a:gd name="T63" fmla="*/ 21 h 79"/>
                <a:gd name="T64" fmla="*/ 94 w 101"/>
                <a:gd name="T65" fmla="*/ 28 h 79"/>
                <a:gd name="T66" fmla="*/ 91 w 101"/>
                <a:gd name="T67" fmla="*/ 34 h 79"/>
                <a:gd name="T68" fmla="*/ 20 w 101"/>
                <a:gd name="T69" fmla="*/ 31 h 79"/>
                <a:gd name="T70" fmla="*/ 50 w 101"/>
                <a:gd name="T71" fmla="*/ 0 h 79"/>
                <a:gd name="T72" fmla="*/ 80 w 101"/>
                <a:gd name="T73" fmla="*/ 18 h 79"/>
                <a:gd name="T74" fmla="*/ 77 w 101"/>
                <a:gd name="T75" fmla="*/ 20 h 79"/>
                <a:gd name="T76" fmla="*/ 50 w 101"/>
                <a:gd name="T77" fmla="*/ 3 h 79"/>
                <a:gd name="T78" fmla="*/ 24 w 101"/>
                <a:gd name="T79" fmla="*/ 31 h 79"/>
                <a:gd name="T80" fmla="*/ 22 w 101"/>
                <a:gd name="T81" fmla="*/ 33 h 79"/>
                <a:gd name="T82" fmla="*/ 9 w 101"/>
                <a:gd name="T83" fmla="*/ 21 h 79"/>
                <a:gd name="T84" fmla="*/ 3 w 101"/>
                <a:gd name="T85" fmla="*/ 18 h 79"/>
                <a:gd name="T86" fmla="*/ 2 w 101"/>
                <a:gd name="T87" fmla="*/ 10 h 79"/>
                <a:gd name="T88" fmla="*/ 5 w 101"/>
                <a:gd name="T89" fmla="*/ 9 h 79"/>
                <a:gd name="T90" fmla="*/ 7 w 101"/>
                <a:gd name="T91" fmla="*/ 16 h 79"/>
                <a:gd name="T92" fmla="*/ 11 w 101"/>
                <a:gd name="T93"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79">
                  <a:moveTo>
                    <a:pt x="60" y="79"/>
                  </a:moveTo>
                  <a:cubicBezTo>
                    <a:pt x="60" y="79"/>
                    <a:pt x="59" y="79"/>
                    <a:pt x="59" y="78"/>
                  </a:cubicBezTo>
                  <a:cubicBezTo>
                    <a:pt x="57" y="76"/>
                    <a:pt x="57" y="74"/>
                    <a:pt x="56" y="73"/>
                  </a:cubicBezTo>
                  <a:cubicBezTo>
                    <a:pt x="55" y="72"/>
                    <a:pt x="55" y="72"/>
                    <a:pt x="55" y="72"/>
                  </a:cubicBezTo>
                  <a:cubicBezTo>
                    <a:pt x="51" y="73"/>
                    <a:pt x="47" y="72"/>
                    <a:pt x="43" y="71"/>
                  </a:cubicBezTo>
                  <a:cubicBezTo>
                    <a:pt x="40" y="77"/>
                    <a:pt x="40" y="77"/>
                    <a:pt x="40" y="77"/>
                  </a:cubicBezTo>
                  <a:cubicBezTo>
                    <a:pt x="40" y="78"/>
                    <a:pt x="39" y="79"/>
                    <a:pt x="38" y="78"/>
                  </a:cubicBezTo>
                  <a:cubicBezTo>
                    <a:pt x="33" y="77"/>
                    <a:pt x="28" y="75"/>
                    <a:pt x="23" y="72"/>
                  </a:cubicBezTo>
                  <a:cubicBezTo>
                    <a:pt x="23" y="71"/>
                    <a:pt x="22" y="70"/>
                    <a:pt x="23" y="69"/>
                  </a:cubicBezTo>
                  <a:cubicBezTo>
                    <a:pt x="23" y="68"/>
                    <a:pt x="25" y="68"/>
                    <a:pt x="26" y="68"/>
                  </a:cubicBezTo>
                  <a:cubicBezTo>
                    <a:pt x="29" y="71"/>
                    <a:pt x="33" y="73"/>
                    <a:pt x="38" y="74"/>
                  </a:cubicBezTo>
                  <a:cubicBezTo>
                    <a:pt x="40" y="69"/>
                    <a:pt x="40" y="69"/>
                    <a:pt x="40" y="69"/>
                  </a:cubicBezTo>
                  <a:cubicBezTo>
                    <a:pt x="41" y="68"/>
                    <a:pt x="42" y="67"/>
                    <a:pt x="43" y="67"/>
                  </a:cubicBezTo>
                  <a:cubicBezTo>
                    <a:pt x="47" y="69"/>
                    <a:pt x="51" y="69"/>
                    <a:pt x="56" y="68"/>
                  </a:cubicBezTo>
                  <a:cubicBezTo>
                    <a:pt x="57" y="68"/>
                    <a:pt x="58" y="69"/>
                    <a:pt x="58" y="69"/>
                  </a:cubicBezTo>
                  <a:cubicBezTo>
                    <a:pt x="59" y="71"/>
                    <a:pt x="59" y="71"/>
                    <a:pt x="59" y="71"/>
                  </a:cubicBezTo>
                  <a:cubicBezTo>
                    <a:pt x="60" y="72"/>
                    <a:pt x="60" y="74"/>
                    <a:pt x="61" y="75"/>
                  </a:cubicBezTo>
                  <a:cubicBezTo>
                    <a:pt x="65" y="74"/>
                    <a:pt x="69" y="73"/>
                    <a:pt x="73" y="71"/>
                  </a:cubicBezTo>
                  <a:cubicBezTo>
                    <a:pt x="73" y="70"/>
                    <a:pt x="73" y="70"/>
                    <a:pt x="72" y="69"/>
                  </a:cubicBezTo>
                  <a:cubicBezTo>
                    <a:pt x="72" y="67"/>
                    <a:pt x="72" y="66"/>
                    <a:pt x="71" y="64"/>
                  </a:cubicBezTo>
                  <a:cubicBezTo>
                    <a:pt x="71" y="63"/>
                    <a:pt x="71" y="63"/>
                    <a:pt x="72" y="62"/>
                  </a:cubicBezTo>
                  <a:cubicBezTo>
                    <a:pt x="77" y="59"/>
                    <a:pt x="80" y="57"/>
                    <a:pt x="82" y="53"/>
                  </a:cubicBezTo>
                  <a:cubicBezTo>
                    <a:pt x="83" y="52"/>
                    <a:pt x="84" y="52"/>
                    <a:pt x="85" y="52"/>
                  </a:cubicBezTo>
                  <a:cubicBezTo>
                    <a:pt x="90" y="55"/>
                    <a:pt x="90" y="55"/>
                    <a:pt x="90" y="55"/>
                  </a:cubicBezTo>
                  <a:cubicBezTo>
                    <a:pt x="93" y="51"/>
                    <a:pt x="95" y="47"/>
                    <a:pt x="96" y="43"/>
                  </a:cubicBezTo>
                  <a:cubicBezTo>
                    <a:pt x="95" y="41"/>
                    <a:pt x="95" y="40"/>
                    <a:pt x="95" y="38"/>
                  </a:cubicBezTo>
                  <a:cubicBezTo>
                    <a:pt x="94" y="37"/>
                    <a:pt x="94" y="36"/>
                    <a:pt x="94" y="35"/>
                  </a:cubicBezTo>
                  <a:cubicBezTo>
                    <a:pt x="93" y="34"/>
                    <a:pt x="94" y="33"/>
                    <a:pt x="95" y="32"/>
                  </a:cubicBezTo>
                  <a:cubicBezTo>
                    <a:pt x="96" y="32"/>
                    <a:pt x="97" y="33"/>
                    <a:pt x="97" y="34"/>
                  </a:cubicBezTo>
                  <a:cubicBezTo>
                    <a:pt x="98" y="35"/>
                    <a:pt x="98" y="36"/>
                    <a:pt x="98" y="37"/>
                  </a:cubicBezTo>
                  <a:cubicBezTo>
                    <a:pt x="99" y="39"/>
                    <a:pt x="99" y="41"/>
                    <a:pt x="100" y="43"/>
                  </a:cubicBezTo>
                  <a:cubicBezTo>
                    <a:pt x="100" y="43"/>
                    <a:pt x="100" y="43"/>
                    <a:pt x="100" y="43"/>
                  </a:cubicBezTo>
                  <a:cubicBezTo>
                    <a:pt x="98" y="49"/>
                    <a:pt x="96" y="54"/>
                    <a:pt x="93" y="58"/>
                  </a:cubicBezTo>
                  <a:cubicBezTo>
                    <a:pt x="92" y="59"/>
                    <a:pt x="91" y="59"/>
                    <a:pt x="90" y="59"/>
                  </a:cubicBezTo>
                  <a:cubicBezTo>
                    <a:pt x="84" y="56"/>
                    <a:pt x="84" y="56"/>
                    <a:pt x="84" y="56"/>
                  </a:cubicBezTo>
                  <a:cubicBezTo>
                    <a:pt x="82" y="60"/>
                    <a:pt x="79" y="62"/>
                    <a:pt x="75" y="64"/>
                  </a:cubicBezTo>
                  <a:cubicBezTo>
                    <a:pt x="76" y="66"/>
                    <a:pt x="76" y="67"/>
                    <a:pt x="76" y="68"/>
                  </a:cubicBezTo>
                  <a:cubicBezTo>
                    <a:pt x="76" y="69"/>
                    <a:pt x="77" y="70"/>
                    <a:pt x="77" y="71"/>
                  </a:cubicBezTo>
                  <a:cubicBezTo>
                    <a:pt x="77" y="72"/>
                    <a:pt x="77" y="73"/>
                    <a:pt x="76" y="74"/>
                  </a:cubicBezTo>
                  <a:cubicBezTo>
                    <a:pt x="71" y="76"/>
                    <a:pt x="66" y="78"/>
                    <a:pt x="61" y="79"/>
                  </a:cubicBezTo>
                  <a:cubicBezTo>
                    <a:pt x="61" y="79"/>
                    <a:pt x="61" y="79"/>
                    <a:pt x="60" y="79"/>
                  </a:cubicBezTo>
                  <a:close/>
                  <a:moveTo>
                    <a:pt x="23" y="61"/>
                  </a:moveTo>
                  <a:cubicBezTo>
                    <a:pt x="23" y="61"/>
                    <a:pt x="22" y="60"/>
                    <a:pt x="22" y="60"/>
                  </a:cubicBezTo>
                  <a:cubicBezTo>
                    <a:pt x="20" y="58"/>
                    <a:pt x="18" y="56"/>
                    <a:pt x="17" y="54"/>
                  </a:cubicBezTo>
                  <a:cubicBezTo>
                    <a:pt x="10" y="56"/>
                    <a:pt x="10" y="56"/>
                    <a:pt x="10" y="56"/>
                  </a:cubicBezTo>
                  <a:cubicBezTo>
                    <a:pt x="10" y="56"/>
                    <a:pt x="9" y="56"/>
                    <a:pt x="8" y="55"/>
                  </a:cubicBezTo>
                  <a:cubicBezTo>
                    <a:pt x="5" y="50"/>
                    <a:pt x="1" y="38"/>
                    <a:pt x="0" y="33"/>
                  </a:cubicBezTo>
                  <a:cubicBezTo>
                    <a:pt x="0" y="32"/>
                    <a:pt x="1" y="31"/>
                    <a:pt x="2" y="31"/>
                  </a:cubicBezTo>
                  <a:cubicBezTo>
                    <a:pt x="3" y="31"/>
                    <a:pt x="4" y="31"/>
                    <a:pt x="4" y="32"/>
                  </a:cubicBezTo>
                  <a:cubicBezTo>
                    <a:pt x="5" y="37"/>
                    <a:pt x="8" y="47"/>
                    <a:pt x="11" y="52"/>
                  </a:cubicBezTo>
                  <a:cubicBezTo>
                    <a:pt x="17" y="50"/>
                    <a:pt x="17" y="50"/>
                    <a:pt x="17" y="50"/>
                  </a:cubicBezTo>
                  <a:cubicBezTo>
                    <a:pt x="18" y="49"/>
                    <a:pt x="18" y="50"/>
                    <a:pt x="19" y="50"/>
                  </a:cubicBezTo>
                  <a:cubicBezTo>
                    <a:pt x="21" y="53"/>
                    <a:pt x="22" y="55"/>
                    <a:pt x="25" y="57"/>
                  </a:cubicBezTo>
                  <a:cubicBezTo>
                    <a:pt x="25" y="58"/>
                    <a:pt x="25" y="59"/>
                    <a:pt x="25" y="60"/>
                  </a:cubicBezTo>
                  <a:cubicBezTo>
                    <a:pt x="24" y="60"/>
                    <a:pt x="24" y="61"/>
                    <a:pt x="23" y="61"/>
                  </a:cubicBezTo>
                  <a:close/>
                  <a:moveTo>
                    <a:pt x="91" y="34"/>
                  </a:moveTo>
                  <a:cubicBezTo>
                    <a:pt x="91" y="34"/>
                    <a:pt x="91" y="34"/>
                    <a:pt x="91" y="34"/>
                  </a:cubicBezTo>
                  <a:cubicBezTo>
                    <a:pt x="90" y="33"/>
                    <a:pt x="89" y="32"/>
                    <a:pt x="89" y="31"/>
                  </a:cubicBezTo>
                  <a:cubicBezTo>
                    <a:pt x="90" y="30"/>
                    <a:pt x="90" y="28"/>
                    <a:pt x="90" y="27"/>
                  </a:cubicBezTo>
                  <a:cubicBezTo>
                    <a:pt x="91" y="23"/>
                    <a:pt x="92" y="22"/>
                    <a:pt x="96" y="20"/>
                  </a:cubicBezTo>
                  <a:cubicBezTo>
                    <a:pt x="96" y="18"/>
                    <a:pt x="95" y="16"/>
                    <a:pt x="94" y="13"/>
                  </a:cubicBezTo>
                  <a:cubicBezTo>
                    <a:pt x="94" y="12"/>
                    <a:pt x="95" y="11"/>
                    <a:pt x="96" y="11"/>
                  </a:cubicBezTo>
                  <a:cubicBezTo>
                    <a:pt x="97" y="11"/>
                    <a:pt x="98" y="11"/>
                    <a:pt x="98" y="12"/>
                  </a:cubicBezTo>
                  <a:cubicBezTo>
                    <a:pt x="99" y="15"/>
                    <a:pt x="100" y="18"/>
                    <a:pt x="100" y="21"/>
                  </a:cubicBezTo>
                  <a:cubicBezTo>
                    <a:pt x="101" y="22"/>
                    <a:pt x="100" y="23"/>
                    <a:pt x="99" y="23"/>
                  </a:cubicBezTo>
                  <a:cubicBezTo>
                    <a:pt x="94" y="24"/>
                    <a:pt x="94" y="24"/>
                    <a:pt x="94" y="28"/>
                  </a:cubicBezTo>
                  <a:cubicBezTo>
                    <a:pt x="94" y="29"/>
                    <a:pt x="93" y="30"/>
                    <a:pt x="93" y="32"/>
                  </a:cubicBezTo>
                  <a:cubicBezTo>
                    <a:pt x="93" y="33"/>
                    <a:pt x="92" y="34"/>
                    <a:pt x="91" y="34"/>
                  </a:cubicBezTo>
                  <a:close/>
                  <a:moveTo>
                    <a:pt x="22" y="33"/>
                  </a:moveTo>
                  <a:cubicBezTo>
                    <a:pt x="21" y="33"/>
                    <a:pt x="20" y="32"/>
                    <a:pt x="20" y="31"/>
                  </a:cubicBezTo>
                  <a:cubicBezTo>
                    <a:pt x="20" y="26"/>
                    <a:pt x="21" y="22"/>
                    <a:pt x="23" y="17"/>
                  </a:cubicBezTo>
                  <a:cubicBezTo>
                    <a:pt x="28" y="6"/>
                    <a:pt x="38" y="0"/>
                    <a:pt x="50" y="0"/>
                  </a:cubicBezTo>
                  <a:cubicBezTo>
                    <a:pt x="50" y="0"/>
                    <a:pt x="50" y="0"/>
                    <a:pt x="50" y="0"/>
                  </a:cubicBezTo>
                  <a:cubicBezTo>
                    <a:pt x="62" y="0"/>
                    <a:pt x="75" y="7"/>
                    <a:pt x="80" y="18"/>
                  </a:cubicBezTo>
                  <a:cubicBezTo>
                    <a:pt x="81" y="19"/>
                    <a:pt x="80" y="20"/>
                    <a:pt x="79" y="21"/>
                  </a:cubicBezTo>
                  <a:cubicBezTo>
                    <a:pt x="79" y="21"/>
                    <a:pt x="77" y="21"/>
                    <a:pt x="77" y="20"/>
                  </a:cubicBezTo>
                  <a:cubicBezTo>
                    <a:pt x="72" y="10"/>
                    <a:pt x="61" y="3"/>
                    <a:pt x="50" y="3"/>
                  </a:cubicBezTo>
                  <a:cubicBezTo>
                    <a:pt x="50" y="3"/>
                    <a:pt x="50" y="3"/>
                    <a:pt x="50" y="3"/>
                  </a:cubicBezTo>
                  <a:cubicBezTo>
                    <a:pt x="44" y="3"/>
                    <a:pt x="33" y="5"/>
                    <a:pt x="26" y="19"/>
                  </a:cubicBezTo>
                  <a:cubicBezTo>
                    <a:pt x="25" y="23"/>
                    <a:pt x="24" y="27"/>
                    <a:pt x="24" y="31"/>
                  </a:cubicBezTo>
                  <a:cubicBezTo>
                    <a:pt x="24" y="32"/>
                    <a:pt x="23" y="33"/>
                    <a:pt x="22" y="33"/>
                  </a:cubicBezTo>
                  <a:cubicBezTo>
                    <a:pt x="22" y="33"/>
                    <a:pt x="22" y="33"/>
                    <a:pt x="22" y="33"/>
                  </a:cubicBezTo>
                  <a:close/>
                  <a:moveTo>
                    <a:pt x="9" y="21"/>
                  </a:moveTo>
                  <a:cubicBezTo>
                    <a:pt x="9" y="21"/>
                    <a:pt x="9" y="21"/>
                    <a:pt x="9" y="21"/>
                  </a:cubicBezTo>
                  <a:cubicBezTo>
                    <a:pt x="5" y="19"/>
                    <a:pt x="5" y="19"/>
                    <a:pt x="5" y="19"/>
                  </a:cubicBezTo>
                  <a:cubicBezTo>
                    <a:pt x="4" y="19"/>
                    <a:pt x="4" y="19"/>
                    <a:pt x="3" y="18"/>
                  </a:cubicBezTo>
                  <a:cubicBezTo>
                    <a:pt x="3" y="16"/>
                    <a:pt x="3" y="14"/>
                    <a:pt x="2" y="12"/>
                  </a:cubicBezTo>
                  <a:cubicBezTo>
                    <a:pt x="2" y="10"/>
                    <a:pt x="2" y="10"/>
                    <a:pt x="2" y="10"/>
                  </a:cubicBezTo>
                  <a:cubicBezTo>
                    <a:pt x="1" y="9"/>
                    <a:pt x="2" y="8"/>
                    <a:pt x="3" y="8"/>
                  </a:cubicBezTo>
                  <a:cubicBezTo>
                    <a:pt x="4" y="8"/>
                    <a:pt x="5" y="8"/>
                    <a:pt x="5" y="9"/>
                  </a:cubicBezTo>
                  <a:cubicBezTo>
                    <a:pt x="6" y="11"/>
                    <a:pt x="6" y="11"/>
                    <a:pt x="6" y="11"/>
                  </a:cubicBezTo>
                  <a:cubicBezTo>
                    <a:pt x="6" y="13"/>
                    <a:pt x="7" y="14"/>
                    <a:pt x="7" y="16"/>
                  </a:cubicBezTo>
                  <a:cubicBezTo>
                    <a:pt x="10" y="18"/>
                    <a:pt x="10" y="18"/>
                    <a:pt x="10" y="18"/>
                  </a:cubicBezTo>
                  <a:cubicBezTo>
                    <a:pt x="11" y="18"/>
                    <a:pt x="12" y="19"/>
                    <a:pt x="11" y="20"/>
                  </a:cubicBezTo>
                  <a:cubicBezTo>
                    <a:pt x="11" y="21"/>
                    <a:pt x="10" y="21"/>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97"/>
            <p:cNvSpPr/>
            <p:nvPr/>
          </p:nvSpPr>
          <p:spPr bwMode="auto">
            <a:xfrm>
              <a:off x="10204450" y="5381625"/>
              <a:ext cx="53975" cy="103188"/>
            </a:xfrm>
            <a:custGeom>
              <a:avLst/>
              <a:gdLst>
                <a:gd name="T0" fmla="*/ 5 w 7"/>
                <a:gd name="T1" fmla="*/ 13 h 13"/>
                <a:gd name="T2" fmla="*/ 3 w 7"/>
                <a:gd name="T3" fmla="*/ 12 h 13"/>
                <a:gd name="T4" fmla="*/ 0 w 7"/>
                <a:gd name="T5" fmla="*/ 3 h 13"/>
                <a:gd name="T6" fmla="*/ 1 w 7"/>
                <a:gd name="T7" fmla="*/ 1 h 13"/>
                <a:gd name="T8" fmla="*/ 4 w 7"/>
                <a:gd name="T9" fmla="*/ 2 h 13"/>
                <a:gd name="T10" fmla="*/ 6 w 7"/>
                <a:gd name="T11" fmla="*/ 11 h 13"/>
                <a:gd name="T12" fmla="*/ 5 w 7"/>
                <a:gd name="T13" fmla="*/ 13 h 13"/>
                <a:gd name="T14" fmla="*/ 5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5" y="13"/>
                  </a:moveTo>
                  <a:cubicBezTo>
                    <a:pt x="4" y="13"/>
                    <a:pt x="3" y="13"/>
                    <a:pt x="3" y="12"/>
                  </a:cubicBezTo>
                  <a:cubicBezTo>
                    <a:pt x="2" y="9"/>
                    <a:pt x="1" y="6"/>
                    <a:pt x="0" y="3"/>
                  </a:cubicBezTo>
                  <a:cubicBezTo>
                    <a:pt x="0" y="2"/>
                    <a:pt x="0" y="1"/>
                    <a:pt x="1" y="1"/>
                  </a:cubicBezTo>
                  <a:cubicBezTo>
                    <a:pt x="2" y="0"/>
                    <a:pt x="4" y="1"/>
                    <a:pt x="4" y="2"/>
                  </a:cubicBezTo>
                  <a:cubicBezTo>
                    <a:pt x="5" y="5"/>
                    <a:pt x="6" y="8"/>
                    <a:pt x="6" y="11"/>
                  </a:cubicBezTo>
                  <a:cubicBezTo>
                    <a:pt x="7" y="12"/>
                    <a:pt x="6" y="13"/>
                    <a:pt x="5" y="13"/>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4" name="文本框 18"/>
          <p:cNvSpPr txBox="1">
            <a:spLocks noChangeArrowheads="1"/>
          </p:cNvSpPr>
          <p:nvPr/>
        </p:nvSpPr>
        <p:spPr bwMode="auto">
          <a:xfrm>
            <a:off x="955040" y="2324735"/>
            <a:ext cx="458152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latin typeface="方正细倩简体" panose="03000509000000000000" pitchFamily="65" charset="-122"/>
                <a:ea typeface="方正细倩简体" panose="03000509000000000000" pitchFamily="65" charset="-122"/>
              </a:rPr>
              <a:t>是否能够将外部动机转化为内部动机，或者让外部激励产生与内部激励相似的理想效果，成为动机研究的更为重要任务。</a:t>
            </a:r>
          </a:p>
        </p:txBody>
      </p:sp>
      <p:sp>
        <p:nvSpPr>
          <p:cNvPr id="165" name="文本框 18"/>
          <p:cNvSpPr txBox="1">
            <a:spLocks noChangeArrowheads="1"/>
          </p:cNvSpPr>
          <p:nvPr/>
        </p:nvSpPr>
        <p:spPr bwMode="auto">
          <a:xfrm>
            <a:off x="3165643" y="4937269"/>
            <a:ext cx="3388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latin typeface="方正细倩简体" panose="03000509000000000000" pitchFamily="65" charset="-122"/>
                <a:ea typeface="方正细倩简体" panose="03000509000000000000" pitchFamily="65" charset="-122"/>
              </a:rPr>
              <a:t>点击输入详细内容，添加你的内容。点击输入详细内容。</a:t>
            </a:r>
          </a:p>
        </p:txBody>
      </p:sp>
      <p:sp>
        <p:nvSpPr>
          <p:cNvPr id="166" name="文本框 18"/>
          <p:cNvSpPr txBox="1">
            <a:spLocks noChangeArrowheads="1"/>
          </p:cNvSpPr>
          <p:nvPr/>
        </p:nvSpPr>
        <p:spPr bwMode="auto">
          <a:xfrm>
            <a:off x="7516495" y="3164840"/>
            <a:ext cx="41103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latin typeface="方正细倩简体" panose="03000509000000000000" pitchFamily="65" charset="-122"/>
                <a:ea typeface="方正细倩简体" panose="03000509000000000000" pitchFamily="65" charset="-122"/>
              </a:rPr>
              <a:t>有机整合理论的提出为通过外在环境因素干预个体的外在动机提供了思路，即干预外部动机的内化调节</a:t>
            </a:r>
          </a:p>
        </p:txBody>
      </p:sp>
      <p:sp>
        <p:nvSpPr>
          <p:cNvPr id="167" name="矩形 166"/>
          <p:cNvSpPr/>
          <p:nvPr/>
        </p:nvSpPr>
        <p:spPr>
          <a:xfrm>
            <a:off x="775653" y="1587500"/>
            <a:ext cx="3629025" cy="645160"/>
          </a:xfrm>
          <a:prstGeom prst="rect">
            <a:avLst/>
          </a:prstGeom>
          <a:noFill/>
          <a:ln>
            <a:noFill/>
          </a:ln>
        </p:spPr>
        <p:txBody>
          <a:bodyPr wrap="none" rtlCol="0" anchor="t">
            <a:spAutoFit/>
          </a:bodyPr>
          <a:lstStyle/>
          <a:p>
            <a:pPr algn="ctr"/>
            <a:r>
              <a:rPr lang="zh-CN" altLang="en-US" sz="3600" b="1" dirty="0">
                <a:solidFill>
                  <a:schemeClr val="accent1"/>
                </a:solidFill>
                <a:effectLst>
                  <a:outerShdw blurRad="38100" dist="25400" dir="5400000" algn="ctr" rotWithShape="0">
                    <a:srgbClr val="6E747A">
                      <a:alpha val="43000"/>
                    </a:srgbClr>
                  </a:outerShdw>
                </a:effectLst>
                <a:latin typeface="方正细倩简体" panose="03000509000000000000" pitchFamily="65" charset="-122"/>
                <a:ea typeface="方正细倩简体" panose="03000509000000000000" pitchFamily="65" charset="-122"/>
              </a:rPr>
              <a:t>认知评价理论</a:t>
            </a:r>
            <a:r>
              <a:rPr lang="en-US" altLang="zh-CN" sz="3600" b="1" dirty="0">
                <a:solidFill>
                  <a:schemeClr val="accent1"/>
                </a:solidFill>
                <a:effectLst>
                  <a:outerShdw blurRad="38100" dist="25400" dir="5400000" algn="ctr" rotWithShape="0">
                    <a:srgbClr val="6E747A">
                      <a:alpha val="43000"/>
                    </a:srgbClr>
                  </a:outerShdw>
                </a:effectLst>
                <a:latin typeface="方正细倩简体" panose="03000509000000000000" pitchFamily="65" charset="-122"/>
                <a:ea typeface="方正细倩简体" panose="03000509000000000000" pitchFamily="65" charset="-122"/>
              </a:rPr>
              <a:t>CET</a:t>
            </a:r>
          </a:p>
        </p:txBody>
      </p:sp>
      <p:sp>
        <p:nvSpPr>
          <p:cNvPr id="168" name="矩形 167"/>
          <p:cNvSpPr/>
          <p:nvPr/>
        </p:nvSpPr>
        <p:spPr>
          <a:xfrm>
            <a:off x="7756843" y="2437765"/>
            <a:ext cx="3629025" cy="645160"/>
          </a:xfrm>
          <a:prstGeom prst="rect">
            <a:avLst/>
          </a:prstGeom>
          <a:noFill/>
          <a:ln>
            <a:noFill/>
          </a:ln>
        </p:spPr>
        <p:txBody>
          <a:bodyPr wrap="none" rtlCol="0" anchor="t">
            <a:spAutoFit/>
          </a:bodyPr>
          <a:lstStyle/>
          <a:p>
            <a:pPr algn="ctr"/>
            <a:r>
              <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细倩简体" panose="03000509000000000000" pitchFamily="65" charset="-122"/>
                <a:ea typeface="方正细倩简体" panose="03000509000000000000" pitchFamily="65" charset="-122"/>
              </a:rPr>
              <a:t>有机整合理论</a:t>
            </a:r>
            <a:r>
              <a:rPr lang="en-US" altLang="zh-C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细倩简体" panose="03000509000000000000" pitchFamily="65" charset="-122"/>
                <a:ea typeface="方正细倩简体" panose="03000509000000000000" pitchFamily="65" charset="-122"/>
              </a:rPr>
              <a:t>OIT</a:t>
            </a:r>
          </a:p>
        </p:txBody>
      </p:sp>
      <p:sp>
        <p:nvSpPr>
          <p:cNvPr id="170" name="矩形 169"/>
          <p:cNvSpPr/>
          <p:nvPr/>
        </p:nvSpPr>
        <p:spPr>
          <a:xfrm>
            <a:off x="81915" y="4262120"/>
            <a:ext cx="4942205" cy="64516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zh-CN" altLang="en-US" sz="3600" b="1" dirty="0">
                <a:solidFill>
                  <a:schemeClr val="accent4"/>
                </a:solidFill>
                <a:effectLst/>
                <a:latin typeface="方正细倩简体" panose="03000509000000000000" pitchFamily="65" charset="-122"/>
                <a:ea typeface="方正细倩简体" panose="03000509000000000000" pitchFamily="65" charset="-122"/>
              </a:rPr>
              <a:t>因果定向理论</a:t>
            </a:r>
            <a:r>
              <a:rPr lang="en-US" altLang="zh-CN" sz="3600" b="1" dirty="0">
                <a:solidFill>
                  <a:schemeClr val="accent4"/>
                </a:solidFill>
                <a:effectLst/>
                <a:latin typeface="方正细倩简体" panose="03000509000000000000" pitchFamily="65" charset="-122"/>
                <a:ea typeface="方正细倩简体" panose="03000509000000000000" pitchFamily="65" charset="-122"/>
              </a:rPr>
              <a:t>COT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ppt_x"/>
                                          </p:val>
                                        </p:tav>
                                        <p:tav tm="100000">
                                          <p:val>
                                            <p:strVal val="#ppt_x"/>
                                          </p:val>
                                        </p:tav>
                                      </p:tavLst>
                                    </p:anim>
                                    <p:anim calcmode="lin" valueType="num">
                                      <p:cBhvr additive="base">
                                        <p:cTn id="8"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5"/>
                                        </p:tgtEl>
                                        <p:attrNameLst>
                                          <p:attrName>style.visibility</p:attrName>
                                        </p:attrNameLst>
                                      </p:cBhvr>
                                      <p:to>
                                        <p:strVal val="visible"/>
                                      </p:to>
                                    </p:set>
                                    <p:anim calcmode="lin" valueType="num">
                                      <p:cBhvr additive="base">
                                        <p:cTn id="13" dur="500" fill="hold"/>
                                        <p:tgtEl>
                                          <p:spTgt spid="165"/>
                                        </p:tgtEl>
                                        <p:attrNameLst>
                                          <p:attrName>ppt_x</p:attrName>
                                        </p:attrNameLst>
                                      </p:cBhvr>
                                      <p:tavLst>
                                        <p:tav tm="0">
                                          <p:val>
                                            <p:strVal val="#ppt_x"/>
                                          </p:val>
                                        </p:tav>
                                        <p:tav tm="100000">
                                          <p:val>
                                            <p:strVal val="#ppt_x"/>
                                          </p:val>
                                        </p:tav>
                                      </p:tavLst>
                                    </p:anim>
                                    <p:anim calcmode="lin" valueType="num">
                                      <p:cBhvr additive="base">
                                        <p:cTn id="14"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additive="base">
                                        <p:cTn id="19" dur="500" fill="hold"/>
                                        <p:tgtEl>
                                          <p:spTgt spid="166"/>
                                        </p:tgtEl>
                                        <p:attrNameLst>
                                          <p:attrName>ppt_x</p:attrName>
                                        </p:attrNameLst>
                                      </p:cBhvr>
                                      <p:tavLst>
                                        <p:tav tm="0">
                                          <p:val>
                                            <p:strVal val="#ppt_x"/>
                                          </p:val>
                                        </p:tav>
                                        <p:tav tm="100000">
                                          <p:val>
                                            <p:strVal val="#ppt_x"/>
                                          </p:val>
                                        </p:tav>
                                      </p:tavLst>
                                    </p:anim>
                                    <p:anim calcmode="lin" valueType="num">
                                      <p:cBhvr additive="base">
                                        <p:cTn id="20"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1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42840" y="1095524"/>
            <a:ext cx="1676400" cy="398780"/>
          </a:xfrm>
          <a:prstGeom prst="rect">
            <a:avLst/>
          </a:prstGeom>
          <a:noFill/>
        </p:spPr>
        <p:txBody>
          <a:bodyPr wrap="square" rtlCol="0">
            <a:spAutoFit/>
          </a:bodyPr>
          <a:lstStyle/>
          <a:p>
            <a:pPr algn="ctr"/>
            <a:r>
              <a:rPr lang="en-US" altLang="zh-CN" sz="2000" b="1" dirty="0">
                <a:latin typeface="方正细倩简体" panose="03000509000000000000" pitchFamily="65" charset="-122"/>
                <a:ea typeface="方正细倩简体" panose="03000509000000000000" pitchFamily="65" charset="-122"/>
              </a:rPr>
              <a:t>CONTENTS</a:t>
            </a:r>
          </a:p>
        </p:txBody>
      </p:sp>
      <p:sp>
        <p:nvSpPr>
          <p:cNvPr id="3" name="文本框 2"/>
          <p:cNvSpPr txBox="1"/>
          <p:nvPr/>
        </p:nvSpPr>
        <p:spPr>
          <a:xfrm>
            <a:off x="4244340" y="388620"/>
            <a:ext cx="3411855" cy="706755"/>
          </a:xfrm>
          <a:prstGeom prst="rect">
            <a:avLst/>
          </a:prstGeom>
          <a:noFill/>
        </p:spPr>
        <p:txBody>
          <a:bodyPr wrap="square" rtlCol="0">
            <a:spAutoFit/>
          </a:bodyPr>
          <a:lstStyle/>
          <a:p>
            <a:pPr algn="dist"/>
            <a:r>
              <a:rPr lang="zh-CN" altLang="en-US" sz="4000" b="1" dirty="0">
                <a:latin typeface="方正细倩简体" panose="03000509000000000000" pitchFamily="65" charset="-122"/>
                <a:ea typeface="方正细倩简体" panose="03000509000000000000" pitchFamily="65" charset="-122"/>
              </a:rPr>
              <a:t>研究内容</a:t>
            </a:r>
          </a:p>
        </p:txBody>
      </p:sp>
      <p:grpSp>
        <p:nvGrpSpPr>
          <p:cNvPr id="9" name="组合 8"/>
          <p:cNvGrpSpPr/>
          <p:nvPr/>
        </p:nvGrpSpPr>
        <p:grpSpPr>
          <a:xfrm>
            <a:off x="1078230" y="1493520"/>
            <a:ext cx="6346190" cy="803910"/>
            <a:chOff x="8240" y="3020"/>
            <a:chExt cx="9994" cy="1266"/>
          </a:xfrm>
        </p:grpSpPr>
        <p:cxnSp>
          <p:nvCxnSpPr>
            <p:cNvPr id="10" name="直接连接符 9"/>
            <p:cNvCxnSpPr/>
            <p:nvPr/>
          </p:nvCxnSpPr>
          <p:spPr>
            <a:xfrm>
              <a:off x="9479" y="3245"/>
              <a:ext cx="0" cy="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a:spLocks noChangeArrowheads="1"/>
            </p:cNvSpPr>
            <p:nvPr/>
          </p:nvSpPr>
          <p:spPr bwMode="auto">
            <a:xfrm>
              <a:off x="9557" y="3046"/>
              <a:ext cx="6353" cy="667"/>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l" fontAlgn="base">
                <a:spcBef>
                  <a:spcPct val="0"/>
                </a:spcBef>
                <a:spcAft>
                  <a:spcPct val="0"/>
                </a:spcAft>
                <a:buNone/>
              </a:pPr>
              <a:r>
                <a:rPr lang="zh-CN" altLang="en-US" sz="2400" smtClean="0">
                  <a:solidFill>
                    <a:schemeClr val="accent1"/>
                  </a:solidFill>
                  <a:latin typeface="方正兰亭黑_GBK"/>
                  <a:ea typeface="方正兰亭黑_GBK"/>
                  <a:sym typeface="+mn-ea"/>
                </a:rPr>
                <a:t>研究背景与导论</a:t>
              </a:r>
              <a:endParaRPr lang="zh-CN" altLang="en-US" sz="2400" b="1" dirty="0">
                <a:latin typeface="方正细倩简体" panose="03000509000000000000" pitchFamily="65" charset="-122"/>
                <a:ea typeface="方正细倩简体" panose="03000509000000000000" pitchFamily="65" charset="-122"/>
              </a:endParaRPr>
            </a:p>
          </p:txBody>
        </p:sp>
        <p:sp>
          <p:nvSpPr>
            <p:cNvPr id="12" name="文本框 11"/>
            <p:cNvSpPr txBox="1"/>
            <p:nvPr/>
          </p:nvSpPr>
          <p:spPr>
            <a:xfrm>
              <a:off x="8240" y="3020"/>
              <a:ext cx="1147" cy="1016"/>
            </a:xfrm>
            <a:prstGeom prst="rect">
              <a:avLst/>
            </a:prstGeom>
            <a:noFill/>
          </p:spPr>
          <p:txBody>
            <a:bodyPr wrap="square" rtlCol="0">
              <a:spAutoFit/>
            </a:bodyPr>
            <a:lstStyle/>
            <a:p>
              <a:pPr algn="ctr"/>
              <a:r>
                <a:rPr lang="en-US" altLang="zh-CN" sz="3600" b="1" dirty="0">
                  <a:latin typeface="方正细倩简体" panose="03000509000000000000" pitchFamily="65" charset="-122"/>
                  <a:ea typeface="方正细倩简体" panose="03000509000000000000" pitchFamily="65" charset="-122"/>
                </a:rPr>
                <a:t>01</a:t>
              </a:r>
            </a:p>
          </p:txBody>
        </p:sp>
        <p:sp>
          <p:nvSpPr>
            <p:cNvPr id="13" name="文本框 18"/>
            <p:cNvSpPr txBox="1">
              <a:spLocks noChangeArrowheads="1"/>
            </p:cNvSpPr>
            <p:nvPr/>
          </p:nvSpPr>
          <p:spPr bwMode="auto">
            <a:xfrm>
              <a:off x="9546" y="3755"/>
              <a:ext cx="868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600" kern="0">
                  <a:solidFill>
                    <a:schemeClr val="tx2"/>
                  </a:solidFill>
                  <a:sym typeface="+mn-ea"/>
                </a:rPr>
                <a:t>Research background and introduction</a:t>
              </a:r>
              <a:r>
                <a:rPr lang="en-US" altLang="zh-CN" sz="1600" dirty="0">
                  <a:latin typeface="方正细倩简体" panose="03000509000000000000" pitchFamily="65" charset="-122"/>
                  <a:ea typeface="方正细倩简体" panose="03000509000000000000" pitchFamily="65" charset="-122"/>
                </a:rPr>
                <a:t>.</a:t>
              </a:r>
            </a:p>
          </p:txBody>
        </p:sp>
      </p:grpSp>
      <p:grpSp>
        <p:nvGrpSpPr>
          <p:cNvPr id="14" name="组合 13"/>
          <p:cNvGrpSpPr/>
          <p:nvPr/>
        </p:nvGrpSpPr>
        <p:grpSpPr>
          <a:xfrm>
            <a:off x="1073150" y="2673985"/>
            <a:ext cx="6351270" cy="829310"/>
            <a:chOff x="8232" y="3020"/>
            <a:chExt cx="10002" cy="1306"/>
          </a:xfrm>
        </p:grpSpPr>
        <p:cxnSp>
          <p:nvCxnSpPr>
            <p:cNvPr id="15" name="直接连接符 14"/>
            <p:cNvCxnSpPr/>
            <p:nvPr/>
          </p:nvCxnSpPr>
          <p:spPr>
            <a:xfrm>
              <a:off x="9479" y="3245"/>
              <a:ext cx="0" cy="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本框 11"/>
            <p:cNvSpPr txBox="1">
              <a:spLocks noChangeArrowheads="1"/>
            </p:cNvSpPr>
            <p:nvPr/>
          </p:nvSpPr>
          <p:spPr bwMode="auto">
            <a:xfrm>
              <a:off x="9557" y="3086"/>
              <a:ext cx="6345" cy="667"/>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l" fontAlgn="base">
                <a:spcBef>
                  <a:spcPct val="0"/>
                </a:spcBef>
                <a:spcAft>
                  <a:spcPct val="0"/>
                </a:spcAft>
                <a:buNone/>
              </a:pPr>
              <a:r>
                <a:rPr lang="zh-CN" altLang="en-US" sz="2400" dirty="0" smtClean="0">
                  <a:solidFill>
                    <a:schemeClr val="accent1"/>
                  </a:solidFill>
                  <a:latin typeface="方正兰亭黑_GBK"/>
                  <a:ea typeface="方正兰亭黑_GBK"/>
                  <a:sym typeface="+mn-ea"/>
                </a:rPr>
                <a:t>动机理论</a:t>
              </a:r>
              <a:endParaRPr lang="zh-CN" altLang="en-US" sz="2400" b="1" dirty="0">
                <a:latin typeface="方正细倩简体" panose="03000509000000000000" pitchFamily="65" charset="-122"/>
                <a:ea typeface="方正细倩简体" panose="03000509000000000000" pitchFamily="65" charset="-122"/>
              </a:endParaRPr>
            </a:p>
          </p:txBody>
        </p:sp>
        <p:sp>
          <p:nvSpPr>
            <p:cNvPr id="17" name="文本框 16"/>
            <p:cNvSpPr txBox="1"/>
            <p:nvPr/>
          </p:nvSpPr>
          <p:spPr>
            <a:xfrm>
              <a:off x="8232" y="3020"/>
              <a:ext cx="1155" cy="1018"/>
            </a:xfrm>
            <a:prstGeom prst="rect">
              <a:avLst/>
            </a:prstGeom>
            <a:noFill/>
          </p:spPr>
          <p:txBody>
            <a:bodyPr wrap="square" rtlCol="0">
              <a:spAutoFit/>
            </a:bodyPr>
            <a:lstStyle/>
            <a:p>
              <a:pPr algn="ctr"/>
              <a:r>
                <a:rPr lang="en-US" altLang="zh-CN" sz="3600" b="1" dirty="0">
                  <a:latin typeface="方正细倩简体" panose="03000509000000000000" pitchFamily="65" charset="-122"/>
                  <a:ea typeface="方正细倩简体" panose="03000509000000000000" pitchFamily="65" charset="-122"/>
                </a:rPr>
                <a:t>03</a:t>
              </a:r>
            </a:p>
          </p:txBody>
        </p:sp>
        <p:sp>
          <p:nvSpPr>
            <p:cNvPr id="18" name="文本框 17"/>
            <p:cNvSpPr txBox="1">
              <a:spLocks noChangeArrowheads="1"/>
            </p:cNvSpPr>
            <p:nvPr/>
          </p:nvSpPr>
          <p:spPr bwMode="auto">
            <a:xfrm>
              <a:off x="9546" y="3795"/>
              <a:ext cx="868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600" kern="0" dirty="0">
                  <a:solidFill>
                    <a:schemeClr val="tx2"/>
                  </a:solidFill>
                  <a:sym typeface="+mn-ea"/>
                </a:rPr>
                <a:t>motivation theory</a:t>
              </a:r>
              <a:r>
                <a:rPr lang="en-US" altLang="zh-CN" sz="1600" dirty="0">
                  <a:latin typeface="方正细倩简体" panose="03000509000000000000" pitchFamily="65" charset="-122"/>
                  <a:ea typeface="方正细倩简体" panose="03000509000000000000" pitchFamily="65" charset="-122"/>
                </a:rPr>
                <a:t>.</a:t>
              </a:r>
            </a:p>
          </p:txBody>
        </p:sp>
      </p:grpSp>
      <p:grpSp>
        <p:nvGrpSpPr>
          <p:cNvPr id="19" name="组合 18"/>
          <p:cNvGrpSpPr/>
          <p:nvPr/>
        </p:nvGrpSpPr>
        <p:grpSpPr>
          <a:xfrm>
            <a:off x="6492875" y="2519680"/>
            <a:ext cx="6308725" cy="802640"/>
            <a:chOff x="8232" y="3020"/>
            <a:chExt cx="9935" cy="1264"/>
          </a:xfrm>
        </p:grpSpPr>
        <p:cxnSp>
          <p:nvCxnSpPr>
            <p:cNvPr id="20" name="直接连接符 19"/>
            <p:cNvCxnSpPr/>
            <p:nvPr/>
          </p:nvCxnSpPr>
          <p:spPr>
            <a:xfrm>
              <a:off x="9479" y="3245"/>
              <a:ext cx="0" cy="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11"/>
            <p:cNvSpPr txBox="1">
              <a:spLocks noChangeArrowheads="1"/>
            </p:cNvSpPr>
            <p:nvPr/>
          </p:nvSpPr>
          <p:spPr bwMode="auto">
            <a:xfrm>
              <a:off x="9557" y="3086"/>
              <a:ext cx="6345" cy="667"/>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l" fontAlgn="base">
                <a:spcBef>
                  <a:spcPct val="0"/>
                </a:spcBef>
                <a:spcAft>
                  <a:spcPct val="0"/>
                </a:spcAft>
                <a:buNone/>
              </a:pPr>
              <a:r>
                <a:rPr lang="zh-CN" altLang="en-US" sz="2400" dirty="0" smtClean="0">
                  <a:solidFill>
                    <a:schemeClr val="accent1"/>
                  </a:solidFill>
                  <a:latin typeface="方正兰亭黑_GBK"/>
                  <a:ea typeface="方正兰亭黑_GBK"/>
                  <a:sym typeface="+mn-ea"/>
                </a:rPr>
                <a:t>心理需求与心理健康</a:t>
              </a:r>
              <a:endParaRPr lang="zh-CN" altLang="en-US" sz="2400" b="1" dirty="0">
                <a:latin typeface="方正细倩简体" panose="03000509000000000000" pitchFamily="65" charset="-122"/>
                <a:ea typeface="方正细倩简体" panose="03000509000000000000" pitchFamily="65" charset="-122"/>
              </a:endParaRPr>
            </a:p>
          </p:txBody>
        </p:sp>
        <p:sp>
          <p:nvSpPr>
            <p:cNvPr id="22" name="文本框 21"/>
            <p:cNvSpPr txBox="1"/>
            <p:nvPr/>
          </p:nvSpPr>
          <p:spPr>
            <a:xfrm>
              <a:off x="8232" y="3020"/>
              <a:ext cx="1155" cy="1018"/>
            </a:xfrm>
            <a:prstGeom prst="rect">
              <a:avLst/>
            </a:prstGeom>
            <a:noFill/>
          </p:spPr>
          <p:txBody>
            <a:bodyPr wrap="square" rtlCol="0">
              <a:spAutoFit/>
            </a:bodyPr>
            <a:lstStyle/>
            <a:p>
              <a:pPr algn="ctr"/>
              <a:r>
                <a:rPr lang="en-US" altLang="zh-CN" sz="3600" b="1" dirty="0">
                  <a:latin typeface="方正细倩简体" panose="03000509000000000000" pitchFamily="65" charset="-122"/>
                  <a:ea typeface="方正细倩简体" panose="03000509000000000000" pitchFamily="65" charset="-122"/>
                </a:rPr>
                <a:t>04</a:t>
              </a:r>
            </a:p>
          </p:txBody>
        </p:sp>
        <p:sp>
          <p:nvSpPr>
            <p:cNvPr id="23" name="文本框 22"/>
            <p:cNvSpPr txBox="1">
              <a:spLocks noChangeArrowheads="1"/>
            </p:cNvSpPr>
            <p:nvPr/>
          </p:nvSpPr>
          <p:spPr bwMode="auto">
            <a:xfrm>
              <a:off x="9479" y="3753"/>
              <a:ext cx="868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600" kern="0" dirty="0">
                  <a:solidFill>
                    <a:schemeClr val="tx2"/>
                  </a:solidFill>
                  <a:sym typeface="+mn-ea"/>
                </a:rPr>
                <a:t>Psychological needs and mental health</a:t>
              </a:r>
              <a:endParaRPr lang="en-US" altLang="zh-CN" sz="1600" dirty="0">
                <a:latin typeface="方正细倩简体" panose="03000509000000000000" pitchFamily="65" charset="-122"/>
                <a:ea typeface="方正细倩简体" panose="03000509000000000000" pitchFamily="65" charset="-122"/>
              </a:endParaRPr>
            </a:p>
          </p:txBody>
        </p:sp>
      </p:grpSp>
      <p:grpSp>
        <p:nvGrpSpPr>
          <p:cNvPr id="35" name="组合 34"/>
          <p:cNvGrpSpPr/>
          <p:nvPr/>
        </p:nvGrpSpPr>
        <p:grpSpPr>
          <a:xfrm>
            <a:off x="6455410" y="1493520"/>
            <a:ext cx="6346190" cy="803910"/>
            <a:chOff x="8240" y="3020"/>
            <a:chExt cx="9994" cy="1266"/>
          </a:xfrm>
        </p:grpSpPr>
        <p:cxnSp>
          <p:nvCxnSpPr>
            <p:cNvPr id="36" name="直接连接符 35"/>
            <p:cNvCxnSpPr/>
            <p:nvPr/>
          </p:nvCxnSpPr>
          <p:spPr>
            <a:xfrm>
              <a:off x="9479" y="3245"/>
              <a:ext cx="0" cy="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a:spLocks noChangeArrowheads="1"/>
            </p:cNvSpPr>
            <p:nvPr/>
          </p:nvSpPr>
          <p:spPr bwMode="auto">
            <a:xfrm>
              <a:off x="9557" y="3046"/>
              <a:ext cx="6353" cy="667"/>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l" fontAlgn="base">
                <a:spcBef>
                  <a:spcPct val="0"/>
                </a:spcBef>
                <a:spcAft>
                  <a:spcPct val="0"/>
                </a:spcAft>
                <a:buNone/>
              </a:pPr>
              <a:r>
                <a:rPr lang="zh-CN" altLang="en-US" sz="2400" smtClean="0">
                  <a:solidFill>
                    <a:schemeClr val="accent1"/>
                  </a:solidFill>
                  <a:latin typeface="方正兰亭黑_GBK"/>
                  <a:ea typeface="方正兰亭黑_GBK"/>
                  <a:sym typeface="+mn-ea"/>
                </a:rPr>
                <a:t>自我决定理论</a:t>
              </a:r>
              <a:endParaRPr lang="zh-CN" altLang="en-US" sz="2400" b="1" dirty="0">
                <a:latin typeface="方正细倩简体" panose="03000509000000000000" pitchFamily="65" charset="-122"/>
                <a:ea typeface="方正细倩简体" panose="03000509000000000000" pitchFamily="65" charset="-122"/>
              </a:endParaRPr>
            </a:p>
          </p:txBody>
        </p:sp>
        <p:sp>
          <p:nvSpPr>
            <p:cNvPr id="38" name="文本框 37"/>
            <p:cNvSpPr txBox="1"/>
            <p:nvPr/>
          </p:nvSpPr>
          <p:spPr>
            <a:xfrm>
              <a:off x="8240" y="3020"/>
              <a:ext cx="1147" cy="1018"/>
            </a:xfrm>
            <a:prstGeom prst="rect">
              <a:avLst/>
            </a:prstGeom>
            <a:noFill/>
          </p:spPr>
          <p:txBody>
            <a:bodyPr wrap="square" rtlCol="0">
              <a:spAutoFit/>
            </a:bodyPr>
            <a:lstStyle/>
            <a:p>
              <a:pPr algn="ctr"/>
              <a:r>
                <a:rPr lang="en-US" altLang="zh-CN" sz="3600" b="1" dirty="0">
                  <a:latin typeface="方正细倩简体" panose="03000509000000000000" pitchFamily="65" charset="-122"/>
                  <a:ea typeface="方正细倩简体" panose="03000509000000000000" pitchFamily="65" charset="-122"/>
                </a:rPr>
                <a:t>02</a:t>
              </a:r>
            </a:p>
          </p:txBody>
        </p:sp>
        <p:sp>
          <p:nvSpPr>
            <p:cNvPr id="39" name="文本框 18"/>
            <p:cNvSpPr txBox="1">
              <a:spLocks noChangeArrowheads="1"/>
            </p:cNvSpPr>
            <p:nvPr/>
          </p:nvSpPr>
          <p:spPr bwMode="auto">
            <a:xfrm>
              <a:off x="9546" y="3755"/>
              <a:ext cx="868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600" kern="0">
                  <a:solidFill>
                    <a:schemeClr val="tx2"/>
                  </a:solidFill>
                  <a:sym typeface="+mn-ea"/>
                </a:rPr>
                <a:t>self-determination theory</a:t>
              </a:r>
              <a:r>
                <a:rPr lang="en-US" altLang="zh-CN" sz="1600" dirty="0">
                  <a:latin typeface="方正细倩简体" panose="03000509000000000000" pitchFamily="65" charset="-122"/>
                  <a:ea typeface="方正细倩简体" panose="03000509000000000000" pitchFamily="65" charset="-122"/>
                </a:rPr>
                <a:t>.</a:t>
              </a:r>
            </a:p>
          </p:txBody>
        </p:sp>
      </p:grpSp>
      <p:grpSp>
        <p:nvGrpSpPr>
          <p:cNvPr id="40" name="组合 39"/>
          <p:cNvGrpSpPr/>
          <p:nvPr/>
        </p:nvGrpSpPr>
        <p:grpSpPr>
          <a:xfrm>
            <a:off x="1083310" y="3726180"/>
            <a:ext cx="6346190" cy="803910"/>
            <a:chOff x="8240" y="3020"/>
            <a:chExt cx="9994" cy="1266"/>
          </a:xfrm>
        </p:grpSpPr>
        <p:cxnSp>
          <p:nvCxnSpPr>
            <p:cNvPr id="41" name="直接连接符 40"/>
            <p:cNvCxnSpPr/>
            <p:nvPr/>
          </p:nvCxnSpPr>
          <p:spPr>
            <a:xfrm>
              <a:off x="9479" y="3245"/>
              <a:ext cx="0" cy="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a:spLocks noChangeArrowheads="1"/>
            </p:cNvSpPr>
            <p:nvPr/>
          </p:nvSpPr>
          <p:spPr bwMode="auto">
            <a:xfrm>
              <a:off x="9557" y="3046"/>
              <a:ext cx="6353" cy="667"/>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l" fontAlgn="base">
                <a:spcBef>
                  <a:spcPct val="0"/>
                </a:spcBef>
                <a:spcAft>
                  <a:spcPct val="0"/>
                </a:spcAft>
                <a:buNone/>
              </a:pPr>
              <a:r>
                <a:rPr lang="zh-CN" altLang="en-US" sz="2400" smtClean="0">
                  <a:solidFill>
                    <a:schemeClr val="accent1"/>
                  </a:solidFill>
                  <a:latin typeface="方正兰亭黑_GBK"/>
                  <a:ea typeface="方正兰亭黑_GBK"/>
                  <a:sym typeface="+mn-ea"/>
                </a:rPr>
                <a:t>SDT的发展历程</a:t>
              </a:r>
            </a:p>
          </p:txBody>
        </p:sp>
        <p:sp>
          <p:nvSpPr>
            <p:cNvPr id="43" name="文本框 42"/>
            <p:cNvSpPr txBox="1"/>
            <p:nvPr/>
          </p:nvSpPr>
          <p:spPr>
            <a:xfrm>
              <a:off x="8240" y="3020"/>
              <a:ext cx="1147" cy="1016"/>
            </a:xfrm>
            <a:prstGeom prst="rect">
              <a:avLst/>
            </a:prstGeom>
            <a:noFill/>
          </p:spPr>
          <p:txBody>
            <a:bodyPr wrap="square" rtlCol="0">
              <a:spAutoFit/>
            </a:bodyPr>
            <a:lstStyle/>
            <a:p>
              <a:pPr algn="ctr"/>
              <a:r>
                <a:rPr lang="en-US" altLang="zh-CN" sz="3600" b="1" dirty="0">
                  <a:latin typeface="方正细倩简体" panose="03000509000000000000" pitchFamily="65" charset="-122"/>
                  <a:ea typeface="方正细倩简体" panose="03000509000000000000" pitchFamily="65" charset="-122"/>
                </a:rPr>
                <a:t>05</a:t>
              </a:r>
            </a:p>
          </p:txBody>
        </p:sp>
        <p:sp>
          <p:nvSpPr>
            <p:cNvPr id="44" name="文本框 18"/>
            <p:cNvSpPr txBox="1">
              <a:spLocks noChangeArrowheads="1"/>
            </p:cNvSpPr>
            <p:nvPr/>
          </p:nvSpPr>
          <p:spPr bwMode="auto">
            <a:xfrm>
              <a:off x="9546" y="3755"/>
              <a:ext cx="868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600" kern="0" dirty="0">
                  <a:solidFill>
                    <a:schemeClr val="tx2"/>
                  </a:solidFill>
                </a:rPr>
                <a:t>The development of</a:t>
              </a:r>
              <a:r>
                <a:rPr lang="en-US" altLang="zh-CN" sz="1600" kern="0"/>
                <a:t> </a:t>
              </a:r>
              <a:r>
                <a:rPr lang="en-US" altLang="zh-CN" sz="1600" kern="0" dirty="0">
                  <a:solidFill>
                    <a:schemeClr val="tx2"/>
                  </a:solidFill>
                </a:rPr>
                <a:t>SDT</a:t>
              </a:r>
              <a:endParaRPr lang="en-US" altLang="zh-CN" sz="1600" kern="0"/>
            </a:p>
          </p:txBody>
        </p:sp>
      </p:grpSp>
      <p:grpSp>
        <p:nvGrpSpPr>
          <p:cNvPr id="45" name="组合 44"/>
          <p:cNvGrpSpPr/>
          <p:nvPr/>
        </p:nvGrpSpPr>
        <p:grpSpPr>
          <a:xfrm>
            <a:off x="6455410" y="3709670"/>
            <a:ext cx="6346190" cy="803910"/>
            <a:chOff x="8240" y="3020"/>
            <a:chExt cx="9994" cy="1266"/>
          </a:xfrm>
        </p:grpSpPr>
        <p:cxnSp>
          <p:nvCxnSpPr>
            <p:cNvPr id="46" name="直接连接符 45"/>
            <p:cNvCxnSpPr/>
            <p:nvPr/>
          </p:nvCxnSpPr>
          <p:spPr>
            <a:xfrm>
              <a:off x="9479" y="3245"/>
              <a:ext cx="0" cy="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a:spLocks noChangeArrowheads="1"/>
            </p:cNvSpPr>
            <p:nvPr/>
          </p:nvSpPr>
          <p:spPr bwMode="auto">
            <a:xfrm>
              <a:off x="9557" y="3046"/>
              <a:ext cx="6353" cy="667"/>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l" fontAlgn="base">
                <a:spcBef>
                  <a:spcPct val="0"/>
                </a:spcBef>
                <a:spcAft>
                  <a:spcPct val="0"/>
                </a:spcAft>
                <a:buNone/>
              </a:pPr>
              <a:r>
                <a:rPr lang="zh-CN" altLang="en-US" sz="2400" smtClean="0">
                  <a:solidFill>
                    <a:schemeClr val="accent1"/>
                  </a:solidFill>
                  <a:latin typeface="方正兰亭黑_GBK"/>
                  <a:ea typeface="方正兰亭黑_GBK"/>
                  <a:sym typeface="+mn-ea"/>
                </a:rPr>
                <a:t>自我决定理论的评价</a:t>
              </a:r>
              <a:endParaRPr lang="zh-CN" altLang="en-US" sz="2400" b="1" dirty="0">
                <a:latin typeface="方正细倩简体" panose="03000509000000000000" pitchFamily="65" charset="-122"/>
                <a:ea typeface="方正细倩简体" panose="03000509000000000000" pitchFamily="65" charset="-122"/>
              </a:endParaRPr>
            </a:p>
          </p:txBody>
        </p:sp>
        <p:sp>
          <p:nvSpPr>
            <p:cNvPr id="48" name="文本框 47"/>
            <p:cNvSpPr txBox="1"/>
            <p:nvPr/>
          </p:nvSpPr>
          <p:spPr>
            <a:xfrm>
              <a:off x="8240" y="3020"/>
              <a:ext cx="1147" cy="1016"/>
            </a:xfrm>
            <a:prstGeom prst="rect">
              <a:avLst/>
            </a:prstGeom>
            <a:noFill/>
          </p:spPr>
          <p:txBody>
            <a:bodyPr wrap="square" rtlCol="0">
              <a:spAutoFit/>
            </a:bodyPr>
            <a:lstStyle/>
            <a:p>
              <a:pPr algn="ctr"/>
              <a:r>
                <a:rPr lang="en-US" altLang="zh-CN" sz="3600" b="1" dirty="0">
                  <a:latin typeface="方正细倩简体" panose="03000509000000000000" pitchFamily="65" charset="-122"/>
                  <a:ea typeface="方正细倩简体" panose="03000509000000000000" pitchFamily="65" charset="-122"/>
                </a:rPr>
                <a:t>06</a:t>
              </a:r>
            </a:p>
          </p:txBody>
        </p:sp>
        <p:sp>
          <p:nvSpPr>
            <p:cNvPr id="49" name="文本框 18"/>
            <p:cNvSpPr txBox="1">
              <a:spLocks noChangeArrowheads="1"/>
            </p:cNvSpPr>
            <p:nvPr/>
          </p:nvSpPr>
          <p:spPr bwMode="auto">
            <a:xfrm>
              <a:off x="9546" y="3755"/>
              <a:ext cx="868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buClrTx/>
                <a:buSzTx/>
                <a:buNone/>
              </a:pPr>
              <a:r>
                <a:rPr lang="en-US" altLang="zh-CN" sz="1600" kern="0" dirty="0">
                  <a:solidFill>
                    <a:schemeClr val="tx2"/>
                  </a:solidFill>
                </a:rPr>
                <a:t>Evaluation of self-determination theory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710658" y="2319854"/>
            <a:ext cx="2483803" cy="3707877"/>
            <a:chOff x="9031288" y="2717800"/>
            <a:chExt cx="1327150" cy="1981200"/>
          </a:xfrm>
          <a:solidFill>
            <a:schemeClr val="bg1">
              <a:lumMod val="50000"/>
            </a:schemeClr>
          </a:solidFill>
        </p:grpSpPr>
        <p:sp>
          <p:nvSpPr>
            <p:cNvPr id="11" name="Freeform 17"/>
            <p:cNvSpPr/>
            <p:nvPr/>
          </p:nvSpPr>
          <p:spPr bwMode="auto">
            <a:xfrm>
              <a:off x="9534525" y="3189288"/>
              <a:ext cx="7938" cy="7938"/>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a:spLocks noEditPoints="1"/>
            </p:cNvSpPr>
            <p:nvPr/>
          </p:nvSpPr>
          <p:spPr bwMode="auto">
            <a:xfrm>
              <a:off x="9031288" y="2717800"/>
              <a:ext cx="1327150" cy="1981200"/>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9"/>
            <p:cNvSpPr>
              <a:spLocks noEditPoints="1"/>
            </p:cNvSpPr>
            <p:nvPr/>
          </p:nvSpPr>
          <p:spPr bwMode="auto">
            <a:xfrm>
              <a:off x="9299575" y="2725738"/>
              <a:ext cx="312738" cy="420688"/>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3730598" y="1127780"/>
            <a:ext cx="999184" cy="1293061"/>
            <a:chOff x="9491663" y="1619250"/>
            <a:chExt cx="728663" cy="942975"/>
          </a:xfrm>
          <a:solidFill>
            <a:schemeClr val="bg1">
              <a:lumMod val="50000"/>
            </a:schemeClr>
          </a:solidFill>
        </p:grpSpPr>
        <p:sp>
          <p:nvSpPr>
            <p:cNvPr id="15" name="Freeform 20"/>
            <p:cNvSpPr/>
            <p:nvPr/>
          </p:nvSpPr>
          <p:spPr bwMode="auto">
            <a:xfrm>
              <a:off x="9994900" y="1697038"/>
              <a:ext cx="95250" cy="111125"/>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1"/>
            <p:cNvSpPr/>
            <p:nvPr/>
          </p:nvSpPr>
          <p:spPr bwMode="auto">
            <a:xfrm>
              <a:off x="9855200" y="1619250"/>
              <a:ext cx="34925" cy="11112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2"/>
            <p:cNvSpPr/>
            <p:nvPr/>
          </p:nvSpPr>
          <p:spPr bwMode="auto">
            <a:xfrm>
              <a:off x="10090150" y="1851025"/>
              <a:ext cx="112713" cy="60325"/>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3"/>
            <p:cNvSpPr/>
            <p:nvPr/>
          </p:nvSpPr>
          <p:spPr bwMode="auto">
            <a:xfrm>
              <a:off x="9629775" y="1687513"/>
              <a:ext cx="77788" cy="95250"/>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4"/>
            <p:cNvSpPr/>
            <p:nvPr/>
          </p:nvSpPr>
          <p:spPr bwMode="auto">
            <a:xfrm>
              <a:off x="10107613" y="2030413"/>
              <a:ext cx="112713" cy="42863"/>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5"/>
            <p:cNvSpPr/>
            <p:nvPr/>
          </p:nvSpPr>
          <p:spPr bwMode="auto">
            <a:xfrm>
              <a:off x="10029825" y="2201863"/>
              <a:ext cx="77788" cy="112713"/>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6"/>
            <p:cNvSpPr/>
            <p:nvPr/>
          </p:nvSpPr>
          <p:spPr bwMode="auto">
            <a:xfrm>
              <a:off x="9499600" y="2065338"/>
              <a:ext cx="87313" cy="50800"/>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7"/>
            <p:cNvSpPr>
              <a:spLocks noEditPoints="1"/>
            </p:cNvSpPr>
            <p:nvPr/>
          </p:nvSpPr>
          <p:spPr bwMode="auto">
            <a:xfrm>
              <a:off x="9629775" y="1825625"/>
              <a:ext cx="460375" cy="736600"/>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8"/>
            <p:cNvSpPr/>
            <p:nvPr/>
          </p:nvSpPr>
          <p:spPr bwMode="auto">
            <a:xfrm>
              <a:off x="9491663" y="1868488"/>
              <a:ext cx="103188" cy="76200"/>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文本框 18"/>
          <p:cNvSpPr txBox="1">
            <a:spLocks noChangeArrowheads="1"/>
          </p:cNvSpPr>
          <p:nvPr/>
        </p:nvSpPr>
        <p:spPr bwMode="auto">
          <a:xfrm>
            <a:off x="5258435" y="2829560"/>
            <a:ext cx="457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800" dirty="0">
                <a:latin typeface="方正细倩简体" panose="03000509000000000000" pitchFamily="65" charset="-122"/>
                <a:ea typeface="方正细倩简体" panose="03000509000000000000" pitchFamily="65" charset="-122"/>
              </a:rPr>
              <a:t>内在目标的获得可以增强个体的幸福感，而外在目标的获得对幸福感基本不产生作</a:t>
            </a:r>
          </a:p>
          <a:p>
            <a:pPr>
              <a:lnSpc>
                <a:spcPct val="100000"/>
              </a:lnSpc>
              <a:spcBef>
                <a:spcPct val="0"/>
              </a:spcBef>
              <a:buNone/>
            </a:pPr>
            <a:r>
              <a:rPr lang="zh-CN" altLang="en-US" sz="1800" dirty="0">
                <a:latin typeface="方正细倩简体" panose="03000509000000000000" pitchFamily="65" charset="-122"/>
                <a:ea typeface="方正细倩简体" panose="03000509000000000000" pitchFamily="65" charset="-122"/>
              </a:rPr>
              <a:t>用，表明对有价值的目标的追求和获取并不能确保个体一定会获得心理健康和幸福感，这主要取决于目标本身的内容。</a:t>
            </a:r>
          </a:p>
        </p:txBody>
      </p:sp>
      <p:sp>
        <p:nvSpPr>
          <p:cNvPr id="29" name="矩形 28"/>
          <p:cNvSpPr/>
          <p:nvPr/>
        </p:nvSpPr>
        <p:spPr>
          <a:xfrm>
            <a:off x="4457065" y="1983740"/>
            <a:ext cx="3780790" cy="645160"/>
          </a:xfrm>
          <a:prstGeom prst="rect">
            <a:avLst/>
          </a:prstGeom>
          <a:noFill/>
          <a:ln>
            <a:noFill/>
          </a:ln>
        </p:spPr>
        <p:txBody>
          <a:bodyPr wrap="none" rtlCol="0" anchor="t">
            <a:spAutoFit/>
          </a:bodyPr>
          <a:lstStyle/>
          <a:p>
            <a:pPr algn="ctr"/>
            <a:r>
              <a:rPr lang="zh-CN" altLang="en-US" sz="3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目标内容理论</a:t>
            </a:r>
            <a:r>
              <a:rPr lang="en-US" altLang="zh-CN" sz="3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GCT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9870" y="2391410"/>
            <a:ext cx="4608830" cy="1990725"/>
            <a:chOff x="2004060" y="2396490"/>
            <a:chExt cx="4608830" cy="1990725"/>
          </a:xfrm>
        </p:grpSpPr>
        <p:sp>
          <p:nvSpPr>
            <p:cNvPr id="4" name="文本框 11"/>
            <p:cNvSpPr txBox="1">
              <a:spLocks noChangeArrowheads="1"/>
            </p:cNvSpPr>
            <p:nvPr/>
          </p:nvSpPr>
          <p:spPr bwMode="auto">
            <a:xfrm>
              <a:off x="2004060" y="3434080"/>
              <a:ext cx="4583430" cy="953135"/>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smtClean="0">
                  <a:solidFill>
                    <a:srgbClr val="58845A"/>
                  </a:solidFill>
                  <a:latin typeface="方正兰亭黑_GBK"/>
                  <a:ea typeface="方正兰亭黑_GBK"/>
                  <a:sym typeface="+mn-ea"/>
                </a:rPr>
                <a:t>对自我决定理论的评价</a:t>
              </a:r>
            </a:p>
            <a:p>
              <a:pPr algn="r" eaLnBrk="1" hangingPunct="1">
                <a:lnSpc>
                  <a:spcPct val="100000"/>
                </a:lnSpc>
                <a:spcBef>
                  <a:spcPct val="0"/>
                </a:spcBef>
                <a:buFontTx/>
                <a:buNone/>
              </a:pPr>
              <a:endParaRPr lang="zh-CN" altLang="en-US" b="1" dirty="0">
                <a:latin typeface="方正细倩简体" panose="03000509000000000000" pitchFamily="65" charset="-122"/>
                <a:ea typeface="方正细倩简体" panose="03000509000000000000" pitchFamily="65" charset="-122"/>
              </a:endParaRPr>
            </a:p>
          </p:txBody>
        </p:sp>
        <p:sp>
          <p:nvSpPr>
            <p:cNvPr id="5" name="文本框 4"/>
            <p:cNvSpPr txBox="1"/>
            <p:nvPr/>
          </p:nvSpPr>
          <p:spPr>
            <a:xfrm>
              <a:off x="5527675" y="2396490"/>
              <a:ext cx="1085215" cy="1014730"/>
            </a:xfrm>
            <a:prstGeom prst="rect">
              <a:avLst/>
            </a:prstGeom>
            <a:noFill/>
          </p:spPr>
          <p:txBody>
            <a:bodyPr wrap="square" rtlCol="0">
              <a:spAutoFit/>
            </a:bodyPr>
            <a:lstStyle/>
            <a:p>
              <a:pPr algn="dist"/>
              <a:r>
                <a:rPr lang="en-US" altLang="zh-CN" sz="6000" b="1" dirty="0">
                  <a:latin typeface="方正细倩简体" panose="03000509000000000000" pitchFamily="65" charset="-122"/>
                  <a:ea typeface="方正细倩简体" panose="03000509000000000000" pitchFamily="65" charset="-122"/>
                </a:rPr>
                <a:t>06</a:t>
              </a:r>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3049" t="25157" r="18812" b="7270"/>
          <a:stretch>
            <a:fillRect/>
          </a:stretch>
        </p:blipFill>
        <p:spPr>
          <a:xfrm>
            <a:off x="6400801" y="2530941"/>
            <a:ext cx="2882900" cy="2356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91901"/>
            <a:ext cx="1886119" cy="478155"/>
            <a:chOff x="5176885" y="242701"/>
            <a:chExt cx="1886119" cy="478155"/>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324526" y="242701"/>
              <a:ext cx="1629410"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ctr" fontAlgn="base">
                <a:spcBef>
                  <a:spcPct val="0"/>
                </a:spcBef>
                <a:spcAft>
                  <a:spcPct val="0"/>
                </a:spcAft>
                <a:buNone/>
              </a:pPr>
              <a:r>
                <a:rPr lang="zh-CN" altLang="en-US" b="1" dirty="0">
                  <a:solidFill>
                    <a:srgbClr val="FF0000"/>
                  </a:solidFill>
                  <a:latin typeface="方正细倩简体" panose="03000509000000000000" pitchFamily="65" charset="-122"/>
                  <a:ea typeface="方正细倩简体" panose="03000509000000000000" pitchFamily="65" charset="-122"/>
                </a:rPr>
                <a:t>进步之处</a:t>
              </a:r>
            </a:p>
          </p:txBody>
        </p:sp>
      </p:grpSp>
      <p:sp>
        <p:nvSpPr>
          <p:cNvPr id="15" name="Freeform 53"/>
          <p:cNvSpPr>
            <a:spLocks noEditPoints="1"/>
          </p:cNvSpPr>
          <p:nvPr/>
        </p:nvSpPr>
        <p:spPr bwMode="auto">
          <a:xfrm>
            <a:off x="4635500" y="1182370"/>
            <a:ext cx="2921000" cy="2179638"/>
          </a:xfrm>
          <a:custGeom>
            <a:avLst/>
            <a:gdLst>
              <a:gd name="T0" fmla="*/ 1168860 w 552"/>
              <a:gd name="T1" fmla="*/ 915694 h 412"/>
              <a:gd name="T2" fmla="*/ 645253 w 552"/>
              <a:gd name="T3" fmla="*/ 873350 h 412"/>
              <a:gd name="T4" fmla="*/ 322627 w 552"/>
              <a:gd name="T5" fmla="*/ 1090365 h 412"/>
              <a:gd name="T6" fmla="*/ 105779 w 552"/>
              <a:gd name="T7" fmla="*/ 1630254 h 412"/>
              <a:gd name="T8" fmla="*/ 15867 w 552"/>
              <a:gd name="T9" fmla="*/ 1926663 h 412"/>
              <a:gd name="T10" fmla="*/ 163958 w 552"/>
              <a:gd name="T11" fmla="*/ 1990180 h 412"/>
              <a:gd name="T12" fmla="*/ 317338 w 552"/>
              <a:gd name="T13" fmla="*/ 2085454 h 412"/>
              <a:gd name="T14" fmla="*/ 502451 w 552"/>
              <a:gd name="T15" fmla="*/ 2180729 h 412"/>
              <a:gd name="T16" fmla="*/ 1137126 w 552"/>
              <a:gd name="T17" fmla="*/ 1889612 h 412"/>
              <a:gd name="T18" fmla="*/ 1221750 w 552"/>
              <a:gd name="T19" fmla="*/ 1958422 h 412"/>
              <a:gd name="T20" fmla="*/ 1327529 w 552"/>
              <a:gd name="T21" fmla="*/ 2021938 h 412"/>
              <a:gd name="T22" fmla="*/ 2120873 w 552"/>
              <a:gd name="T23" fmla="*/ 1762580 h 412"/>
              <a:gd name="T24" fmla="*/ 2205496 w 552"/>
              <a:gd name="T25" fmla="*/ 1810217 h 412"/>
              <a:gd name="T26" fmla="*/ 2903639 w 552"/>
              <a:gd name="T27" fmla="*/ 1640840 h 412"/>
              <a:gd name="T28" fmla="*/ 2348298 w 552"/>
              <a:gd name="T29" fmla="*/ 666922 h 412"/>
              <a:gd name="T30" fmla="*/ 2157896 w 552"/>
              <a:gd name="T31" fmla="*/ 1032141 h 412"/>
              <a:gd name="T32" fmla="*/ 1840558 w 552"/>
              <a:gd name="T33" fmla="*/ 1048020 h 412"/>
              <a:gd name="T34" fmla="*/ 1412152 w 552"/>
              <a:gd name="T35" fmla="*/ 37051 h 412"/>
              <a:gd name="T36" fmla="*/ 1015480 w 552"/>
              <a:gd name="T37" fmla="*/ 1656719 h 412"/>
              <a:gd name="T38" fmla="*/ 1428019 w 552"/>
              <a:gd name="T39" fmla="*/ 682801 h 412"/>
              <a:gd name="T40" fmla="*/ 1110682 w 552"/>
              <a:gd name="T41" fmla="*/ 1249155 h 412"/>
              <a:gd name="T42" fmla="*/ 1422730 w 552"/>
              <a:gd name="T43" fmla="*/ 497545 h 412"/>
              <a:gd name="T44" fmla="*/ 1269350 w 552"/>
              <a:gd name="T45" fmla="*/ 698680 h 412"/>
              <a:gd name="T46" fmla="*/ 994325 w 552"/>
              <a:gd name="T47" fmla="*/ 1593202 h 412"/>
              <a:gd name="T48" fmla="*/ 1010191 w 552"/>
              <a:gd name="T49" fmla="*/ 1635547 h 412"/>
              <a:gd name="T50" fmla="*/ 111068 w 552"/>
              <a:gd name="T51" fmla="*/ 1762580 h 412"/>
              <a:gd name="T52" fmla="*/ 47601 w 552"/>
              <a:gd name="T53" fmla="*/ 1894905 h 412"/>
              <a:gd name="T54" fmla="*/ 312049 w 552"/>
              <a:gd name="T55" fmla="*/ 1212104 h 412"/>
              <a:gd name="T56" fmla="*/ 491873 w 552"/>
              <a:gd name="T57" fmla="*/ 836299 h 412"/>
              <a:gd name="T58" fmla="*/ 497162 w 552"/>
              <a:gd name="T59" fmla="*/ 947453 h 412"/>
              <a:gd name="T60" fmla="*/ 190403 w 552"/>
              <a:gd name="T61" fmla="*/ 1545565 h 412"/>
              <a:gd name="T62" fmla="*/ 126935 w 552"/>
              <a:gd name="T63" fmla="*/ 1709649 h 412"/>
              <a:gd name="T64" fmla="*/ 174536 w 552"/>
              <a:gd name="T65" fmla="*/ 1958422 h 412"/>
              <a:gd name="T66" fmla="*/ 269737 w 552"/>
              <a:gd name="T67" fmla="*/ 1984887 h 412"/>
              <a:gd name="T68" fmla="*/ 327916 w 552"/>
              <a:gd name="T69" fmla="*/ 2053696 h 412"/>
              <a:gd name="T70" fmla="*/ 412539 w 552"/>
              <a:gd name="T71" fmla="*/ 2106627 h 412"/>
              <a:gd name="T72" fmla="*/ 428406 w 552"/>
              <a:gd name="T73" fmla="*/ 2117213 h 412"/>
              <a:gd name="T74" fmla="*/ 539474 w 552"/>
              <a:gd name="T75" fmla="*/ 1524393 h 412"/>
              <a:gd name="T76" fmla="*/ 528896 w 552"/>
              <a:gd name="T77" fmla="*/ 1143295 h 412"/>
              <a:gd name="T78" fmla="*/ 1020769 w 552"/>
              <a:gd name="T79" fmla="*/ 1794338 h 412"/>
              <a:gd name="T80" fmla="*/ 1057792 w 552"/>
              <a:gd name="T81" fmla="*/ 1841975 h 412"/>
              <a:gd name="T82" fmla="*/ 1073659 w 552"/>
              <a:gd name="T83" fmla="*/ 1778459 h 412"/>
              <a:gd name="T84" fmla="*/ 1422730 w 552"/>
              <a:gd name="T85" fmla="*/ 1640840 h 412"/>
              <a:gd name="T86" fmla="*/ 1264061 w 552"/>
              <a:gd name="T87" fmla="*/ 1931957 h 412"/>
              <a:gd name="T88" fmla="*/ 1359263 w 552"/>
              <a:gd name="T89" fmla="*/ 1990180 h 412"/>
              <a:gd name="T90" fmla="*/ 2105006 w 552"/>
              <a:gd name="T91" fmla="*/ 1720235 h 412"/>
              <a:gd name="T92" fmla="*/ 2316565 w 552"/>
              <a:gd name="T93" fmla="*/ 1524393 h 412"/>
              <a:gd name="T94" fmla="*/ 2321854 w 552"/>
              <a:gd name="T95" fmla="*/ 1100951 h 412"/>
              <a:gd name="T96" fmla="*/ 2025672 w 552"/>
              <a:gd name="T97" fmla="*/ 1534979 h 412"/>
              <a:gd name="T98" fmla="*/ 2221363 w 552"/>
              <a:gd name="T99" fmla="*/ 1778459 h 412"/>
              <a:gd name="T100" fmla="*/ 2237230 w 552"/>
              <a:gd name="T101" fmla="*/ 1783752 h 412"/>
              <a:gd name="T102" fmla="*/ 2353587 w 552"/>
              <a:gd name="T103" fmla="*/ 1492635 h 412"/>
              <a:gd name="T104" fmla="*/ 2358876 w 552"/>
              <a:gd name="T105" fmla="*/ 910401 h 412"/>
              <a:gd name="T106" fmla="*/ 2316565 w 552"/>
              <a:gd name="T107" fmla="*/ 915694 h 412"/>
              <a:gd name="T108" fmla="*/ 2136740 w 552"/>
              <a:gd name="T109" fmla="*/ 1164467 h 412"/>
              <a:gd name="T110" fmla="*/ 2015094 w 552"/>
              <a:gd name="T111" fmla="*/ 1519100 h 412"/>
              <a:gd name="T112" fmla="*/ 2036250 w 552"/>
              <a:gd name="T113" fmla="*/ 1683184 h 412"/>
              <a:gd name="T114" fmla="*/ 1459753 w 552"/>
              <a:gd name="T115" fmla="*/ 2006059 h 412"/>
              <a:gd name="T116" fmla="*/ 1422730 w 552"/>
              <a:gd name="T117" fmla="*/ 344047 h 4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chemeClr val="bg1">
              <a:lumMod val="50000"/>
            </a:schemeClr>
          </a:solidFill>
          <a:ln>
            <a:noFill/>
          </a:ln>
        </p:spPr>
        <p:txBody>
          <a:bodyPr/>
          <a:lstStyle/>
          <a:p>
            <a:endParaRPr lang="zh-CN" altLang="en-US" sz="1600" b="1">
              <a:latin typeface="方正细倩简体" panose="03000509000000000000" pitchFamily="65" charset="-122"/>
              <a:ea typeface="方正细倩简体" panose="03000509000000000000" pitchFamily="65" charset="-122"/>
            </a:endParaRPr>
          </a:p>
        </p:txBody>
      </p:sp>
      <p:sp>
        <p:nvSpPr>
          <p:cNvPr id="17" name="文本框 18"/>
          <p:cNvSpPr txBox="1">
            <a:spLocks noChangeArrowheads="1"/>
          </p:cNvSpPr>
          <p:nvPr/>
        </p:nvSpPr>
        <p:spPr bwMode="auto">
          <a:xfrm>
            <a:off x="1060133" y="2204720"/>
            <a:ext cx="3328987"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l">
              <a:lnSpc>
                <a:spcPct val="150000"/>
              </a:lnSpc>
              <a:buNone/>
            </a:pPr>
            <a:r>
              <a:rPr lang="en-US" sz="1600">
                <a:solidFill>
                  <a:schemeClr val="tx2"/>
                </a:solidFill>
                <a:ea typeface="微软雅黑" panose="020B0503020204020204" pitchFamily="34" charset="-122"/>
                <a:cs typeface="Arial" panose="020B0604020202020204" pitchFamily="34" charset="0"/>
                <a:sym typeface="+mn-ea"/>
              </a:rPr>
              <a:t>1.</a:t>
            </a:r>
            <a:r>
              <a:rPr sz="1600">
                <a:solidFill>
                  <a:schemeClr val="tx2"/>
                </a:solidFill>
                <a:ea typeface="微软雅黑" panose="020B0503020204020204" pitchFamily="34" charset="-122"/>
                <a:cs typeface="Arial" panose="020B0604020202020204" pitchFamily="34" charset="0"/>
                <a:sym typeface="+mn-ea"/>
              </a:rPr>
              <a:t>自我决定理论把动机看作-个变化的连续体，这是一一个重要突破</a:t>
            </a:r>
          </a:p>
        </p:txBody>
      </p:sp>
      <p:sp>
        <p:nvSpPr>
          <p:cNvPr id="19" name="文本框 18"/>
          <p:cNvSpPr txBox="1">
            <a:spLocks noChangeArrowheads="1"/>
          </p:cNvSpPr>
          <p:nvPr/>
        </p:nvSpPr>
        <p:spPr bwMode="auto">
          <a:xfrm>
            <a:off x="8186420" y="2204720"/>
            <a:ext cx="3328988"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l">
              <a:lnSpc>
                <a:spcPct val="150000"/>
              </a:lnSpc>
              <a:buNone/>
            </a:pPr>
            <a:r>
              <a:rPr lang="en-US" sz="1600">
                <a:solidFill>
                  <a:schemeClr val="tx2"/>
                </a:solidFill>
                <a:ea typeface="微软雅黑" panose="020B0503020204020204" pitchFamily="34" charset="-122"/>
                <a:cs typeface="Arial" panose="020B0604020202020204" pitchFamily="34" charset="0"/>
              </a:rPr>
              <a:t>3.作为人本主义的动机理论，自我决定理论假设人的天性是积极的，可以自我激发，拥有好奇心，渴望成功，而且获得成功是一种很好的自我满足和自我奖励;同时也承认，人有消极的状态，这就促使人们去思考应该给个体提供怎样的外部环境，才能有利于把人性中积极的一面发掘出来</a:t>
            </a:r>
          </a:p>
        </p:txBody>
      </p:sp>
      <p:sp>
        <p:nvSpPr>
          <p:cNvPr id="21" name="文本框 18"/>
          <p:cNvSpPr txBox="1">
            <a:spLocks noChangeArrowheads="1"/>
          </p:cNvSpPr>
          <p:nvPr/>
        </p:nvSpPr>
        <p:spPr bwMode="auto">
          <a:xfrm>
            <a:off x="4632008" y="3945573"/>
            <a:ext cx="3328987"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l">
              <a:lnSpc>
                <a:spcPct val="150000"/>
              </a:lnSpc>
              <a:buNone/>
            </a:pPr>
            <a:r>
              <a:rPr lang="en-US" sz="1600">
                <a:solidFill>
                  <a:schemeClr val="tx2"/>
                </a:solidFill>
                <a:ea typeface="微软雅黑" panose="020B0503020204020204" pitchFamily="34" charset="-122"/>
                <a:cs typeface="Arial" panose="020B0604020202020204" pitchFamily="34" charset="0"/>
                <a:sym typeface="+mn-ea"/>
              </a:rPr>
              <a:t>2.</a:t>
            </a:r>
            <a:r>
              <a:rPr sz="1600">
                <a:solidFill>
                  <a:schemeClr val="tx2"/>
                </a:solidFill>
                <a:ea typeface="微软雅黑" panose="020B0503020204020204" pitchFamily="34" charset="-122"/>
                <a:cs typeface="Arial" panose="020B0604020202020204" pitchFamily="34" charset="0"/>
                <a:sym typeface="+mn-ea"/>
              </a:rPr>
              <a:t>自我决定理论根据自我决定程度不同把动机区分为自主动机和受控制的动机，根据动机的不同类型对人的行为进行预测，比把动机看作一一个整体有 更好的效果，更能够揭示出人类行为的复杂性。</a:t>
            </a:r>
          </a:p>
        </p:txBody>
      </p:sp>
      <p:sp>
        <p:nvSpPr>
          <p:cNvPr id="22" name="Freeform 37"/>
          <p:cNvSpPr>
            <a:spLocks noEditPoints="1"/>
          </p:cNvSpPr>
          <p:nvPr/>
        </p:nvSpPr>
        <p:spPr bwMode="auto">
          <a:xfrm>
            <a:off x="6169025" y="4138613"/>
            <a:ext cx="255588" cy="468312"/>
          </a:xfrm>
          <a:custGeom>
            <a:avLst/>
            <a:gdLst>
              <a:gd name="T0" fmla="*/ 2147483646 w 97"/>
              <a:gd name="T1" fmla="*/ 2147483646 h 179"/>
              <a:gd name="T2" fmla="*/ 2147483646 w 97"/>
              <a:gd name="T3" fmla="*/ 2147483646 h 179"/>
              <a:gd name="T4" fmla="*/ 2147483646 w 97"/>
              <a:gd name="T5" fmla="*/ 2147483646 h 179"/>
              <a:gd name="T6" fmla="*/ 2147483646 w 97"/>
              <a:gd name="T7" fmla="*/ 2147483646 h 179"/>
              <a:gd name="T8" fmla="*/ 2147483646 w 97"/>
              <a:gd name="T9" fmla="*/ 2147483646 h 179"/>
              <a:gd name="T10" fmla="*/ 2147483646 w 97"/>
              <a:gd name="T11" fmla="*/ 2147483646 h 179"/>
              <a:gd name="T12" fmla="*/ 2147483646 w 97"/>
              <a:gd name="T13" fmla="*/ 2147483646 h 179"/>
              <a:gd name="T14" fmla="*/ 2147483646 w 97"/>
              <a:gd name="T15" fmla="*/ 2147483646 h 179"/>
              <a:gd name="T16" fmla="*/ 2147483646 w 97"/>
              <a:gd name="T17" fmla="*/ 2147483646 h 179"/>
              <a:gd name="T18" fmla="*/ 2147483646 w 97"/>
              <a:gd name="T19" fmla="*/ 2147483646 h 179"/>
              <a:gd name="T20" fmla="*/ 2147483646 w 97"/>
              <a:gd name="T21" fmla="*/ 2147483646 h 179"/>
              <a:gd name="T22" fmla="*/ 2147483646 w 97"/>
              <a:gd name="T23" fmla="*/ 2147483646 h 179"/>
              <a:gd name="T24" fmla="*/ 2147483646 w 97"/>
              <a:gd name="T25" fmla="*/ 2147483646 h 179"/>
              <a:gd name="T26" fmla="*/ 2147483646 w 97"/>
              <a:gd name="T27" fmla="*/ 2147483646 h 179"/>
              <a:gd name="T28" fmla="*/ 2147483646 w 97"/>
              <a:gd name="T29" fmla="*/ 2147483646 h 179"/>
              <a:gd name="T30" fmla="*/ 2147483646 w 97"/>
              <a:gd name="T31" fmla="*/ 2147483646 h 179"/>
              <a:gd name="T32" fmla="*/ 2147483646 w 97"/>
              <a:gd name="T33" fmla="*/ 2147483646 h 179"/>
              <a:gd name="T34" fmla="*/ 2147483646 w 97"/>
              <a:gd name="T35" fmla="*/ 2147483646 h 179"/>
              <a:gd name="T36" fmla="*/ 2147483646 w 97"/>
              <a:gd name="T37" fmla="*/ 2147483646 h 179"/>
              <a:gd name="T38" fmla="*/ 2147483646 w 97"/>
              <a:gd name="T39" fmla="*/ 2147483646 h 179"/>
              <a:gd name="T40" fmla="*/ 2147483646 w 97"/>
              <a:gd name="T41" fmla="*/ 2147483646 h 179"/>
              <a:gd name="T42" fmla="*/ 2147483646 w 97"/>
              <a:gd name="T43" fmla="*/ 2147483646 h 179"/>
              <a:gd name="T44" fmla="*/ 2147483646 w 97"/>
              <a:gd name="T45" fmla="*/ 2147483646 h 179"/>
              <a:gd name="T46" fmla="*/ 2147483646 w 97"/>
              <a:gd name="T47" fmla="*/ 2147483646 h 179"/>
              <a:gd name="T48" fmla="*/ 2147483646 w 97"/>
              <a:gd name="T49" fmla="*/ 2147483646 h 179"/>
              <a:gd name="T50" fmla="*/ 2147483646 w 97"/>
              <a:gd name="T51" fmla="*/ 2147483646 h 179"/>
              <a:gd name="T52" fmla="*/ 2147483646 w 97"/>
              <a:gd name="T53" fmla="*/ 2147483646 h 179"/>
              <a:gd name="T54" fmla="*/ 2147483646 w 97"/>
              <a:gd name="T55" fmla="*/ 2147483646 h 179"/>
              <a:gd name="T56" fmla="*/ 2147483646 w 97"/>
              <a:gd name="T57" fmla="*/ 2147483646 h 179"/>
              <a:gd name="T58" fmla="*/ 2147483646 w 97"/>
              <a:gd name="T59" fmla="*/ 2147483646 h 179"/>
              <a:gd name="T60" fmla="*/ 2147483646 w 97"/>
              <a:gd name="T61" fmla="*/ 2147483646 h 179"/>
              <a:gd name="T62" fmla="*/ 2147483646 w 97"/>
              <a:gd name="T63" fmla="*/ 2147483646 h 179"/>
              <a:gd name="T64" fmla="*/ 2147483646 w 97"/>
              <a:gd name="T65" fmla="*/ 2147483646 h 179"/>
              <a:gd name="T66" fmla="*/ 2147483646 w 97"/>
              <a:gd name="T67" fmla="*/ 2147483646 h 179"/>
              <a:gd name="T68" fmla="*/ 2147483646 w 97"/>
              <a:gd name="T69" fmla="*/ 2147483646 h 179"/>
              <a:gd name="T70" fmla="*/ 2147483646 w 97"/>
              <a:gd name="T71" fmla="*/ 2147483646 h 179"/>
              <a:gd name="T72" fmla="*/ 2147483646 w 97"/>
              <a:gd name="T73" fmla="*/ 2147483646 h 179"/>
              <a:gd name="T74" fmla="*/ 2147483646 w 97"/>
              <a:gd name="T75" fmla="*/ 2147483646 h 179"/>
              <a:gd name="T76" fmla="*/ 2147483646 w 97"/>
              <a:gd name="T77" fmla="*/ 2147483646 h 179"/>
              <a:gd name="T78" fmla="*/ 2147483646 w 97"/>
              <a:gd name="T79" fmla="*/ 2147483646 h 179"/>
              <a:gd name="T80" fmla="*/ 2147483646 w 97"/>
              <a:gd name="T81" fmla="*/ 2147483646 h 179"/>
              <a:gd name="T82" fmla="*/ 2147483646 w 97"/>
              <a:gd name="T83" fmla="*/ 2147483646 h 179"/>
              <a:gd name="T84" fmla="*/ 2147483646 w 97"/>
              <a:gd name="T85" fmla="*/ 2147483646 h 179"/>
              <a:gd name="T86" fmla="*/ 2147483646 w 97"/>
              <a:gd name="T87" fmla="*/ 2147483646 h 179"/>
              <a:gd name="T88" fmla="*/ 2147483646 w 97"/>
              <a:gd name="T89" fmla="*/ 2147483646 h 179"/>
              <a:gd name="T90" fmla="*/ 2147483646 w 97"/>
              <a:gd name="T91" fmla="*/ 2147483646 h 179"/>
              <a:gd name="T92" fmla="*/ 2147483646 w 97"/>
              <a:gd name="T93" fmla="*/ 2147483646 h 179"/>
              <a:gd name="T94" fmla="*/ 2147483646 w 97"/>
              <a:gd name="T95" fmla="*/ 2147483646 h 179"/>
              <a:gd name="T96" fmla="*/ 2147483646 w 97"/>
              <a:gd name="T97" fmla="*/ 2147483646 h 179"/>
              <a:gd name="T98" fmla="*/ 2147483646 w 97"/>
              <a:gd name="T99" fmla="*/ 2147483646 h 179"/>
              <a:gd name="T100" fmla="*/ 2147483646 w 97"/>
              <a:gd name="T101" fmla="*/ 2147483646 h 179"/>
              <a:gd name="T102" fmla="*/ 2147483646 w 97"/>
              <a:gd name="T103" fmla="*/ 2147483646 h 179"/>
              <a:gd name="T104" fmla="*/ 2147483646 w 97"/>
              <a:gd name="T105" fmla="*/ 2147483646 h 179"/>
              <a:gd name="T106" fmla="*/ 2147483646 w 97"/>
              <a:gd name="T107" fmla="*/ 2147483646 h 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9">
                <a:moveTo>
                  <a:pt x="32" y="28"/>
                </a:moveTo>
                <a:cubicBezTo>
                  <a:pt x="5" y="36"/>
                  <a:pt x="3" y="30"/>
                  <a:pt x="10" y="55"/>
                </a:cubicBezTo>
                <a:cubicBezTo>
                  <a:pt x="22" y="95"/>
                  <a:pt x="29" y="86"/>
                  <a:pt x="32" y="127"/>
                </a:cubicBezTo>
                <a:cubicBezTo>
                  <a:pt x="33" y="127"/>
                  <a:pt x="7" y="132"/>
                  <a:pt x="15" y="141"/>
                </a:cubicBezTo>
                <a:cubicBezTo>
                  <a:pt x="23" y="148"/>
                  <a:pt x="62" y="179"/>
                  <a:pt x="73" y="177"/>
                </a:cubicBezTo>
                <a:cubicBezTo>
                  <a:pt x="87" y="174"/>
                  <a:pt x="96" y="107"/>
                  <a:pt x="94" y="108"/>
                </a:cubicBezTo>
                <a:cubicBezTo>
                  <a:pt x="67" y="115"/>
                  <a:pt x="73" y="99"/>
                  <a:pt x="65" y="74"/>
                </a:cubicBezTo>
                <a:cubicBezTo>
                  <a:pt x="58" y="56"/>
                  <a:pt x="71" y="95"/>
                  <a:pt x="66" y="77"/>
                </a:cubicBezTo>
                <a:cubicBezTo>
                  <a:pt x="58" y="51"/>
                  <a:pt x="61" y="21"/>
                  <a:pt x="32" y="28"/>
                </a:cubicBezTo>
                <a:cubicBezTo>
                  <a:pt x="29" y="29"/>
                  <a:pt x="35" y="28"/>
                  <a:pt x="32" y="28"/>
                </a:cubicBezTo>
                <a:close/>
                <a:moveTo>
                  <a:pt x="12" y="50"/>
                </a:moveTo>
                <a:cubicBezTo>
                  <a:pt x="11" y="42"/>
                  <a:pt x="14" y="50"/>
                  <a:pt x="12" y="50"/>
                </a:cubicBezTo>
                <a:cubicBezTo>
                  <a:pt x="12" y="49"/>
                  <a:pt x="12" y="50"/>
                  <a:pt x="12" y="50"/>
                </a:cubicBezTo>
                <a:close/>
                <a:moveTo>
                  <a:pt x="18" y="61"/>
                </a:moveTo>
                <a:cubicBezTo>
                  <a:pt x="16" y="57"/>
                  <a:pt x="16" y="54"/>
                  <a:pt x="15" y="50"/>
                </a:cubicBezTo>
                <a:cubicBezTo>
                  <a:pt x="0" y="0"/>
                  <a:pt x="21" y="68"/>
                  <a:pt x="18" y="61"/>
                </a:cubicBezTo>
                <a:cubicBezTo>
                  <a:pt x="17" y="60"/>
                  <a:pt x="18" y="61"/>
                  <a:pt x="18" y="61"/>
                </a:cubicBezTo>
                <a:close/>
                <a:moveTo>
                  <a:pt x="21" y="71"/>
                </a:moveTo>
                <a:cubicBezTo>
                  <a:pt x="17" y="68"/>
                  <a:pt x="17" y="65"/>
                  <a:pt x="19" y="64"/>
                </a:cubicBezTo>
                <a:cubicBezTo>
                  <a:pt x="21" y="71"/>
                  <a:pt x="22" y="74"/>
                  <a:pt x="21" y="71"/>
                </a:cubicBezTo>
                <a:cubicBezTo>
                  <a:pt x="20" y="69"/>
                  <a:pt x="21" y="71"/>
                  <a:pt x="21" y="71"/>
                </a:cubicBezTo>
                <a:close/>
                <a:moveTo>
                  <a:pt x="23" y="77"/>
                </a:moveTo>
                <a:cubicBezTo>
                  <a:pt x="23" y="76"/>
                  <a:pt x="27" y="87"/>
                  <a:pt x="23" y="77"/>
                </a:cubicBezTo>
                <a:cubicBezTo>
                  <a:pt x="23" y="77"/>
                  <a:pt x="24" y="78"/>
                  <a:pt x="23" y="77"/>
                </a:cubicBezTo>
                <a:close/>
                <a:moveTo>
                  <a:pt x="28" y="98"/>
                </a:moveTo>
                <a:cubicBezTo>
                  <a:pt x="24" y="86"/>
                  <a:pt x="34" y="104"/>
                  <a:pt x="28" y="98"/>
                </a:cubicBezTo>
                <a:cubicBezTo>
                  <a:pt x="28" y="97"/>
                  <a:pt x="29" y="98"/>
                  <a:pt x="28" y="98"/>
                </a:cubicBezTo>
                <a:close/>
                <a:moveTo>
                  <a:pt x="30" y="114"/>
                </a:moveTo>
                <a:cubicBezTo>
                  <a:pt x="33" y="111"/>
                  <a:pt x="17" y="72"/>
                  <a:pt x="16" y="66"/>
                </a:cubicBezTo>
                <a:cubicBezTo>
                  <a:pt x="15" y="63"/>
                  <a:pt x="31" y="117"/>
                  <a:pt x="30" y="114"/>
                </a:cubicBezTo>
                <a:cubicBezTo>
                  <a:pt x="30" y="114"/>
                  <a:pt x="31" y="117"/>
                  <a:pt x="30" y="114"/>
                </a:cubicBezTo>
                <a:close/>
                <a:moveTo>
                  <a:pt x="34" y="111"/>
                </a:moveTo>
                <a:cubicBezTo>
                  <a:pt x="37" y="115"/>
                  <a:pt x="35" y="116"/>
                  <a:pt x="34" y="111"/>
                </a:cubicBezTo>
                <a:cubicBezTo>
                  <a:pt x="35" y="112"/>
                  <a:pt x="34" y="112"/>
                  <a:pt x="34" y="111"/>
                </a:cubicBezTo>
                <a:close/>
                <a:moveTo>
                  <a:pt x="37" y="117"/>
                </a:moveTo>
                <a:cubicBezTo>
                  <a:pt x="38" y="119"/>
                  <a:pt x="21" y="66"/>
                  <a:pt x="22" y="69"/>
                </a:cubicBezTo>
                <a:cubicBezTo>
                  <a:pt x="22" y="68"/>
                  <a:pt x="35" y="117"/>
                  <a:pt x="37" y="117"/>
                </a:cubicBezTo>
                <a:cubicBezTo>
                  <a:pt x="37" y="117"/>
                  <a:pt x="37" y="117"/>
                  <a:pt x="37" y="117"/>
                </a:cubicBezTo>
                <a:close/>
                <a:moveTo>
                  <a:pt x="20" y="74"/>
                </a:moveTo>
                <a:cubicBezTo>
                  <a:pt x="17" y="63"/>
                  <a:pt x="22" y="71"/>
                  <a:pt x="20" y="74"/>
                </a:cubicBezTo>
                <a:cubicBezTo>
                  <a:pt x="20" y="72"/>
                  <a:pt x="21" y="73"/>
                  <a:pt x="20" y="74"/>
                </a:cubicBezTo>
                <a:close/>
                <a:moveTo>
                  <a:pt x="27" y="88"/>
                </a:moveTo>
                <a:cubicBezTo>
                  <a:pt x="26" y="83"/>
                  <a:pt x="24" y="79"/>
                  <a:pt x="22" y="75"/>
                </a:cubicBezTo>
                <a:cubicBezTo>
                  <a:pt x="23" y="75"/>
                  <a:pt x="28" y="88"/>
                  <a:pt x="27" y="88"/>
                </a:cubicBezTo>
                <a:cubicBezTo>
                  <a:pt x="27" y="87"/>
                  <a:pt x="27" y="88"/>
                  <a:pt x="27" y="88"/>
                </a:cubicBezTo>
                <a:close/>
                <a:moveTo>
                  <a:pt x="31" y="95"/>
                </a:moveTo>
                <a:cubicBezTo>
                  <a:pt x="31" y="98"/>
                  <a:pt x="32" y="101"/>
                  <a:pt x="33" y="103"/>
                </a:cubicBezTo>
                <a:cubicBezTo>
                  <a:pt x="30" y="101"/>
                  <a:pt x="30" y="98"/>
                  <a:pt x="31" y="95"/>
                </a:cubicBezTo>
                <a:cubicBezTo>
                  <a:pt x="31" y="96"/>
                  <a:pt x="31" y="96"/>
                  <a:pt x="31" y="95"/>
                </a:cubicBezTo>
                <a:close/>
                <a:moveTo>
                  <a:pt x="29" y="103"/>
                </a:moveTo>
                <a:cubicBezTo>
                  <a:pt x="32" y="102"/>
                  <a:pt x="33" y="104"/>
                  <a:pt x="32" y="108"/>
                </a:cubicBezTo>
                <a:cubicBezTo>
                  <a:pt x="31" y="111"/>
                  <a:pt x="30" y="109"/>
                  <a:pt x="29" y="103"/>
                </a:cubicBezTo>
                <a:cubicBezTo>
                  <a:pt x="30" y="104"/>
                  <a:pt x="30" y="105"/>
                  <a:pt x="29" y="103"/>
                </a:cubicBezTo>
                <a:close/>
                <a:moveTo>
                  <a:pt x="34" y="124"/>
                </a:moveTo>
                <a:cubicBezTo>
                  <a:pt x="32" y="123"/>
                  <a:pt x="29" y="109"/>
                  <a:pt x="31" y="114"/>
                </a:cubicBezTo>
                <a:cubicBezTo>
                  <a:pt x="33" y="118"/>
                  <a:pt x="38" y="126"/>
                  <a:pt x="34" y="124"/>
                </a:cubicBezTo>
                <a:cubicBezTo>
                  <a:pt x="34" y="124"/>
                  <a:pt x="35" y="124"/>
                  <a:pt x="34" y="124"/>
                </a:cubicBezTo>
                <a:close/>
                <a:moveTo>
                  <a:pt x="36" y="113"/>
                </a:moveTo>
                <a:cubicBezTo>
                  <a:pt x="37" y="118"/>
                  <a:pt x="35" y="117"/>
                  <a:pt x="36" y="113"/>
                </a:cubicBezTo>
                <a:cubicBezTo>
                  <a:pt x="36" y="113"/>
                  <a:pt x="36" y="113"/>
                  <a:pt x="36" y="113"/>
                </a:cubicBezTo>
                <a:close/>
                <a:moveTo>
                  <a:pt x="37" y="119"/>
                </a:moveTo>
                <a:cubicBezTo>
                  <a:pt x="40" y="123"/>
                  <a:pt x="37" y="124"/>
                  <a:pt x="37" y="119"/>
                </a:cubicBezTo>
                <a:cubicBezTo>
                  <a:pt x="37" y="120"/>
                  <a:pt x="37" y="120"/>
                  <a:pt x="37" y="119"/>
                </a:cubicBezTo>
                <a:close/>
                <a:moveTo>
                  <a:pt x="35" y="129"/>
                </a:moveTo>
                <a:cubicBezTo>
                  <a:pt x="36" y="127"/>
                  <a:pt x="40" y="130"/>
                  <a:pt x="35" y="129"/>
                </a:cubicBezTo>
                <a:cubicBezTo>
                  <a:pt x="35" y="128"/>
                  <a:pt x="36" y="129"/>
                  <a:pt x="35" y="129"/>
                </a:cubicBezTo>
                <a:close/>
                <a:moveTo>
                  <a:pt x="41" y="129"/>
                </a:moveTo>
                <a:cubicBezTo>
                  <a:pt x="42" y="130"/>
                  <a:pt x="40" y="132"/>
                  <a:pt x="41" y="129"/>
                </a:cubicBezTo>
                <a:cubicBezTo>
                  <a:pt x="41" y="129"/>
                  <a:pt x="41" y="129"/>
                  <a:pt x="41" y="129"/>
                </a:cubicBezTo>
                <a:close/>
                <a:moveTo>
                  <a:pt x="16" y="139"/>
                </a:moveTo>
                <a:cubicBezTo>
                  <a:pt x="15" y="137"/>
                  <a:pt x="21" y="135"/>
                  <a:pt x="22" y="136"/>
                </a:cubicBezTo>
                <a:cubicBezTo>
                  <a:pt x="20" y="137"/>
                  <a:pt x="17" y="139"/>
                  <a:pt x="16" y="139"/>
                </a:cubicBezTo>
                <a:cubicBezTo>
                  <a:pt x="16" y="138"/>
                  <a:pt x="17" y="139"/>
                  <a:pt x="16" y="139"/>
                </a:cubicBezTo>
                <a:close/>
                <a:moveTo>
                  <a:pt x="37" y="134"/>
                </a:moveTo>
                <a:cubicBezTo>
                  <a:pt x="35" y="132"/>
                  <a:pt x="43" y="132"/>
                  <a:pt x="37" y="134"/>
                </a:cubicBezTo>
                <a:cubicBezTo>
                  <a:pt x="36" y="134"/>
                  <a:pt x="38" y="133"/>
                  <a:pt x="37" y="134"/>
                </a:cubicBezTo>
                <a:close/>
                <a:moveTo>
                  <a:pt x="23" y="141"/>
                </a:moveTo>
                <a:cubicBezTo>
                  <a:pt x="18" y="137"/>
                  <a:pt x="25" y="140"/>
                  <a:pt x="23" y="141"/>
                </a:cubicBezTo>
                <a:cubicBezTo>
                  <a:pt x="22" y="140"/>
                  <a:pt x="23" y="141"/>
                  <a:pt x="23" y="141"/>
                </a:cubicBezTo>
                <a:close/>
                <a:moveTo>
                  <a:pt x="27" y="142"/>
                </a:moveTo>
                <a:cubicBezTo>
                  <a:pt x="23" y="138"/>
                  <a:pt x="34" y="145"/>
                  <a:pt x="27" y="142"/>
                </a:cubicBezTo>
                <a:cubicBezTo>
                  <a:pt x="27" y="142"/>
                  <a:pt x="28" y="142"/>
                  <a:pt x="27" y="142"/>
                </a:cubicBezTo>
                <a:close/>
                <a:moveTo>
                  <a:pt x="29" y="148"/>
                </a:moveTo>
                <a:cubicBezTo>
                  <a:pt x="29" y="147"/>
                  <a:pt x="42" y="155"/>
                  <a:pt x="29" y="148"/>
                </a:cubicBezTo>
                <a:cubicBezTo>
                  <a:pt x="29" y="148"/>
                  <a:pt x="31" y="149"/>
                  <a:pt x="29" y="148"/>
                </a:cubicBezTo>
                <a:close/>
                <a:moveTo>
                  <a:pt x="53" y="158"/>
                </a:moveTo>
                <a:cubicBezTo>
                  <a:pt x="48" y="155"/>
                  <a:pt x="44" y="151"/>
                  <a:pt x="39" y="148"/>
                </a:cubicBezTo>
                <a:cubicBezTo>
                  <a:pt x="34" y="145"/>
                  <a:pt x="67" y="166"/>
                  <a:pt x="53" y="158"/>
                </a:cubicBezTo>
                <a:cubicBezTo>
                  <a:pt x="51" y="156"/>
                  <a:pt x="54" y="159"/>
                  <a:pt x="53" y="158"/>
                </a:cubicBezTo>
                <a:close/>
                <a:moveTo>
                  <a:pt x="72" y="169"/>
                </a:moveTo>
                <a:cubicBezTo>
                  <a:pt x="71" y="170"/>
                  <a:pt x="68" y="170"/>
                  <a:pt x="72" y="169"/>
                </a:cubicBezTo>
                <a:cubicBezTo>
                  <a:pt x="72" y="169"/>
                  <a:pt x="71" y="169"/>
                  <a:pt x="72" y="169"/>
                </a:cubicBezTo>
                <a:close/>
                <a:moveTo>
                  <a:pt x="83" y="150"/>
                </a:moveTo>
                <a:cubicBezTo>
                  <a:pt x="83" y="152"/>
                  <a:pt x="81" y="151"/>
                  <a:pt x="83" y="150"/>
                </a:cubicBezTo>
                <a:cubicBezTo>
                  <a:pt x="83" y="150"/>
                  <a:pt x="83" y="150"/>
                  <a:pt x="83" y="150"/>
                </a:cubicBezTo>
                <a:close/>
                <a:moveTo>
                  <a:pt x="86" y="138"/>
                </a:moveTo>
                <a:cubicBezTo>
                  <a:pt x="88" y="139"/>
                  <a:pt x="84" y="141"/>
                  <a:pt x="86" y="138"/>
                </a:cubicBezTo>
                <a:cubicBezTo>
                  <a:pt x="86" y="138"/>
                  <a:pt x="85" y="138"/>
                  <a:pt x="86" y="138"/>
                </a:cubicBezTo>
                <a:close/>
                <a:moveTo>
                  <a:pt x="82" y="146"/>
                </a:moveTo>
                <a:cubicBezTo>
                  <a:pt x="88" y="148"/>
                  <a:pt x="81" y="149"/>
                  <a:pt x="82" y="146"/>
                </a:cubicBezTo>
                <a:cubicBezTo>
                  <a:pt x="83" y="146"/>
                  <a:pt x="82" y="146"/>
                  <a:pt x="82" y="146"/>
                </a:cubicBezTo>
                <a:close/>
                <a:moveTo>
                  <a:pt x="83" y="136"/>
                </a:moveTo>
                <a:cubicBezTo>
                  <a:pt x="82" y="140"/>
                  <a:pt x="82" y="136"/>
                  <a:pt x="83" y="136"/>
                </a:cubicBezTo>
                <a:cubicBezTo>
                  <a:pt x="83" y="137"/>
                  <a:pt x="83" y="136"/>
                  <a:pt x="83" y="136"/>
                </a:cubicBezTo>
                <a:close/>
                <a:moveTo>
                  <a:pt x="82" y="143"/>
                </a:moveTo>
                <a:cubicBezTo>
                  <a:pt x="80" y="146"/>
                  <a:pt x="78" y="139"/>
                  <a:pt x="82" y="143"/>
                </a:cubicBezTo>
                <a:cubicBezTo>
                  <a:pt x="81" y="143"/>
                  <a:pt x="81" y="143"/>
                  <a:pt x="82" y="143"/>
                </a:cubicBezTo>
                <a:close/>
                <a:moveTo>
                  <a:pt x="80" y="147"/>
                </a:moveTo>
                <a:cubicBezTo>
                  <a:pt x="78" y="149"/>
                  <a:pt x="78" y="149"/>
                  <a:pt x="76" y="149"/>
                </a:cubicBezTo>
                <a:cubicBezTo>
                  <a:pt x="77" y="145"/>
                  <a:pt x="78" y="144"/>
                  <a:pt x="80" y="147"/>
                </a:cubicBezTo>
                <a:cubicBezTo>
                  <a:pt x="79" y="147"/>
                  <a:pt x="79" y="146"/>
                  <a:pt x="80" y="147"/>
                </a:cubicBezTo>
                <a:close/>
                <a:moveTo>
                  <a:pt x="72" y="166"/>
                </a:moveTo>
                <a:cubicBezTo>
                  <a:pt x="75" y="167"/>
                  <a:pt x="74" y="164"/>
                  <a:pt x="72" y="166"/>
                </a:cubicBezTo>
                <a:cubicBezTo>
                  <a:pt x="71" y="166"/>
                  <a:pt x="72" y="166"/>
                  <a:pt x="72" y="166"/>
                </a:cubicBezTo>
                <a:close/>
                <a:moveTo>
                  <a:pt x="65" y="169"/>
                </a:moveTo>
                <a:cubicBezTo>
                  <a:pt x="67" y="167"/>
                  <a:pt x="73" y="174"/>
                  <a:pt x="65" y="169"/>
                </a:cubicBezTo>
                <a:cubicBezTo>
                  <a:pt x="65" y="169"/>
                  <a:pt x="66" y="169"/>
                  <a:pt x="65" y="169"/>
                </a:cubicBezTo>
                <a:close/>
                <a:moveTo>
                  <a:pt x="73" y="174"/>
                </a:moveTo>
                <a:cubicBezTo>
                  <a:pt x="66" y="172"/>
                  <a:pt x="75" y="172"/>
                  <a:pt x="73" y="174"/>
                </a:cubicBezTo>
                <a:cubicBezTo>
                  <a:pt x="73" y="174"/>
                  <a:pt x="73" y="174"/>
                  <a:pt x="73" y="174"/>
                </a:cubicBezTo>
                <a:close/>
                <a:moveTo>
                  <a:pt x="76" y="169"/>
                </a:moveTo>
                <a:cubicBezTo>
                  <a:pt x="76" y="169"/>
                  <a:pt x="74" y="169"/>
                  <a:pt x="76" y="169"/>
                </a:cubicBezTo>
                <a:cubicBezTo>
                  <a:pt x="76" y="169"/>
                  <a:pt x="76" y="169"/>
                  <a:pt x="76" y="169"/>
                </a:cubicBezTo>
                <a:close/>
                <a:moveTo>
                  <a:pt x="77" y="167"/>
                </a:moveTo>
                <a:cubicBezTo>
                  <a:pt x="76" y="165"/>
                  <a:pt x="77" y="165"/>
                  <a:pt x="77" y="167"/>
                </a:cubicBezTo>
                <a:cubicBezTo>
                  <a:pt x="77" y="167"/>
                  <a:pt x="77" y="167"/>
                  <a:pt x="77" y="167"/>
                </a:cubicBezTo>
                <a:close/>
                <a:moveTo>
                  <a:pt x="89" y="133"/>
                </a:moveTo>
                <a:cubicBezTo>
                  <a:pt x="92" y="134"/>
                  <a:pt x="86" y="132"/>
                  <a:pt x="89" y="133"/>
                </a:cubicBezTo>
                <a:cubicBezTo>
                  <a:pt x="89" y="133"/>
                  <a:pt x="89" y="133"/>
                  <a:pt x="89" y="133"/>
                </a:cubicBezTo>
                <a:close/>
                <a:moveTo>
                  <a:pt x="88" y="125"/>
                </a:moveTo>
                <a:cubicBezTo>
                  <a:pt x="85" y="128"/>
                  <a:pt x="89" y="124"/>
                  <a:pt x="88" y="125"/>
                </a:cubicBezTo>
                <a:cubicBezTo>
                  <a:pt x="88" y="125"/>
                  <a:pt x="88" y="125"/>
                  <a:pt x="88" y="125"/>
                </a:cubicBezTo>
                <a:close/>
                <a:moveTo>
                  <a:pt x="93" y="122"/>
                </a:moveTo>
                <a:cubicBezTo>
                  <a:pt x="92" y="127"/>
                  <a:pt x="92" y="122"/>
                  <a:pt x="93" y="122"/>
                </a:cubicBezTo>
                <a:cubicBezTo>
                  <a:pt x="93" y="123"/>
                  <a:pt x="93" y="122"/>
                  <a:pt x="93" y="122"/>
                </a:cubicBezTo>
                <a:close/>
                <a:moveTo>
                  <a:pt x="89" y="122"/>
                </a:moveTo>
                <a:cubicBezTo>
                  <a:pt x="90" y="125"/>
                  <a:pt x="88" y="119"/>
                  <a:pt x="89" y="122"/>
                </a:cubicBezTo>
                <a:cubicBezTo>
                  <a:pt x="89" y="122"/>
                  <a:pt x="89" y="122"/>
                  <a:pt x="89" y="122"/>
                </a:cubicBezTo>
                <a:close/>
                <a:moveTo>
                  <a:pt x="79" y="120"/>
                </a:moveTo>
                <a:cubicBezTo>
                  <a:pt x="77" y="121"/>
                  <a:pt x="74" y="122"/>
                  <a:pt x="72" y="123"/>
                </a:cubicBezTo>
                <a:cubicBezTo>
                  <a:pt x="73" y="121"/>
                  <a:pt x="81" y="120"/>
                  <a:pt x="79" y="120"/>
                </a:cubicBezTo>
                <a:cubicBezTo>
                  <a:pt x="77" y="121"/>
                  <a:pt x="79" y="120"/>
                  <a:pt x="79" y="120"/>
                </a:cubicBezTo>
                <a:close/>
                <a:moveTo>
                  <a:pt x="97" y="113"/>
                </a:moveTo>
                <a:cubicBezTo>
                  <a:pt x="95" y="116"/>
                  <a:pt x="96" y="112"/>
                  <a:pt x="97" y="113"/>
                </a:cubicBezTo>
                <a:cubicBezTo>
                  <a:pt x="97" y="114"/>
                  <a:pt x="97" y="113"/>
                  <a:pt x="97" y="113"/>
                </a:cubicBezTo>
                <a:close/>
                <a:moveTo>
                  <a:pt x="74" y="111"/>
                </a:moveTo>
                <a:cubicBezTo>
                  <a:pt x="73" y="109"/>
                  <a:pt x="73" y="107"/>
                  <a:pt x="73" y="105"/>
                </a:cubicBezTo>
                <a:cubicBezTo>
                  <a:pt x="73" y="107"/>
                  <a:pt x="74" y="109"/>
                  <a:pt x="74" y="111"/>
                </a:cubicBezTo>
                <a:cubicBezTo>
                  <a:pt x="74" y="111"/>
                  <a:pt x="74" y="109"/>
                  <a:pt x="74" y="111"/>
                </a:cubicBezTo>
                <a:close/>
                <a:moveTo>
                  <a:pt x="62" y="83"/>
                </a:moveTo>
                <a:cubicBezTo>
                  <a:pt x="61" y="80"/>
                  <a:pt x="61" y="78"/>
                  <a:pt x="60" y="75"/>
                </a:cubicBezTo>
                <a:cubicBezTo>
                  <a:pt x="62" y="77"/>
                  <a:pt x="63" y="79"/>
                  <a:pt x="62" y="83"/>
                </a:cubicBezTo>
                <a:cubicBezTo>
                  <a:pt x="61" y="80"/>
                  <a:pt x="62" y="80"/>
                  <a:pt x="62" y="83"/>
                </a:cubicBezTo>
                <a:close/>
                <a:moveTo>
                  <a:pt x="59" y="86"/>
                </a:moveTo>
                <a:cubicBezTo>
                  <a:pt x="59" y="86"/>
                  <a:pt x="57" y="77"/>
                  <a:pt x="59" y="86"/>
                </a:cubicBezTo>
                <a:cubicBezTo>
                  <a:pt x="59" y="86"/>
                  <a:pt x="59" y="85"/>
                  <a:pt x="59" y="86"/>
                </a:cubicBezTo>
                <a:close/>
                <a:moveTo>
                  <a:pt x="57" y="77"/>
                </a:moveTo>
                <a:cubicBezTo>
                  <a:pt x="54" y="77"/>
                  <a:pt x="53" y="75"/>
                  <a:pt x="53" y="69"/>
                </a:cubicBezTo>
                <a:cubicBezTo>
                  <a:pt x="57" y="71"/>
                  <a:pt x="54" y="66"/>
                  <a:pt x="57" y="77"/>
                </a:cubicBezTo>
                <a:cubicBezTo>
                  <a:pt x="57" y="77"/>
                  <a:pt x="56" y="74"/>
                  <a:pt x="57" y="77"/>
                </a:cubicBezTo>
                <a:close/>
                <a:moveTo>
                  <a:pt x="64" y="79"/>
                </a:moveTo>
                <a:cubicBezTo>
                  <a:pt x="64" y="80"/>
                  <a:pt x="58" y="68"/>
                  <a:pt x="59" y="65"/>
                </a:cubicBezTo>
                <a:cubicBezTo>
                  <a:pt x="61" y="69"/>
                  <a:pt x="62" y="74"/>
                  <a:pt x="64" y="79"/>
                </a:cubicBezTo>
                <a:cubicBezTo>
                  <a:pt x="62" y="75"/>
                  <a:pt x="62" y="74"/>
                  <a:pt x="64" y="79"/>
                </a:cubicBezTo>
                <a:close/>
                <a:moveTo>
                  <a:pt x="51" y="60"/>
                </a:moveTo>
                <a:cubicBezTo>
                  <a:pt x="54" y="66"/>
                  <a:pt x="54" y="67"/>
                  <a:pt x="52" y="65"/>
                </a:cubicBezTo>
                <a:cubicBezTo>
                  <a:pt x="51" y="57"/>
                  <a:pt x="50" y="55"/>
                  <a:pt x="51" y="60"/>
                </a:cubicBezTo>
                <a:cubicBezTo>
                  <a:pt x="52" y="62"/>
                  <a:pt x="51" y="59"/>
                  <a:pt x="51" y="60"/>
                </a:cubicBezTo>
                <a:close/>
                <a:moveTo>
                  <a:pt x="64" y="105"/>
                </a:moveTo>
                <a:cubicBezTo>
                  <a:pt x="61" y="114"/>
                  <a:pt x="62" y="92"/>
                  <a:pt x="64" y="105"/>
                </a:cubicBezTo>
                <a:cubicBezTo>
                  <a:pt x="64" y="105"/>
                  <a:pt x="64" y="103"/>
                  <a:pt x="64" y="105"/>
                </a:cubicBezTo>
                <a:close/>
                <a:moveTo>
                  <a:pt x="61" y="71"/>
                </a:moveTo>
                <a:cubicBezTo>
                  <a:pt x="59" y="67"/>
                  <a:pt x="58" y="64"/>
                  <a:pt x="57" y="60"/>
                </a:cubicBezTo>
                <a:cubicBezTo>
                  <a:pt x="58" y="63"/>
                  <a:pt x="60" y="67"/>
                  <a:pt x="61" y="71"/>
                </a:cubicBezTo>
                <a:cubicBezTo>
                  <a:pt x="60" y="68"/>
                  <a:pt x="60" y="67"/>
                  <a:pt x="61" y="71"/>
                </a:cubicBezTo>
                <a:close/>
                <a:moveTo>
                  <a:pt x="57" y="73"/>
                </a:moveTo>
                <a:cubicBezTo>
                  <a:pt x="57" y="73"/>
                  <a:pt x="54" y="65"/>
                  <a:pt x="57" y="73"/>
                </a:cubicBezTo>
                <a:cubicBezTo>
                  <a:pt x="57" y="73"/>
                  <a:pt x="57" y="72"/>
                  <a:pt x="57" y="73"/>
                </a:cubicBezTo>
                <a:close/>
                <a:moveTo>
                  <a:pt x="47" y="44"/>
                </a:moveTo>
                <a:cubicBezTo>
                  <a:pt x="48" y="47"/>
                  <a:pt x="49" y="50"/>
                  <a:pt x="49" y="52"/>
                </a:cubicBezTo>
                <a:cubicBezTo>
                  <a:pt x="49" y="52"/>
                  <a:pt x="46" y="43"/>
                  <a:pt x="47" y="44"/>
                </a:cubicBezTo>
                <a:cubicBezTo>
                  <a:pt x="48" y="47"/>
                  <a:pt x="47" y="44"/>
                  <a:pt x="47" y="44"/>
                </a:cubicBezTo>
                <a:close/>
                <a:moveTo>
                  <a:pt x="45" y="38"/>
                </a:moveTo>
                <a:cubicBezTo>
                  <a:pt x="45" y="39"/>
                  <a:pt x="42" y="38"/>
                  <a:pt x="45" y="38"/>
                </a:cubicBezTo>
                <a:cubicBezTo>
                  <a:pt x="45" y="38"/>
                  <a:pt x="45" y="38"/>
                  <a:pt x="45" y="38"/>
                </a:cubicBezTo>
                <a:close/>
                <a:moveTo>
                  <a:pt x="41" y="38"/>
                </a:moveTo>
                <a:cubicBezTo>
                  <a:pt x="53" y="76"/>
                  <a:pt x="47" y="59"/>
                  <a:pt x="59" y="97"/>
                </a:cubicBezTo>
                <a:cubicBezTo>
                  <a:pt x="68" y="128"/>
                  <a:pt x="64" y="120"/>
                  <a:pt x="86" y="121"/>
                </a:cubicBezTo>
                <a:cubicBezTo>
                  <a:pt x="79" y="133"/>
                  <a:pt x="78" y="152"/>
                  <a:pt x="69" y="161"/>
                </a:cubicBezTo>
                <a:cubicBezTo>
                  <a:pt x="63" y="167"/>
                  <a:pt x="35" y="141"/>
                  <a:pt x="28" y="139"/>
                </a:cubicBezTo>
                <a:cubicBezTo>
                  <a:pt x="35" y="127"/>
                  <a:pt x="45" y="141"/>
                  <a:pt x="42" y="124"/>
                </a:cubicBezTo>
                <a:cubicBezTo>
                  <a:pt x="34" y="85"/>
                  <a:pt x="37" y="79"/>
                  <a:pt x="18" y="44"/>
                </a:cubicBezTo>
                <a:cubicBezTo>
                  <a:pt x="23" y="44"/>
                  <a:pt x="41" y="36"/>
                  <a:pt x="41" y="38"/>
                </a:cubicBezTo>
                <a:cubicBezTo>
                  <a:pt x="45" y="49"/>
                  <a:pt x="41" y="37"/>
                  <a:pt x="41" y="38"/>
                </a:cubicBezTo>
                <a:close/>
                <a:moveTo>
                  <a:pt x="15" y="44"/>
                </a:moveTo>
                <a:cubicBezTo>
                  <a:pt x="16" y="48"/>
                  <a:pt x="14" y="44"/>
                  <a:pt x="15" y="44"/>
                </a:cubicBezTo>
                <a:cubicBezTo>
                  <a:pt x="15" y="45"/>
                  <a:pt x="15" y="44"/>
                  <a:pt x="15" y="44"/>
                </a:cubicBezTo>
                <a:close/>
                <a:moveTo>
                  <a:pt x="49" y="32"/>
                </a:moveTo>
                <a:cubicBezTo>
                  <a:pt x="49" y="32"/>
                  <a:pt x="46" y="32"/>
                  <a:pt x="49" y="32"/>
                </a:cubicBezTo>
                <a:cubicBezTo>
                  <a:pt x="49" y="32"/>
                  <a:pt x="48" y="32"/>
                  <a:pt x="49" y="32"/>
                </a:cubicBezTo>
                <a:close/>
                <a:moveTo>
                  <a:pt x="32" y="38"/>
                </a:moveTo>
                <a:cubicBezTo>
                  <a:pt x="34" y="35"/>
                  <a:pt x="37" y="34"/>
                  <a:pt x="40" y="35"/>
                </a:cubicBezTo>
                <a:cubicBezTo>
                  <a:pt x="37" y="36"/>
                  <a:pt x="35" y="37"/>
                  <a:pt x="32" y="38"/>
                </a:cubicBezTo>
                <a:cubicBezTo>
                  <a:pt x="35" y="37"/>
                  <a:pt x="35" y="38"/>
                  <a:pt x="32" y="38"/>
                </a:cubicBezTo>
                <a:close/>
                <a:moveTo>
                  <a:pt x="15" y="39"/>
                </a:moveTo>
                <a:cubicBezTo>
                  <a:pt x="14" y="43"/>
                  <a:pt x="13" y="35"/>
                  <a:pt x="15" y="39"/>
                </a:cubicBezTo>
                <a:cubicBezTo>
                  <a:pt x="15" y="39"/>
                  <a:pt x="14" y="39"/>
                  <a:pt x="15" y="39"/>
                </a:cubicBezTo>
                <a:close/>
                <a:moveTo>
                  <a:pt x="35" y="32"/>
                </a:moveTo>
                <a:cubicBezTo>
                  <a:pt x="33" y="34"/>
                  <a:pt x="31" y="35"/>
                  <a:pt x="29" y="33"/>
                </a:cubicBezTo>
                <a:cubicBezTo>
                  <a:pt x="35" y="31"/>
                  <a:pt x="37" y="31"/>
                  <a:pt x="35" y="32"/>
                </a:cubicBezTo>
                <a:cubicBezTo>
                  <a:pt x="33" y="33"/>
                  <a:pt x="35" y="32"/>
                  <a:pt x="35" y="32"/>
                </a:cubicBezTo>
                <a:close/>
                <a:moveTo>
                  <a:pt x="47" y="27"/>
                </a:moveTo>
                <a:cubicBezTo>
                  <a:pt x="48" y="28"/>
                  <a:pt x="44" y="28"/>
                  <a:pt x="47" y="27"/>
                </a:cubicBezTo>
                <a:cubicBezTo>
                  <a:pt x="47" y="27"/>
                  <a:pt x="47" y="27"/>
                  <a:pt x="47" y="27"/>
                </a:cubicBezTo>
                <a:close/>
                <a:moveTo>
                  <a:pt x="9" y="40"/>
                </a:moveTo>
                <a:cubicBezTo>
                  <a:pt x="10" y="40"/>
                  <a:pt x="10" y="44"/>
                  <a:pt x="10" y="46"/>
                </a:cubicBezTo>
                <a:cubicBezTo>
                  <a:pt x="10" y="46"/>
                  <a:pt x="7" y="35"/>
                  <a:pt x="9" y="40"/>
                </a:cubicBezTo>
                <a:cubicBezTo>
                  <a:pt x="9" y="40"/>
                  <a:pt x="9" y="39"/>
                  <a:pt x="9" y="40"/>
                </a:cubicBezTo>
                <a:close/>
              </a:path>
            </a:pathLst>
          </a:custGeom>
          <a:solidFill>
            <a:schemeClr val="bg1">
              <a:lumMod val="50000"/>
            </a:schemeClr>
          </a:solidFill>
          <a:ln>
            <a:noFill/>
          </a:ln>
        </p:spPr>
        <p:txBody>
          <a:bodyPr/>
          <a:lstStyle/>
          <a:p>
            <a:endParaRPr lang="zh-CN" altLang="en-US" sz="1600" b="1">
              <a:latin typeface="方正细倩简体" panose="03000509000000000000" pitchFamily="65" charset="-122"/>
              <a:ea typeface="方正细倩简体" panose="03000509000000000000" pitchFamily="65" charset="-122"/>
            </a:endParaRPr>
          </a:p>
        </p:txBody>
      </p:sp>
      <p:sp>
        <p:nvSpPr>
          <p:cNvPr id="23" name="Freeform 37"/>
          <p:cNvSpPr>
            <a:spLocks noEditPoints="1"/>
          </p:cNvSpPr>
          <p:nvPr/>
        </p:nvSpPr>
        <p:spPr bwMode="auto">
          <a:xfrm rot="-6304281">
            <a:off x="7587456" y="3313907"/>
            <a:ext cx="250825" cy="458788"/>
          </a:xfrm>
          <a:custGeom>
            <a:avLst/>
            <a:gdLst>
              <a:gd name="T0" fmla="*/ 2147483646 w 97"/>
              <a:gd name="T1" fmla="*/ 2147483646 h 179"/>
              <a:gd name="T2" fmla="*/ 2147483646 w 97"/>
              <a:gd name="T3" fmla="*/ 2147483646 h 179"/>
              <a:gd name="T4" fmla="*/ 2147483646 w 97"/>
              <a:gd name="T5" fmla="*/ 2147483646 h 179"/>
              <a:gd name="T6" fmla="*/ 2147483646 w 97"/>
              <a:gd name="T7" fmla="*/ 2147483646 h 179"/>
              <a:gd name="T8" fmla="*/ 2147483646 w 97"/>
              <a:gd name="T9" fmla="*/ 2147483646 h 179"/>
              <a:gd name="T10" fmla="*/ 2147483646 w 97"/>
              <a:gd name="T11" fmla="*/ 2147483646 h 179"/>
              <a:gd name="T12" fmla="*/ 2147483646 w 97"/>
              <a:gd name="T13" fmla="*/ 2147483646 h 179"/>
              <a:gd name="T14" fmla="*/ 2147483646 w 97"/>
              <a:gd name="T15" fmla="*/ 2147483646 h 179"/>
              <a:gd name="T16" fmla="*/ 2147483646 w 97"/>
              <a:gd name="T17" fmla="*/ 2147483646 h 179"/>
              <a:gd name="T18" fmla="*/ 2147483646 w 97"/>
              <a:gd name="T19" fmla="*/ 2147483646 h 179"/>
              <a:gd name="T20" fmla="*/ 2147483646 w 97"/>
              <a:gd name="T21" fmla="*/ 2147483646 h 179"/>
              <a:gd name="T22" fmla="*/ 2147483646 w 97"/>
              <a:gd name="T23" fmla="*/ 2147483646 h 179"/>
              <a:gd name="T24" fmla="*/ 2147483646 w 97"/>
              <a:gd name="T25" fmla="*/ 2147483646 h 179"/>
              <a:gd name="T26" fmla="*/ 2147483646 w 97"/>
              <a:gd name="T27" fmla="*/ 2147483646 h 179"/>
              <a:gd name="T28" fmla="*/ 2147483646 w 97"/>
              <a:gd name="T29" fmla="*/ 2147483646 h 179"/>
              <a:gd name="T30" fmla="*/ 2147483646 w 97"/>
              <a:gd name="T31" fmla="*/ 2147483646 h 179"/>
              <a:gd name="T32" fmla="*/ 2147483646 w 97"/>
              <a:gd name="T33" fmla="*/ 2147483646 h 179"/>
              <a:gd name="T34" fmla="*/ 2147483646 w 97"/>
              <a:gd name="T35" fmla="*/ 2147483646 h 179"/>
              <a:gd name="T36" fmla="*/ 2147483646 w 97"/>
              <a:gd name="T37" fmla="*/ 2147483646 h 179"/>
              <a:gd name="T38" fmla="*/ 2147483646 w 97"/>
              <a:gd name="T39" fmla="*/ 2147483646 h 179"/>
              <a:gd name="T40" fmla="*/ 2147483646 w 97"/>
              <a:gd name="T41" fmla="*/ 2147483646 h 179"/>
              <a:gd name="T42" fmla="*/ 2147483646 w 97"/>
              <a:gd name="T43" fmla="*/ 2147483646 h 179"/>
              <a:gd name="T44" fmla="*/ 2147483646 w 97"/>
              <a:gd name="T45" fmla="*/ 2147483646 h 179"/>
              <a:gd name="T46" fmla="*/ 2147483646 w 97"/>
              <a:gd name="T47" fmla="*/ 2147483646 h 179"/>
              <a:gd name="T48" fmla="*/ 2147483646 w 97"/>
              <a:gd name="T49" fmla="*/ 2147483646 h 179"/>
              <a:gd name="T50" fmla="*/ 2147483646 w 97"/>
              <a:gd name="T51" fmla="*/ 2147483646 h 179"/>
              <a:gd name="T52" fmla="*/ 2147483646 w 97"/>
              <a:gd name="T53" fmla="*/ 2147483646 h 179"/>
              <a:gd name="T54" fmla="*/ 2147483646 w 97"/>
              <a:gd name="T55" fmla="*/ 2147483646 h 179"/>
              <a:gd name="T56" fmla="*/ 2147483646 w 97"/>
              <a:gd name="T57" fmla="*/ 2147483646 h 179"/>
              <a:gd name="T58" fmla="*/ 2147483646 w 97"/>
              <a:gd name="T59" fmla="*/ 2147483646 h 179"/>
              <a:gd name="T60" fmla="*/ 2147483646 w 97"/>
              <a:gd name="T61" fmla="*/ 2147483646 h 179"/>
              <a:gd name="T62" fmla="*/ 2147483646 w 97"/>
              <a:gd name="T63" fmla="*/ 2147483646 h 179"/>
              <a:gd name="T64" fmla="*/ 2147483646 w 97"/>
              <a:gd name="T65" fmla="*/ 2147483646 h 179"/>
              <a:gd name="T66" fmla="*/ 2147483646 w 97"/>
              <a:gd name="T67" fmla="*/ 2147483646 h 179"/>
              <a:gd name="T68" fmla="*/ 2147483646 w 97"/>
              <a:gd name="T69" fmla="*/ 2147483646 h 179"/>
              <a:gd name="T70" fmla="*/ 2147483646 w 97"/>
              <a:gd name="T71" fmla="*/ 2147483646 h 179"/>
              <a:gd name="T72" fmla="*/ 2147483646 w 97"/>
              <a:gd name="T73" fmla="*/ 2147483646 h 179"/>
              <a:gd name="T74" fmla="*/ 2147483646 w 97"/>
              <a:gd name="T75" fmla="*/ 2147483646 h 179"/>
              <a:gd name="T76" fmla="*/ 2147483646 w 97"/>
              <a:gd name="T77" fmla="*/ 2147483646 h 179"/>
              <a:gd name="T78" fmla="*/ 2147483646 w 97"/>
              <a:gd name="T79" fmla="*/ 2147483646 h 179"/>
              <a:gd name="T80" fmla="*/ 2147483646 w 97"/>
              <a:gd name="T81" fmla="*/ 2147483646 h 179"/>
              <a:gd name="T82" fmla="*/ 2147483646 w 97"/>
              <a:gd name="T83" fmla="*/ 2147483646 h 179"/>
              <a:gd name="T84" fmla="*/ 2147483646 w 97"/>
              <a:gd name="T85" fmla="*/ 2147483646 h 179"/>
              <a:gd name="T86" fmla="*/ 2147483646 w 97"/>
              <a:gd name="T87" fmla="*/ 2147483646 h 179"/>
              <a:gd name="T88" fmla="*/ 2147483646 w 97"/>
              <a:gd name="T89" fmla="*/ 2147483646 h 179"/>
              <a:gd name="T90" fmla="*/ 2147483646 w 97"/>
              <a:gd name="T91" fmla="*/ 2147483646 h 179"/>
              <a:gd name="T92" fmla="*/ 2147483646 w 97"/>
              <a:gd name="T93" fmla="*/ 2147483646 h 179"/>
              <a:gd name="T94" fmla="*/ 2147483646 w 97"/>
              <a:gd name="T95" fmla="*/ 2147483646 h 179"/>
              <a:gd name="T96" fmla="*/ 2147483646 w 97"/>
              <a:gd name="T97" fmla="*/ 2147483646 h 179"/>
              <a:gd name="T98" fmla="*/ 2147483646 w 97"/>
              <a:gd name="T99" fmla="*/ 2147483646 h 179"/>
              <a:gd name="T100" fmla="*/ 2147483646 w 97"/>
              <a:gd name="T101" fmla="*/ 2147483646 h 179"/>
              <a:gd name="T102" fmla="*/ 2147483646 w 97"/>
              <a:gd name="T103" fmla="*/ 2147483646 h 179"/>
              <a:gd name="T104" fmla="*/ 2147483646 w 97"/>
              <a:gd name="T105" fmla="*/ 2147483646 h 179"/>
              <a:gd name="T106" fmla="*/ 2147483646 w 97"/>
              <a:gd name="T107" fmla="*/ 2147483646 h 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9">
                <a:moveTo>
                  <a:pt x="32" y="28"/>
                </a:moveTo>
                <a:cubicBezTo>
                  <a:pt x="5" y="36"/>
                  <a:pt x="3" y="30"/>
                  <a:pt x="10" y="55"/>
                </a:cubicBezTo>
                <a:cubicBezTo>
                  <a:pt x="22" y="95"/>
                  <a:pt x="29" y="86"/>
                  <a:pt x="32" y="127"/>
                </a:cubicBezTo>
                <a:cubicBezTo>
                  <a:pt x="33" y="127"/>
                  <a:pt x="7" y="132"/>
                  <a:pt x="15" y="141"/>
                </a:cubicBezTo>
                <a:cubicBezTo>
                  <a:pt x="23" y="148"/>
                  <a:pt x="62" y="179"/>
                  <a:pt x="73" y="177"/>
                </a:cubicBezTo>
                <a:cubicBezTo>
                  <a:pt x="87" y="174"/>
                  <a:pt x="96" y="107"/>
                  <a:pt x="94" y="108"/>
                </a:cubicBezTo>
                <a:cubicBezTo>
                  <a:pt x="67" y="115"/>
                  <a:pt x="73" y="99"/>
                  <a:pt x="65" y="74"/>
                </a:cubicBezTo>
                <a:cubicBezTo>
                  <a:pt x="58" y="56"/>
                  <a:pt x="71" y="95"/>
                  <a:pt x="66" y="77"/>
                </a:cubicBezTo>
                <a:cubicBezTo>
                  <a:pt x="58" y="51"/>
                  <a:pt x="61" y="21"/>
                  <a:pt x="32" y="28"/>
                </a:cubicBezTo>
                <a:cubicBezTo>
                  <a:pt x="29" y="29"/>
                  <a:pt x="35" y="28"/>
                  <a:pt x="32" y="28"/>
                </a:cubicBezTo>
                <a:close/>
                <a:moveTo>
                  <a:pt x="12" y="50"/>
                </a:moveTo>
                <a:cubicBezTo>
                  <a:pt x="11" y="42"/>
                  <a:pt x="14" y="50"/>
                  <a:pt x="12" y="50"/>
                </a:cubicBezTo>
                <a:cubicBezTo>
                  <a:pt x="12" y="49"/>
                  <a:pt x="12" y="50"/>
                  <a:pt x="12" y="50"/>
                </a:cubicBezTo>
                <a:close/>
                <a:moveTo>
                  <a:pt x="18" y="61"/>
                </a:moveTo>
                <a:cubicBezTo>
                  <a:pt x="16" y="57"/>
                  <a:pt x="16" y="54"/>
                  <a:pt x="15" y="50"/>
                </a:cubicBezTo>
                <a:cubicBezTo>
                  <a:pt x="0" y="0"/>
                  <a:pt x="21" y="68"/>
                  <a:pt x="18" y="61"/>
                </a:cubicBezTo>
                <a:cubicBezTo>
                  <a:pt x="17" y="60"/>
                  <a:pt x="18" y="61"/>
                  <a:pt x="18" y="61"/>
                </a:cubicBezTo>
                <a:close/>
                <a:moveTo>
                  <a:pt x="21" y="71"/>
                </a:moveTo>
                <a:cubicBezTo>
                  <a:pt x="17" y="68"/>
                  <a:pt x="17" y="65"/>
                  <a:pt x="19" y="64"/>
                </a:cubicBezTo>
                <a:cubicBezTo>
                  <a:pt x="21" y="71"/>
                  <a:pt x="22" y="74"/>
                  <a:pt x="21" y="71"/>
                </a:cubicBezTo>
                <a:cubicBezTo>
                  <a:pt x="20" y="69"/>
                  <a:pt x="21" y="71"/>
                  <a:pt x="21" y="71"/>
                </a:cubicBezTo>
                <a:close/>
                <a:moveTo>
                  <a:pt x="23" y="77"/>
                </a:moveTo>
                <a:cubicBezTo>
                  <a:pt x="23" y="76"/>
                  <a:pt x="27" y="87"/>
                  <a:pt x="23" y="77"/>
                </a:cubicBezTo>
                <a:cubicBezTo>
                  <a:pt x="23" y="77"/>
                  <a:pt x="24" y="78"/>
                  <a:pt x="23" y="77"/>
                </a:cubicBezTo>
                <a:close/>
                <a:moveTo>
                  <a:pt x="28" y="98"/>
                </a:moveTo>
                <a:cubicBezTo>
                  <a:pt x="24" y="86"/>
                  <a:pt x="34" y="104"/>
                  <a:pt x="28" y="98"/>
                </a:cubicBezTo>
                <a:cubicBezTo>
                  <a:pt x="28" y="97"/>
                  <a:pt x="29" y="98"/>
                  <a:pt x="28" y="98"/>
                </a:cubicBezTo>
                <a:close/>
                <a:moveTo>
                  <a:pt x="30" y="114"/>
                </a:moveTo>
                <a:cubicBezTo>
                  <a:pt x="33" y="111"/>
                  <a:pt x="17" y="72"/>
                  <a:pt x="16" y="66"/>
                </a:cubicBezTo>
                <a:cubicBezTo>
                  <a:pt x="15" y="63"/>
                  <a:pt x="31" y="117"/>
                  <a:pt x="30" y="114"/>
                </a:cubicBezTo>
                <a:cubicBezTo>
                  <a:pt x="30" y="114"/>
                  <a:pt x="31" y="117"/>
                  <a:pt x="30" y="114"/>
                </a:cubicBezTo>
                <a:close/>
                <a:moveTo>
                  <a:pt x="34" y="111"/>
                </a:moveTo>
                <a:cubicBezTo>
                  <a:pt x="37" y="115"/>
                  <a:pt x="35" y="116"/>
                  <a:pt x="34" y="111"/>
                </a:cubicBezTo>
                <a:cubicBezTo>
                  <a:pt x="35" y="112"/>
                  <a:pt x="34" y="112"/>
                  <a:pt x="34" y="111"/>
                </a:cubicBezTo>
                <a:close/>
                <a:moveTo>
                  <a:pt x="37" y="117"/>
                </a:moveTo>
                <a:cubicBezTo>
                  <a:pt x="38" y="119"/>
                  <a:pt x="21" y="66"/>
                  <a:pt x="22" y="69"/>
                </a:cubicBezTo>
                <a:cubicBezTo>
                  <a:pt x="22" y="68"/>
                  <a:pt x="35" y="117"/>
                  <a:pt x="37" y="117"/>
                </a:cubicBezTo>
                <a:cubicBezTo>
                  <a:pt x="37" y="117"/>
                  <a:pt x="37" y="117"/>
                  <a:pt x="37" y="117"/>
                </a:cubicBezTo>
                <a:close/>
                <a:moveTo>
                  <a:pt x="20" y="74"/>
                </a:moveTo>
                <a:cubicBezTo>
                  <a:pt x="17" y="63"/>
                  <a:pt x="22" y="71"/>
                  <a:pt x="20" y="74"/>
                </a:cubicBezTo>
                <a:cubicBezTo>
                  <a:pt x="20" y="72"/>
                  <a:pt x="21" y="73"/>
                  <a:pt x="20" y="74"/>
                </a:cubicBezTo>
                <a:close/>
                <a:moveTo>
                  <a:pt x="27" y="88"/>
                </a:moveTo>
                <a:cubicBezTo>
                  <a:pt x="26" y="83"/>
                  <a:pt x="24" y="79"/>
                  <a:pt x="22" y="75"/>
                </a:cubicBezTo>
                <a:cubicBezTo>
                  <a:pt x="23" y="75"/>
                  <a:pt x="28" y="88"/>
                  <a:pt x="27" y="88"/>
                </a:cubicBezTo>
                <a:cubicBezTo>
                  <a:pt x="27" y="87"/>
                  <a:pt x="27" y="88"/>
                  <a:pt x="27" y="88"/>
                </a:cubicBezTo>
                <a:close/>
                <a:moveTo>
                  <a:pt x="31" y="95"/>
                </a:moveTo>
                <a:cubicBezTo>
                  <a:pt x="31" y="98"/>
                  <a:pt x="32" y="101"/>
                  <a:pt x="33" y="103"/>
                </a:cubicBezTo>
                <a:cubicBezTo>
                  <a:pt x="30" y="101"/>
                  <a:pt x="30" y="98"/>
                  <a:pt x="31" y="95"/>
                </a:cubicBezTo>
                <a:cubicBezTo>
                  <a:pt x="31" y="96"/>
                  <a:pt x="31" y="96"/>
                  <a:pt x="31" y="95"/>
                </a:cubicBezTo>
                <a:close/>
                <a:moveTo>
                  <a:pt x="29" y="103"/>
                </a:moveTo>
                <a:cubicBezTo>
                  <a:pt x="32" y="102"/>
                  <a:pt x="33" y="104"/>
                  <a:pt x="32" y="108"/>
                </a:cubicBezTo>
                <a:cubicBezTo>
                  <a:pt x="31" y="111"/>
                  <a:pt x="30" y="109"/>
                  <a:pt x="29" y="103"/>
                </a:cubicBezTo>
                <a:cubicBezTo>
                  <a:pt x="30" y="104"/>
                  <a:pt x="30" y="105"/>
                  <a:pt x="29" y="103"/>
                </a:cubicBezTo>
                <a:close/>
                <a:moveTo>
                  <a:pt x="34" y="124"/>
                </a:moveTo>
                <a:cubicBezTo>
                  <a:pt x="32" y="123"/>
                  <a:pt x="29" y="109"/>
                  <a:pt x="31" y="114"/>
                </a:cubicBezTo>
                <a:cubicBezTo>
                  <a:pt x="33" y="118"/>
                  <a:pt x="38" y="126"/>
                  <a:pt x="34" y="124"/>
                </a:cubicBezTo>
                <a:cubicBezTo>
                  <a:pt x="34" y="124"/>
                  <a:pt x="35" y="124"/>
                  <a:pt x="34" y="124"/>
                </a:cubicBezTo>
                <a:close/>
                <a:moveTo>
                  <a:pt x="36" y="113"/>
                </a:moveTo>
                <a:cubicBezTo>
                  <a:pt x="37" y="118"/>
                  <a:pt x="35" y="117"/>
                  <a:pt x="36" y="113"/>
                </a:cubicBezTo>
                <a:cubicBezTo>
                  <a:pt x="36" y="113"/>
                  <a:pt x="36" y="113"/>
                  <a:pt x="36" y="113"/>
                </a:cubicBezTo>
                <a:close/>
                <a:moveTo>
                  <a:pt x="37" y="119"/>
                </a:moveTo>
                <a:cubicBezTo>
                  <a:pt x="40" y="123"/>
                  <a:pt x="37" y="124"/>
                  <a:pt x="37" y="119"/>
                </a:cubicBezTo>
                <a:cubicBezTo>
                  <a:pt x="37" y="120"/>
                  <a:pt x="37" y="120"/>
                  <a:pt x="37" y="119"/>
                </a:cubicBezTo>
                <a:close/>
                <a:moveTo>
                  <a:pt x="35" y="129"/>
                </a:moveTo>
                <a:cubicBezTo>
                  <a:pt x="36" y="127"/>
                  <a:pt x="40" y="130"/>
                  <a:pt x="35" y="129"/>
                </a:cubicBezTo>
                <a:cubicBezTo>
                  <a:pt x="35" y="128"/>
                  <a:pt x="36" y="129"/>
                  <a:pt x="35" y="129"/>
                </a:cubicBezTo>
                <a:close/>
                <a:moveTo>
                  <a:pt x="41" y="129"/>
                </a:moveTo>
                <a:cubicBezTo>
                  <a:pt x="42" y="130"/>
                  <a:pt x="40" y="132"/>
                  <a:pt x="41" y="129"/>
                </a:cubicBezTo>
                <a:cubicBezTo>
                  <a:pt x="41" y="129"/>
                  <a:pt x="41" y="129"/>
                  <a:pt x="41" y="129"/>
                </a:cubicBezTo>
                <a:close/>
                <a:moveTo>
                  <a:pt x="16" y="139"/>
                </a:moveTo>
                <a:cubicBezTo>
                  <a:pt x="15" y="137"/>
                  <a:pt x="21" y="135"/>
                  <a:pt x="22" y="136"/>
                </a:cubicBezTo>
                <a:cubicBezTo>
                  <a:pt x="20" y="137"/>
                  <a:pt x="17" y="139"/>
                  <a:pt x="16" y="139"/>
                </a:cubicBezTo>
                <a:cubicBezTo>
                  <a:pt x="16" y="138"/>
                  <a:pt x="17" y="139"/>
                  <a:pt x="16" y="139"/>
                </a:cubicBezTo>
                <a:close/>
                <a:moveTo>
                  <a:pt x="37" y="134"/>
                </a:moveTo>
                <a:cubicBezTo>
                  <a:pt x="35" y="132"/>
                  <a:pt x="43" y="132"/>
                  <a:pt x="37" y="134"/>
                </a:cubicBezTo>
                <a:cubicBezTo>
                  <a:pt x="36" y="134"/>
                  <a:pt x="38" y="133"/>
                  <a:pt x="37" y="134"/>
                </a:cubicBezTo>
                <a:close/>
                <a:moveTo>
                  <a:pt x="23" y="141"/>
                </a:moveTo>
                <a:cubicBezTo>
                  <a:pt x="18" y="137"/>
                  <a:pt x="25" y="140"/>
                  <a:pt x="23" y="141"/>
                </a:cubicBezTo>
                <a:cubicBezTo>
                  <a:pt x="22" y="140"/>
                  <a:pt x="23" y="141"/>
                  <a:pt x="23" y="141"/>
                </a:cubicBezTo>
                <a:close/>
                <a:moveTo>
                  <a:pt x="27" y="142"/>
                </a:moveTo>
                <a:cubicBezTo>
                  <a:pt x="23" y="138"/>
                  <a:pt x="34" y="145"/>
                  <a:pt x="27" y="142"/>
                </a:cubicBezTo>
                <a:cubicBezTo>
                  <a:pt x="27" y="142"/>
                  <a:pt x="28" y="142"/>
                  <a:pt x="27" y="142"/>
                </a:cubicBezTo>
                <a:close/>
                <a:moveTo>
                  <a:pt x="29" y="148"/>
                </a:moveTo>
                <a:cubicBezTo>
                  <a:pt x="29" y="147"/>
                  <a:pt x="42" y="155"/>
                  <a:pt x="29" y="148"/>
                </a:cubicBezTo>
                <a:cubicBezTo>
                  <a:pt x="29" y="148"/>
                  <a:pt x="31" y="149"/>
                  <a:pt x="29" y="148"/>
                </a:cubicBezTo>
                <a:close/>
                <a:moveTo>
                  <a:pt x="53" y="158"/>
                </a:moveTo>
                <a:cubicBezTo>
                  <a:pt x="48" y="155"/>
                  <a:pt x="44" y="151"/>
                  <a:pt x="39" y="148"/>
                </a:cubicBezTo>
                <a:cubicBezTo>
                  <a:pt x="34" y="145"/>
                  <a:pt x="67" y="166"/>
                  <a:pt x="53" y="158"/>
                </a:cubicBezTo>
                <a:cubicBezTo>
                  <a:pt x="51" y="156"/>
                  <a:pt x="54" y="159"/>
                  <a:pt x="53" y="158"/>
                </a:cubicBezTo>
                <a:close/>
                <a:moveTo>
                  <a:pt x="72" y="169"/>
                </a:moveTo>
                <a:cubicBezTo>
                  <a:pt x="71" y="170"/>
                  <a:pt x="68" y="170"/>
                  <a:pt x="72" y="169"/>
                </a:cubicBezTo>
                <a:cubicBezTo>
                  <a:pt x="72" y="169"/>
                  <a:pt x="71" y="169"/>
                  <a:pt x="72" y="169"/>
                </a:cubicBezTo>
                <a:close/>
                <a:moveTo>
                  <a:pt x="83" y="150"/>
                </a:moveTo>
                <a:cubicBezTo>
                  <a:pt x="83" y="152"/>
                  <a:pt x="81" y="151"/>
                  <a:pt x="83" y="150"/>
                </a:cubicBezTo>
                <a:cubicBezTo>
                  <a:pt x="83" y="150"/>
                  <a:pt x="83" y="150"/>
                  <a:pt x="83" y="150"/>
                </a:cubicBezTo>
                <a:close/>
                <a:moveTo>
                  <a:pt x="86" y="138"/>
                </a:moveTo>
                <a:cubicBezTo>
                  <a:pt x="88" y="139"/>
                  <a:pt x="84" y="141"/>
                  <a:pt x="86" y="138"/>
                </a:cubicBezTo>
                <a:cubicBezTo>
                  <a:pt x="86" y="138"/>
                  <a:pt x="85" y="138"/>
                  <a:pt x="86" y="138"/>
                </a:cubicBezTo>
                <a:close/>
                <a:moveTo>
                  <a:pt x="82" y="146"/>
                </a:moveTo>
                <a:cubicBezTo>
                  <a:pt x="88" y="148"/>
                  <a:pt x="81" y="149"/>
                  <a:pt x="82" y="146"/>
                </a:cubicBezTo>
                <a:cubicBezTo>
                  <a:pt x="83" y="146"/>
                  <a:pt x="82" y="146"/>
                  <a:pt x="82" y="146"/>
                </a:cubicBezTo>
                <a:close/>
                <a:moveTo>
                  <a:pt x="83" y="136"/>
                </a:moveTo>
                <a:cubicBezTo>
                  <a:pt x="82" y="140"/>
                  <a:pt x="82" y="136"/>
                  <a:pt x="83" y="136"/>
                </a:cubicBezTo>
                <a:cubicBezTo>
                  <a:pt x="83" y="137"/>
                  <a:pt x="83" y="136"/>
                  <a:pt x="83" y="136"/>
                </a:cubicBezTo>
                <a:close/>
                <a:moveTo>
                  <a:pt x="82" y="143"/>
                </a:moveTo>
                <a:cubicBezTo>
                  <a:pt x="80" y="146"/>
                  <a:pt x="78" y="139"/>
                  <a:pt x="82" y="143"/>
                </a:cubicBezTo>
                <a:cubicBezTo>
                  <a:pt x="81" y="143"/>
                  <a:pt x="81" y="143"/>
                  <a:pt x="82" y="143"/>
                </a:cubicBezTo>
                <a:close/>
                <a:moveTo>
                  <a:pt x="80" y="147"/>
                </a:moveTo>
                <a:cubicBezTo>
                  <a:pt x="78" y="149"/>
                  <a:pt x="78" y="149"/>
                  <a:pt x="76" y="149"/>
                </a:cubicBezTo>
                <a:cubicBezTo>
                  <a:pt x="77" y="145"/>
                  <a:pt x="78" y="144"/>
                  <a:pt x="80" y="147"/>
                </a:cubicBezTo>
                <a:cubicBezTo>
                  <a:pt x="79" y="147"/>
                  <a:pt x="79" y="146"/>
                  <a:pt x="80" y="147"/>
                </a:cubicBezTo>
                <a:close/>
                <a:moveTo>
                  <a:pt x="72" y="166"/>
                </a:moveTo>
                <a:cubicBezTo>
                  <a:pt x="75" y="167"/>
                  <a:pt x="74" y="164"/>
                  <a:pt x="72" y="166"/>
                </a:cubicBezTo>
                <a:cubicBezTo>
                  <a:pt x="71" y="166"/>
                  <a:pt x="72" y="166"/>
                  <a:pt x="72" y="166"/>
                </a:cubicBezTo>
                <a:close/>
                <a:moveTo>
                  <a:pt x="65" y="169"/>
                </a:moveTo>
                <a:cubicBezTo>
                  <a:pt x="67" y="167"/>
                  <a:pt x="73" y="174"/>
                  <a:pt x="65" y="169"/>
                </a:cubicBezTo>
                <a:cubicBezTo>
                  <a:pt x="65" y="169"/>
                  <a:pt x="66" y="169"/>
                  <a:pt x="65" y="169"/>
                </a:cubicBezTo>
                <a:close/>
                <a:moveTo>
                  <a:pt x="73" y="174"/>
                </a:moveTo>
                <a:cubicBezTo>
                  <a:pt x="66" y="172"/>
                  <a:pt x="75" y="172"/>
                  <a:pt x="73" y="174"/>
                </a:cubicBezTo>
                <a:cubicBezTo>
                  <a:pt x="73" y="174"/>
                  <a:pt x="73" y="174"/>
                  <a:pt x="73" y="174"/>
                </a:cubicBezTo>
                <a:close/>
                <a:moveTo>
                  <a:pt x="76" y="169"/>
                </a:moveTo>
                <a:cubicBezTo>
                  <a:pt x="76" y="169"/>
                  <a:pt x="74" y="169"/>
                  <a:pt x="76" y="169"/>
                </a:cubicBezTo>
                <a:cubicBezTo>
                  <a:pt x="76" y="169"/>
                  <a:pt x="76" y="169"/>
                  <a:pt x="76" y="169"/>
                </a:cubicBezTo>
                <a:close/>
                <a:moveTo>
                  <a:pt x="77" y="167"/>
                </a:moveTo>
                <a:cubicBezTo>
                  <a:pt x="76" y="165"/>
                  <a:pt x="77" y="165"/>
                  <a:pt x="77" y="167"/>
                </a:cubicBezTo>
                <a:cubicBezTo>
                  <a:pt x="77" y="167"/>
                  <a:pt x="77" y="167"/>
                  <a:pt x="77" y="167"/>
                </a:cubicBezTo>
                <a:close/>
                <a:moveTo>
                  <a:pt x="89" y="133"/>
                </a:moveTo>
                <a:cubicBezTo>
                  <a:pt x="92" y="134"/>
                  <a:pt x="86" y="132"/>
                  <a:pt x="89" y="133"/>
                </a:cubicBezTo>
                <a:cubicBezTo>
                  <a:pt x="89" y="133"/>
                  <a:pt x="89" y="133"/>
                  <a:pt x="89" y="133"/>
                </a:cubicBezTo>
                <a:close/>
                <a:moveTo>
                  <a:pt x="88" y="125"/>
                </a:moveTo>
                <a:cubicBezTo>
                  <a:pt x="85" y="128"/>
                  <a:pt x="89" y="124"/>
                  <a:pt x="88" y="125"/>
                </a:cubicBezTo>
                <a:cubicBezTo>
                  <a:pt x="88" y="125"/>
                  <a:pt x="88" y="125"/>
                  <a:pt x="88" y="125"/>
                </a:cubicBezTo>
                <a:close/>
                <a:moveTo>
                  <a:pt x="93" y="122"/>
                </a:moveTo>
                <a:cubicBezTo>
                  <a:pt x="92" y="127"/>
                  <a:pt x="92" y="122"/>
                  <a:pt x="93" y="122"/>
                </a:cubicBezTo>
                <a:cubicBezTo>
                  <a:pt x="93" y="123"/>
                  <a:pt x="93" y="122"/>
                  <a:pt x="93" y="122"/>
                </a:cubicBezTo>
                <a:close/>
                <a:moveTo>
                  <a:pt x="89" y="122"/>
                </a:moveTo>
                <a:cubicBezTo>
                  <a:pt x="90" y="125"/>
                  <a:pt x="88" y="119"/>
                  <a:pt x="89" y="122"/>
                </a:cubicBezTo>
                <a:cubicBezTo>
                  <a:pt x="89" y="122"/>
                  <a:pt x="89" y="122"/>
                  <a:pt x="89" y="122"/>
                </a:cubicBezTo>
                <a:close/>
                <a:moveTo>
                  <a:pt x="79" y="120"/>
                </a:moveTo>
                <a:cubicBezTo>
                  <a:pt x="77" y="121"/>
                  <a:pt x="74" y="122"/>
                  <a:pt x="72" y="123"/>
                </a:cubicBezTo>
                <a:cubicBezTo>
                  <a:pt x="73" y="121"/>
                  <a:pt x="81" y="120"/>
                  <a:pt x="79" y="120"/>
                </a:cubicBezTo>
                <a:cubicBezTo>
                  <a:pt x="77" y="121"/>
                  <a:pt x="79" y="120"/>
                  <a:pt x="79" y="120"/>
                </a:cubicBezTo>
                <a:close/>
                <a:moveTo>
                  <a:pt x="97" y="113"/>
                </a:moveTo>
                <a:cubicBezTo>
                  <a:pt x="95" y="116"/>
                  <a:pt x="96" y="112"/>
                  <a:pt x="97" y="113"/>
                </a:cubicBezTo>
                <a:cubicBezTo>
                  <a:pt x="97" y="114"/>
                  <a:pt x="97" y="113"/>
                  <a:pt x="97" y="113"/>
                </a:cubicBezTo>
                <a:close/>
                <a:moveTo>
                  <a:pt x="74" y="111"/>
                </a:moveTo>
                <a:cubicBezTo>
                  <a:pt x="73" y="109"/>
                  <a:pt x="73" y="107"/>
                  <a:pt x="73" y="105"/>
                </a:cubicBezTo>
                <a:cubicBezTo>
                  <a:pt x="73" y="107"/>
                  <a:pt x="74" y="109"/>
                  <a:pt x="74" y="111"/>
                </a:cubicBezTo>
                <a:cubicBezTo>
                  <a:pt x="74" y="111"/>
                  <a:pt x="74" y="109"/>
                  <a:pt x="74" y="111"/>
                </a:cubicBezTo>
                <a:close/>
                <a:moveTo>
                  <a:pt x="62" y="83"/>
                </a:moveTo>
                <a:cubicBezTo>
                  <a:pt x="61" y="80"/>
                  <a:pt x="61" y="78"/>
                  <a:pt x="60" y="75"/>
                </a:cubicBezTo>
                <a:cubicBezTo>
                  <a:pt x="62" y="77"/>
                  <a:pt x="63" y="79"/>
                  <a:pt x="62" y="83"/>
                </a:cubicBezTo>
                <a:cubicBezTo>
                  <a:pt x="61" y="80"/>
                  <a:pt x="62" y="80"/>
                  <a:pt x="62" y="83"/>
                </a:cubicBezTo>
                <a:close/>
                <a:moveTo>
                  <a:pt x="59" y="86"/>
                </a:moveTo>
                <a:cubicBezTo>
                  <a:pt x="59" y="86"/>
                  <a:pt x="57" y="77"/>
                  <a:pt x="59" y="86"/>
                </a:cubicBezTo>
                <a:cubicBezTo>
                  <a:pt x="59" y="86"/>
                  <a:pt x="59" y="85"/>
                  <a:pt x="59" y="86"/>
                </a:cubicBezTo>
                <a:close/>
                <a:moveTo>
                  <a:pt x="57" y="77"/>
                </a:moveTo>
                <a:cubicBezTo>
                  <a:pt x="54" y="77"/>
                  <a:pt x="53" y="75"/>
                  <a:pt x="53" y="69"/>
                </a:cubicBezTo>
                <a:cubicBezTo>
                  <a:pt x="57" y="71"/>
                  <a:pt x="54" y="66"/>
                  <a:pt x="57" y="77"/>
                </a:cubicBezTo>
                <a:cubicBezTo>
                  <a:pt x="57" y="77"/>
                  <a:pt x="56" y="74"/>
                  <a:pt x="57" y="77"/>
                </a:cubicBezTo>
                <a:close/>
                <a:moveTo>
                  <a:pt x="64" y="79"/>
                </a:moveTo>
                <a:cubicBezTo>
                  <a:pt x="64" y="80"/>
                  <a:pt x="58" y="68"/>
                  <a:pt x="59" y="65"/>
                </a:cubicBezTo>
                <a:cubicBezTo>
                  <a:pt x="61" y="69"/>
                  <a:pt x="62" y="74"/>
                  <a:pt x="64" y="79"/>
                </a:cubicBezTo>
                <a:cubicBezTo>
                  <a:pt x="62" y="75"/>
                  <a:pt x="62" y="74"/>
                  <a:pt x="64" y="79"/>
                </a:cubicBezTo>
                <a:close/>
                <a:moveTo>
                  <a:pt x="51" y="60"/>
                </a:moveTo>
                <a:cubicBezTo>
                  <a:pt x="54" y="66"/>
                  <a:pt x="54" y="67"/>
                  <a:pt x="52" y="65"/>
                </a:cubicBezTo>
                <a:cubicBezTo>
                  <a:pt x="51" y="57"/>
                  <a:pt x="50" y="55"/>
                  <a:pt x="51" y="60"/>
                </a:cubicBezTo>
                <a:cubicBezTo>
                  <a:pt x="52" y="62"/>
                  <a:pt x="51" y="59"/>
                  <a:pt x="51" y="60"/>
                </a:cubicBezTo>
                <a:close/>
                <a:moveTo>
                  <a:pt x="64" y="105"/>
                </a:moveTo>
                <a:cubicBezTo>
                  <a:pt x="61" y="114"/>
                  <a:pt x="62" y="92"/>
                  <a:pt x="64" y="105"/>
                </a:cubicBezTo>
                <a:cubicBezTo>
                  <a:pt x="64" y="105"/>
                  <a:pt x="64" y="103"/>
                  <a:pt x="64" y="105"/>
                </a:cubicBezTo>
                <a:close/>
                <a:moveTo>
                  <a:pt x="61" y="71"/>
                </a:moveTo>
                <a:cubicBezTo>
                  <a:pt x="59" y="67"/>
                  <a:pt x="58" y="64"/>
                  <a:pt x="57" y="60"/>
                </a:cubicBezTo>
                <a:cubicBezTo>
                  <a:pt x="58" y="63"/>
                  <a:pt x="60" y="67"/>
                  <a:pt x="61" y="71"/>
                </a:cubicBezTo>
                <a:cubicBezTo>
                  <a:pt x="60" y="68"/>
                  <a:pt x="60" y="67"/>
                  <a:pt x="61" y="71"/>
                </a:cubicBezTo>
                <a:close/>
                <a:moveTo>
                  <a:pt x="57" y="73"/>
                </a:moveTo>
                <a:cubicBezTo>
                  <a:pt x="57" y="73"/>
                  <a:pt x="54" y="65"/>
                  <a:pt x="57" y="73"/>
                </a:cubicBezTo>
                <a:cubicBezTo>
                  <a:pt x="57" y="73"/>
                  <a:pt x="57" y="72"/>
                  <a:pt x="57" y="73"/>
                </a:cubicBezTo>
                <a:close/>
                <a:moveTo>
                  <a:pt x="47" y="44"/>
                </a:moveTo>
                <a:cubicBezTo>
                  <a:pt x="48" y="47"/>
                  <a:pt x="49" y="50"/>
                  <a:pt x="49" y="52"/>
                </a:cubicBezTo>
                <a:cubicBezTo>
                  <a:pt x="49" y="52"/>
                  <a:pt x="46" y="43"/>
                  <a:pt x="47" y="44"/>
                </a:cubicBezTo>
                <a:cubicBezTo>
                  <a:pt x="48" y="47"/>
                  <a:pt x="47" y="44"/>
                  <a:pt x="47" y="44"/>
                </a:cubicBezTo>
                <a:close/>
                <a:moveTo>
                  <a:pt x="45" y="38"/>
                </a:moveTo>
                <a:cubicBezTo>
                  <a:pt x="45" y="39"/>
                  <a:pt x="42" y="38"/>
                  <a:pt x="45" y="38"/>
                </a:cubicBezTo>
                <a:cubicBezTo>
                  <a:pt x="45" y="38"/>
                  <a:pt x="45" y="38"/>
                  <a:pt x="45" y="38"/>
                </a:cubicBezTo>
                <a:close/>
                <a:moveTo>
                  <a:pt x="41" y="38"/>
                </a:moveTo>
                <a:cubicBezTo>
                  <a:pt x="53" y="76"/>
                  <a:pt x="47" y="59"/>
                  <a:pt x="59" y="97"/>
                </a:cubicBezTo>
                <a:cubicBezTo>
                  <a:pt x="68" y="128"/>
                  <a:pt x="64" y="120"/>
                  <a:pt x="86" y="121"/>
                </a:cubicBezTo>
                <a:cubicBezTo>
                  <a:pt x="79" y="133"/>
                  <a:pt x="78" y="152"/>
                  <a:pt x="69" y="161"/>
                </a:cubicBezTo>
                <a:cubicBezTo>
                  <a:pt x="63" y="167"/>
                  <a:pt x="35" y="141"/>
                  <a:pt x="28" y="139"/>
                </a:cubicBezTo>
                <a:cubicBezTo>
                  <a:pt x="35" y="127"/>
                  <a:pt x="45" y="141"/>
                  <a:pt x="42" y="124"/>
                </a:cubicBezTo>
                <a:cubicBezTo>
                  <a:pt x="34" y="85"/>
                  <a:pt x="37" y="79"/>
                  <a:pt x="18" y="44"/>
                </a:cubicBezTo>
                <a:cubicBezTo>
                  <a:pt x="23" y="44"/>
                  <a:pt x="41" y="36"/>
                  <a:pt x="41" y="38"/>
                </a:cubicBezTo>
                <a:cubicBezTo>
                  <a:pt x="45" y="49"/>
                  <a:pt x="41" y="37"/>
                  <a:pt x="41" y="38"/>
                </a:cubicBezTo>
                <a:close/>
                <a:moveTo>
                  <a:pt x="15" y="44"/>
                </a:moveTo>
                <a:cubicBezTo>
                  <a:pt x="16" y="48"/>
                  <a:pt x="14" y="44"/>
                  <a:pt x="15" y="44"/>
                </a:cubicBezTo>
                <a:cubicBezTo>
                  <a:pt x="15" y="45"/>
                  <a:pt x="15" y="44"/>
                  <a:pt x="15" y="44"/>
                </a:cubicBezTo>
                <a:close/>
                <a:moveTo>
                  <a:pt x="49" y="32"/>
                </a:moveTo>
                <a:cubicBezTo>
                  <a:pt x="49" y="32"/>
                  <a:pt x="46" y="32"/>
                  <a:pt x="49" y="32"/>
                </a:cubicBezTo>
                <a:cubicBezTo>
                  <a:pt x="49" y="32"/>
                  <a:pt x="48" y="32"/>
                  <a:pt x="49" y="32"/>
                </a:cubicBezTo>
                <a:close/>
                <a:moveTo>
                  <a:pt x="32" y="38"/>
                </a:moveTo>
                <a:cubicBezTo>
                  <a:pt x="34" y="35"/>
                  <a:pt x="37" y="34"/>
                  <a:pt x="40" y="35"/>
                </a:cubicBezTo>
                <a:cubicBezTo>
                  <a:pt x="37" y="36"/>
                  <a:pt x="35" y="37"/>
                  <a:pt x="32" y="38"/>
                </a:cubicBezTo>
                <a:cubicBezTo>
                  <a:pt x="35" y="37"/>
                  <a:pt x="35" y="38"/>
                  <a:pt x="32" y="38"/>
                </a:cubicBezTo>
                <a:close/>
                <a:moveTo>
                  <a:pt x="15" y="39"/>
                </a:moveTo>
                <a:cubicBezTo>
                  <a:pt x="14" y="43"/>
                  <a:pt x="13" y="35"/>
                  <a:pt x="15" y="39"/>
                </a:cubicBezTo>
                <a:cubicBezTo>
                  <a:pt x="15" y="39"/>
                  <a:pt x="14" y="39"/>
                  <a:pt x="15" y="39"/>
                </a:cubicBezTo>
                <a:close/>
                <a:moveTo>
                  <a:pt x="35" y="32"/>
                </a:moveTo>
                <a:cubicBezTo>
                  <a:pt x="33" y="34"/>
                  <a:pt x="31" y="35"/>
                  <a:pt x="29" y="33"/>
                </a:cubicBezTo>
                <a:cubicBezTo>
                  <a:pt x="35" y="31"/>
                  <a:pt x="37" y="31"/>
                  <a:pt x="35" y="32"/>
                </a:cubicBezTo>
                <a:cubicBezTo>
                  <a:pt x="33" y="33"/>
                  <a:pt x="35" y="32"/>
                  <a:pt x="35" y="32"/>
                </a:cubicBezTo>
                <a:close/>
                <a:moveTo>
                  <a:pt x="47" y="27"/>
                </a:moveTo>
                <a:cubicBezTo>
                  <a:pt x="48" y="28"/>
                  <a:pt x="44" y="28"/>
                  <a:pt x="47" y="27"/>
                </a:cubicBezTo>
                <a:cubicBezTo>
                  <a:pt x="47" y="27"/>
                  <a:pt x="47" y="27"/>
                  <a:pt x="47" y="27"/>
                </a:cubicBezTo>
                <a:close/>
                <a:moveTo>
                  <a:pt x="9" y="40"/>
                </a:moveTo>
                <a:cubicBezTo>
                  <a:pt x="10" y="40"/>
                  <a:pt x="10" y="44"/>
                  <a:pt x="10" y="46"/>
                </a:cubicBezTo>
                <a:cubicBezTo>
                  <a:pt x="10" y="46"/>
                  <a:pt x="7" y="35"/>
                  <a:pt x="9" y="40"/>
                </a:cubicBezTo>
                <a:cubicBezTo>
                  <a:pt x="9" y="40"/>
                  <a:pt x="9" y="39"/>
                  <a:pt x="9" y="40"/>
                </a:cubicBezTo>
                <a:close/>
              </a:path>
            </a:pathLst>
          </a:custGeom>
          <a:solidFill>
            <a:schemeClr val="bg1">
              <a:lumMod val="50000"/>
            </a:schemeClr>
          </a:solidFill>
          <a:ln>
            <a:noFill/>
          </a:ln>
        </p:spPr>
        <p:txBody>
          <a:bodyPr/>
          <a:lstStyle/>
          <a:p>
            <a:endParaRPr lang="zh-CN" altLang="en-US" sz="1600" b="1">
              <a:latin typeface="方正细倩简体" panose="03000509000000000000" pitchFamily="65" charset="-122"/>
              <a:ea typeface="方正细倩简体" panose="03000509000000000000" pitchFamily="65" charset="-122"/>
            </a:endParaRPr>
          </a:p>
        </p:txBody>
      </p:sp>
      <p:sp>
        <p:nvSpPr>
          <p:cNvPr id="24" name="Freeform 37"/>
          <p:cNvSpPr>
            <a:spLocks noEditPoints="1"/>
          </p:cNvSpPr>
          <p:nvPr/>
        </p:nvSpPr>
        <p:spPr bwMode="auto">
          <a:xfrm rot="8954185">
            <a:off x="4479925" y="3562350"/>
            <a:ext cx="227013" cy="417513"/>
          </a:xfrm>
          <a:custGeom>
            <a:avLst/>
            <a:gdLst>
              <a:gd name="T0" fmla="*/ 2147483646 w 97"/>
              <a:gd name="T1" fmla="*/ 2147483646 h 179"/>
              <a:gd name="T2" fmla="*/ 2147483646 w 97"/>
              <a:gd name="T3" fmla="*/ 2147483646 h 179"/>
              <a:gd name="T4" fmla="*/ 2147483646 w 97"/>
              <a:gd name="T5" fmla="*/ 2147483646 h 179"/>
              <a:gd name="T6" fmla="*/ 2147483646 w 97"/>
              <a:gd name="T7" fmla="*/ 2147483646 h 179"/>
              <a:gd name="T8" fmla="*/ 2147483646 w 97"/>
              <a:gd name="T9" fmla="*/ 2147483646 h 179"/>
              <a:gd name="T10" fmla="*/ 2147483646 w 97"/>
              <a:gd name="T11" fmla="*/ 2147483646 h 179"/>
              <a:gd name="T12" fmla="*/ 2147483646 w 97"/>
              <a:gd name="T13" fmla="*/ 2147483646 h 179"/>
              <a:gd name="T14" fmla="*/ 2147483646 w 97"/>
              <a:gd name="T15" fmla="*/ 2147483646 h 179"/>
              <a:gd name="T16" fmla="*/ 2147483646 w 97"/>
              <a:gd name="T17" fmla="*/ 2147483646 h 179"/>
              <a:gd name="T18" fmla="*/ 2147483646 w 97"/>
              <a:gd name="T19" fmla="*/ 2147483646 h 179"/>
              <a:gd name="T20" fmla="*/ 2147483646 w 97"/>
              <a:gd name="T21" fmla="*/ 2147483646 h 179"/>
              <a:gd name="T22" fmla="*/ 2147483646 w 97"/>
              <a:gd name="T23" fmla="*/ 2147483646 h 179"/>
              <a:gd name="T24" fmla="*/ 2147483646 w 97"/>
              <a:gd name="T25" fmla="*/ 2147483646 h 179"/>
              <a:gd name="T26" fmla="*/ 2147483646 w 97"/>
              <a:gd name="T27" fmla="*/ 2147483646 h 179"/>
              <a:gd name="T28" fmla="*/ 2147483646 w 97"/>
              <a:gd name="T29" fmla="*/ 2147483646 h 179"/>
              <a:gd name="T30" fmla="*/ 2147483646 w 97"/>
              <a:gd name="T31" fmla="*/ 2147483646 h 179"/>
              <a:gd name="T32" fmla="*/ 2147483646 w 97"/>
              <a:gd name="T33" fmla="*/ 2147483646 h 179"/>
              <a:gd name="T34" fmla="*/ 2147483646 w 97"/>
              <a:gd name="T35" fmla="*/ 2147483646 h 179"/>
              <a:gd name="T36" fmla="*/ 2147483646 w 97"/>
              <a:gd name="T37" fmla="*/ 2147483646 h 179"/>
              <a:gd name="T38" fmla="*/ 2147483646 w 97"/>
              <a:gd name="T39" fmla="*/ 2147483646 h 179"/>
              <a:gd name="T40" fmla="*/ 2147483646 w 97"/>
              <a:gd name="T41" fmla="*/ 2147483646 h 179"/>
              <a:gd name="T42" fmla="*/ 2147483646 w 97"/>
              <a:gd name="T43" fmla="*/ 2147483646 h 179"/>
              <a:gd name="T44" fmla="*/ 2147483646 w 97"/>
              <a:gd name="T45" fmla="*/ 2147483646 h 179"/>
              <a:gd name="T46" fmla="*/ 2147483646 w 97"/>
              <a:gd name="T47" fmla="*/ 2147483646 h 179"/>
              <a:gd name="T48" fmla="*/ 2147483646 w 97"/>
              <a:gd name="T49" fmla="*/ 2147483646 h 179"/>
              <a:gd name="T50" fmla="*/ 2147483646 w 97"/>
              <a:gd name="T51" fmla="*/ 2147483646 h 179"/>
              <a:gd name="T52" fmla="*/ 2147483646 w 97"/>
              <a:gd name="T53" fmla="*/ 2147483646 h 179"/>
              <a:gd name="T54" fmla="*/ 2147483646 w 97"/>
              <a:gd name="T55" fmla="*/ 2147483646 h 179"/>
              <a:gd name="T56" fmla="*/ 2147483646 w 97"/>
              <a:gd name="T57" fmla="*/ 2147483646 h 179"/>
              <a:gd name="T58" fmla="*/ 2147483646 w 97"/>
              <a:gd name="T59" fmla="*/ 2147483646 h 179"/>
              <a:gd name="T60" fmla="*/ 2147483646 w 97"/>
              <a:gd name="T61" fmla="*/ 2147483646 h 179"/>
              <a:gd name="T62" fmla="*/ 2147483646 w 97"/>
              <a:gd name="T63" fmla="*/ 2147483646 h 179"/>
              <a:gd name="T64" fmla="*/ 2147483646 w 97"/>
              <a:gd name="T65" fmla="*/ 2147483646 h 179"/>
              <a:gd name="T66" fmla="*/ 2147483646 w 97"/>
              <a:gd name="T67" fmla="*/ 2147483646 h 179"/>
              <a:gd name="T68" fmla="*/ 2147483646 w 97"/>
              <a:gd name="T69" fmla="*/ 2147483646 h 179"/>
              <a:gd name="T70" fmla="*/ 2147483646 w 97"/>
              <a:gd name="T71" fmla="*/ 2147483646 h 179"/>
              <a:gd name="T72" fmla="*/ 2147483646 w 97"/>
              <a:gd name="T73" fmla="*/ 2147483646 h 179"/>
              <a:gd name="T74" fmla="*/ 2147483646 w 97"/>
              <a:gd name="T75" fmla="*/ 2147483646 h 179"/>
              <a:gd name="T76" fmla="*/ 2147483646 w 97"/>
              <a:gd name="T77" fmla="*/ 2147483646 h 179"/>
              <a:gd name="T78" fmla="*/ 2147483646 w 97"/>
              <a:gd name="T79" fmla="*/ 2147483646 h 179"/>
              <a:gd name="T80" fmla="*/ 2147483646 w 97"/>
              <a:gd name="T81" fmla="*/ 2147483646 h 179"/>
              <a:gd name="T82" fmla="*/ 2147483646 w 97"/>
              <a:gd name="T83" fmla="*/ 2147483646 h 179"/>
              <a:gd name="T84" fmla="*/ 2147483646 w 97"/>
              <a:gd name="T85" fmla="*/ 2147483646 h 179"/>
              <a:gd name="T86" fmla="*/ 2147483646 w 97"/>
              <a:gd name="T87" fmla="*/ 2147483646 h 179"/>
              <a:gd name="T88" fmla="*/ 2147483646 w 97"/>
              <a:gd name="T89" fmla="*/ 2147483646 h 179"/>
              <a:gd name="T90" fmla="*/ 2147483646 w 97"/>
              <a:gd name="T91" fmla="*/ 2147483646 h 179"/>
              <a:gd name="T92" fmla="*/ 2147483646 w 97"/>
              <a:gd name="T93" fmla="*/ 2147483646 h 179"/>
              <a:gd name="T94" fmla="*/ 2147483646 w 97"/>
              <a:gd name="T95" fmla="*/ 2147483646 h 179"/>
              <a:gd name="T96" fmla="*/ 2147483646 w 97"/>
              <a:gd name="T97" fmla="*/ 2147483646 h 179"/>
              <a:gd name="T98" fmla="*/ 2147483646 w 97"/>
              <a:gd name="T99" fmla="*/ 2147483646 h 179"/>
              <a:gd name="T100" fmla="*/ 2147483646 w 97"/>
              <a:gd name="T101" fmla="*/ 2147483646 h 179"/>
              <a:gd name="T102" fmla="*/ 2147483646 w 97"/>
              <a:gd name="T103" fmla="*/ 2147483646 h 179"/>
              <a:gd name="T104" fmla="*/ 2147483646 w 97"/>
              <a:gd name="T105" fmla="*/ 2147483646 h 179"/>
              <a:gd name="T106" fmla="*/ 2147483646 w 97"/>
              <a:gd name="T107" fmla="*/ 2147483646 h 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9">
                <a:moveTo>
                  <a:pt x="32" y="28"/>
                </a:moveTo>
                <a:cubicBezTo>
                  <a:pt x="5" y="36"/>
                  <a:pt x="3" y="30"/>
                  <a:pt x="10" y="55"/>
                </a:cubicBezTo>
                <a:cubicBezTo>
                  <a:pt x="22" y="95"/>
                  <a:pt x="29" y="86"/>
                  <a:pt x="32" y="127"/>
                </a:cubicBezTo>
                <a:cubicBezTo>
                  <a:pt x="33" y="127"/>
                  <a:pt x="7" y="132"/>
                  <a:pt x="15" y="141"/>
                </a:cubicBezTo>
                <a:cubicBezTo>
                  <a:pt x="23" y="148"/>
                  <a:pt x="62" y="179"/>
                  <a:pt x="73" y="177"/>
                </a:cubicBezTo>
                <a:cubicBezTo>
                  <a:pt x="87" y="174"/>
                  <a:pt x="96" y="107"/>
                  <a:pt x="94" y="108"/>
                </a:cubicBezTo>
                <a:cubicBezTo>
                  <a:pt x="67" y="115"/>
                  <a:pt x="73" y="99"/>
                  <a:pt x="65" y="74"/>
                </a:cubicBezTo>
                <a:cubicBezTo>
                  <a:pt x="58" y="56"/>
                  <a:pt x="71" y="95"/>
                  <a:pt x="66" y="77"/>
                </a:cubicBezTo>
                <a:cubicBezTo>
                  <a:pt x="58" y="51"/>
                  <a:pt x="61" y="21"/>
                  <a:pt x="32" y="28"/>
                </a:cubicBezTo>
                <a:cubicBezTo>
                  <a:pt x="29" y="29"/>
                  <a:pt x="35" y="28"/>
                  <a:pt x="32" y="28"/>
                </a:cubicBezTo>
                <a:close/>
                <a:moveTo>
                  <a:pt x="12" y="50"/>
                </a:moveTo>
                <a:cubicBezTo>
                  <a:pt x="11" y="42"/>
                  <a:pt x="14" y="50"/>
                  <a:pt x="12" y="50"/>
                </a:cubicBezTo>
                <a:cubicBezTo>
                  <a:pt x="12" y="49"/>
                  <a:pt x="12" y="50"/>
                  <a:pt x="12" y="50"/>
                </a:cubicBezTo>
                <a:close/>
                <a:moveTo>
                  <a:pt x="18" y="61"/>
                </a:moveTo>
                <a:cubicBezTo>
                  <a:pt x="16" y="57"/>
                  <a:pt x="16" y="54"/>
                  <a:pt x="15" y="50"/>
                </a:cubicBezTo>
                <a:cubicBezTo>
                  <a:pt x="0" y="0"/>
                  <a:pt x="21" y="68"/>
                  <a:pt x="18" y="61"/>
                </a:cubicBezTo>
                <a:cubicBezTo>
                  <a:pt x="17" y="60"/>
                  <a:pt x="18" y="61"/>
                  <a:pt x="18" y="61"/>
                </a:cubicBezTo>
                <a:close/>
                <a:moveTo>
                  <a:pt x="21" y="71"/>
                </a:moveTo>
                <a:cubicBezTo>
                  <a:pt x="17" y="68"/>
                  <a:pt x="17" y="65"/>
                  <a:pt x="19" y="64"/>
                </a:cubicBezTo>
                <a:cubicBezTo>
                  <a:pt x="21" y="71"/>
                  <a:pt x="22" y="74"/>
                  <a:pt x="21" y="71"/>
                </a:cubicBezTo>
                <a:cubicBezTo>
                  <a:pt x="20" y="69"/>
                  <a:pt x="21" y="71"/>
                  <a:pt x="21" y="71"/>
                </a:cubicBezTo>
                <a:close/>
                <a:moveTo>
                  <a:pt x="23" y="77"/>
                </a:moveTo>
                <a:cubicBezTo>
                  <a:pt x="23" y="76"/>
                  <a:pt x="27" y="87"/>
                  <a:pt x="23" y="77"/>
                </a:cubicBezTo>
                <a:cubicBezTo>
                  <a:pt x="23" y="77"/>
                  <a:pt x="24" y="78"/>
                  <a:pt x="23" y="77"/>
                </a:cubicBezTo>
                <a:close/>
                <a:moveTo>
                  <a:pt x="28" y="98"/>
                </a:moveTo>
                <a:cubicBezTo>
                  <a:pt x="24" y="86"/>
                  <a:pt x="34" y="104"/>
                  <a:pt x="28" y="98"/>
                </a:cubicBezTo>
                <a:cubicBezTo>
                  <a:pt x="28" y="97"/>
                  <a:pt x="29" y="98"/>
                  <a:pt x="28" y="98"/>
                </a:cubicBezTo>
                <a:close/>
                <a:moveTo>
                  <a:pt x="30" y="114"/>
                </a:moveTo>
                <a:cubicBezTo>
                  <a:pt x="33" y="111"/>
                  <a:pt x="17" y="72"/>
                  <a:pt x="16" y="66"/>
                </a:cubicBezTo>
                <a:cubicBezTo>
                  <a:pt x="15" y="63"/>
                  <a:pt x="31" y="117"/>
                  <a:pt x="30" y="114"/>
                </a:cubicBezTo>
                <a:cubicBezTo>
                  <a:pt x="30" y="114"/>
                  <a:pt x="31" y="117"/>
                  <a:pt x="30" y="114"/>
                </a:cubicBezTo>
                <a:close/>
                <a:moveTo>
                  <a:pt x="34" y="111"/>
                </a:moveTo>
                <a:cubicBezTo>
                  <a:pt x="37" y="115"/>
                  <a:pt x="35" y="116"/>
                  <a:pt x="34" y="111"/>
                </a:cubicBezTo>
                <a:cubicBezTo>
                  <a:pt x="35" y="112"/>
                  <a:pt x="34" y="112"/>
                  <a:pt x="34" y="111"/>
                </a:cubicBezTo>
                <a:close/>
                <a:moveTo>
                  <a:pt x="37" y="117"/>
                </a:moveTo>
                <a:cubicBezTo>
                  <a:pt x="38" y="119"/>
                  <a:pt x="21" y="66"/>
                  <a:pt x="22" y="69"/>
                </a:cubicBezTo>
                <a:cubicBezTo>
                  <a:pt x="22" y="68"/>
                  <a:pt x="35" y="117"/>
                  <a:pt x="37" y="117"/>
                </a:cubicBezTo>
                <a:cubicBezTo>
                  <a:pt x="37" y="117"/>
                  <a:pt x="37" y="117"/>
                  <a:pt x="37" y="117"/>
                </a:cubicBezTo>
                <a:close/>
                <a:moveTo>
                  <a:pt x="20" y="74"/>
                </a:moveTo>
                <a:cubicBezTo>
                  <a:pt x="17" y="63"/>
                  <a:pt x="22" y="71"/>
                  <a:pt x="20" y="74"/>
                </a:cubicBezTo>
                <a:cubicBezTo>
                  <a:pt x="20" y="72"/>
                  <a:pt x="21" y="73"/>
                  <a:pt x="20" y="74"/>
                </a:cubicBezTo>
                <a:close/>
                <a:moveTo>
                  <a:pt x="27" y="88"/>
                </a:moveTo>
                <a:cubicBezTo>
                  <a:pt x="26" y="83"/>
                  <a:pt x="24" y="79"/>
                  <a:pt x="22" y="75"/>
                </a:cubicBezTo>
                <a:cubicBezTo>
                  <a:pt x="23" y="75"/>
                  <a:pt x="28" y="88"/>
                  <a:pt x="27" y="88"/>
                </a:cubicBezTo>
                <a:cubicBezTo>
                  <a:pt x="27" y="87"/>
                  <a:pt x="27" y="88"/>
                  <a:pt x="27" y="88"/>
                </a:cubicBezTo>
                <a:close/>
                <a:moveTo>
                  <a:pt x="31" y="95"/>
                </a:moveTo>
                <a:cubicBezTo>
                  <a:pt x="31" y="98"/>
                  <a:pt x="32" y="101"/>
                  <a:pt x="33" y="103"/>
                </a:cubicBezTo>
                <a:cubicBezTo>
                  <a:pt x="30" y="101"/>
                  <a:pt x="30" y="98"/>
                  <a:pt x="31" y="95"/>
                </a:cubicBezTo>
                <a:cubicBezTo>
                  <a:pt x="31" y="96"/>
                  <a:pt x="31" y="96"/>
                  <a:pt x="31" y="95"/>
                </a:cubicBezTo>
                <a:close/>
                <a:moveTo>
                  <a:pt x="29" y="103"/>
                </a:moveTo>
                <a:cubicBezTo>
                  <a:pt x="32" y="102"/>
                  <a:pt x="33" y="104"/>
                  <a:pt x="32" y="108"/>
                </a:cubicBezTo>
                <a:cubicBezTo>
                  <a:pt x="31" y="111"/>
                  <a:pt x="30" y="109"/>
                  <a:pt x="29" y="103"/>
                </a:cubicBezTo>
                <a:cubicBezTo>
                  <a:pt x="30" y="104"/>
                  <a:pt x="30" y="105"/>
                  <a:pt x="29" y="103"/>
                </a:cubicBezTo>
                <a:close/>
                <a:moveTo>
                  <a:pt x="34" y="124"/>
                </a:moveTo>
                <a:cubicBezTo>
                  <a:pt x="32" y="123"/>
                  <a:pt x="29" y="109"/>
                  <a:pt x="31" y="114"/>
                </a:cubicBezTo>
                <a:cubicBezTo>
                  <a:pt x="33" y="118"/>
                  <a:pt x="38" y="126"/>
                  <a:pt x="34" y="124"/>
                </a:cubicBezTo>
                <a:cubicBezTo>
                  <a:pt x="34" y="124"/>
                  <a:pt x="35" y="124"/>
                  <a:pt x="34" y="124"/>
                </a:cubicBezTo>
                <a:close/>
                <a:moveTo>
                  <a:pt x="36" y="113"/>
                </a:moveTo>
                <a:cubicBezTo>
                  <a:pt x="37" y="118"/>
                  <a:pt x="35" y="117"/>
                  <a:pt x="36" y="113"/>
                </a:cubicBezTo>
                <a:cubicBezTo>
                  <a:pt x="36" y="113"/>
                  <a:pt x="36" y="113"/>
                  <a:pt x="36" y="113"/>
                </a:cubicBezTo>
                <a:close/>
                <a:moveTo>
                  <a:pt x="37" y="119"/>
                </a:moveTo>
                <a:cubicBezTo>
                  <a:pt x="40" y="123"/>
                  <a:pt x="37" y="124"/>
                  <a:pt x="37" y="119"/>
                </a:cubicBezTo>
                <a:cubicBezTo>
                  <a:pt x="37" y="120"/>
                  <a:pt x="37" y="120"/>
                  <a:pt x="37" y="119"/>
                </a:cubicBezTo>
                <a:close/>
                <a:moveTo>
                  <a:pt x="35" y="129"/>
                </a:moveTo>
                <a:cubicBezTo>
                  <a:pt x="36" y="127"/>
                  <a:pt x="40" y="130"/>
                  <a:pt x="35" y="129"/>
                </a:cubicBezTo>
                <a:cubicBezTo>
                  <a:pt x="35" y="128"/>
                  <a:pt x="36" y="129"/>
                  <a:pt x="35" y="129"/>
                </a:cubicBezTo>
                <a:close/>
                <a:moveTo>
                  <a:pt x="41" y="129"/>
                </a:moveTo>
                <a:cubicBezTo>
                  <a:pt x="42" y="130"/>
                  <a:pt x="40" y="132"/>
                  <a:pt x="41" y="129"/>
                </a:cubicBezTo>
                <a:cubicBezTo>
                  <a:pt x="41" y="129"/>
                  <a:pt x="41" y="129"/>
                  <a:pt x="41" y="129"/>
                </a:cubicBezTo>
                <a:close/>
                <a:moveTo>
                  <a:pt x="16" y="139"/>
                </a:moveTo>
                <a:cubicBezTo>
                  <a:pt x="15" y="137"/>
                  <a:pt x="21" y="135"/>
                  <a:pt x="22" y="136"/>
                </a:cubicBezTo>
                <a:cubicBezTo>
                  <a:pt x="20" y="137"/>
                  <a:pt x="17" y="139"/>
                  <a:pt x="16" y="139"/>
                </a:cubicBezTo>
                <a:cubicBezTo>
                  <a:pt x="16" y="138"/>
                  <a:pt x="17" y="139"/>
                  <a:pt x="16" y="139"/>
                </a:cubicBezTo>
                <a:close/>
                <a:moveTo>
                  <a:pt x="37" y="134"/>
                </a:moveTo>
                <a:cubicBezTo>
                  <a:pt x="35" y="132"/>
                  <a:pt x="43" y="132"/>
                  <a:pt x="37" y="134"/>
                </a:cubicBezTo>
                <a:cubicBezTo>
                  <a:pt x="36" y="134"/>
                  <a:pt x="38" y="133"/>
                  <a:pt x="37" y="134"/>
                </a:cubicBezTo>
                <a:close/>
                <a:moveTo>
                  <a:pt x="23" y="141"/>
                </a:moveTo>
                <a:cubicBezTo>
                  <a:pt x="18" y="137"/>
                  <a:pt x="25" y="140"/>
                  <a:pt x="23" y="141"/>
                </a:cubicBezTo>
                <a:cubicBezTo>
                  <a:pt x="22" y="140"/>
                  <a:pt x="23" y="141"/>
                  <a:pt x="23" y="141"/>
                </a:cubicBezTo>
                <a:close/>
                <a:moveTo>
                  <a:pt x="27" y="142"/>
                </a:moveTo>
                <a:cubicBezTo>
                  <a:pt x="23" y="138"/>
                  <a:pt x="34" y="145"/>
                  <a:pt x="27" y="142"/>
                </a:cubicBezTo>
                <a:cubicBezTo>
                  <a:pt x="27" y="142"/>
                  <a:pt x="28" y="142"/>
                  <a:pt x="27" y="142"/>
                </a:cubicBezTo>
                <a:close/>
                <a:moveTo>
                  <a:pt x="29" y="148"/>
                </a:moveTo>
                <a:cubicBezTo>
                  <a:pt x="29" y="147"/>
                  <a:pt x="42" y="155"/>
                  <a:pt x="29" y="148"/>
                </a:cubicBezTo>
                <a:cubicBezTo>
                  <a:pt x="29" y="148"/>
                  <a:pt x="31" y="149"/>
                  <a:pt x="29" y="148"/>
                </a:cubicBezTo>
                <a:close/>
                <a:moveTo>
                  <a:pt x="53" y="158"/>
                </a:moveTo>
                <a:cubicBezTo>
                  <a:pt x="48" y="155"/>
                  <a:pt x="44" y="151"/>
                  <a:pt x="39" y="148"/>
                </a:cubicBezTo>
                <a:cubicBezTo>
                  <a:pt x="34" y="145"/>
                  <a:pt x="67" y="166"/>
                  <a:pt x="53" y="158"/>
                </a:cubicBezTo>
                <a:cubicBezTo>
                  <a:pt x="51" y="156"/>
                  <a:pt x="54" y="159"/>
                  <a:pt x="53" y="158"/>
                </a:cubicBezTo>
                <a:close/>
                <a:moveTo>
                  <a:pt x="72" y="169"/>
                </a:moveTo>
                <a:cubicBezTo>
                  <a:pt x="71" y="170"/>
                  <a:pt x="68" y="170"/>
                  <a:pt x="72" y="169"/>
                </a:cubicBezTo>
                <a:cubicBezTo>
                  <a:pt x="72" y="169"/>
                  <a:pt x="71" y="169"/>
                  <a:pt x="72" y="169"/>
                </a:cubicBezTo>
                <a:close/>
                <a:moveTo>
                  <a:pt x="83" y="150"/>
                </a:moveTo>
                <a:cubicBezTo>
                  <a:pt x="83" y="152"/>
                  <a:pt x="81" y="151"/>
                  <a:pt x="83" y="150"/>
                </a:cubicBezTo>
                <a:cubicBezTo>
                  <a:pt x="83" y="150"/>
                  <a:pt x="83" y="150"/>
                  <a:pt x="83" y="150"/>
                </a:cubicBezTo>
                <a:close/>
                <a:moveTo>
                  <a:pt x="86" y="138"/>
                </a:moveTo>
                <a:cubicBezTo>
                  <a:pt x="88" y="139"/>
                  <a:pt x="84" y="141"/>
                  <a:pt x="86" y="138"/>
                </a:cubicBezTo>
                <a:cubicBezTo>
                  <a:pt x="86" y="138"/>
                  <a:pt x="85" y="138"/>
                  <a:pt x="86" y="138"/>
                </a:cubicBezTo>
                <a:close/>
                <a:moveTo>
                  <a:pt x="82" y="146"/>
                </a:moveTo>
                <a:cubicBezTo>
                  <a:pt x="88" y="148"/>
                  <a:pt x="81" y="149"/>
                  <a:pt x="82" y="146"/>
                </a:cubicBezTo>
                <a:cubicBezTo>
                  <a:pt x="83" y="146"/>
                  <a:pt x="82" y="146"/>
                  <a:pt x="82" y="146"/>
                </a:cubicBezTo>
                <a:close/>
                <a:moveTo>
                  <a:pt x="83" y="136"/>
                </a:moveTo>
                <a:cubicBezTo>
                  <a:pt x="82" y="140"/>
                  <a:pt x="82" y="136"/>
                  <a:pt x="83" y="136"/>
                </a:cubicBezTo>
                <a:cubicBezTo>
                  <a:pt x="83" y="137"/>
                  <a:pt x="83" y="136"/>
                  <a:pt x="83" y="136"/>
                </a:cubicBezTo>
                <a:close/>
                <a:moveTo>
                  <a:pt x="82" y="143"/>
                </a:moveTo>
                <a:cubicBezTo>
                  <a:pt x="80" y="146"/>
                  <a:pt x="78" y="139"/>
                  <a:pt x="82" y="143"/>
                </a:cubicBezTo>
                <a:cubicBezTo>
                  <a:pt x="81" y="143"/>
                  <a:pt x="81" y="143"/>
                  <a:pt x="82" y="143"/>
                </a:cubicBezTo>
                <a:close/>
                <a:moveTo>
                  <a:pt x="80" y="147"/>
                </a:moveTo>
                <a:cubicBezTo>
                  <a:pt x="78" y="149"/>
                  <a:pt x="78" y="149"/>
                  <a:pt x="76" y="149"/>
                </a:cubicBezTo>
                <a:cubicBezTo>
                  <a:pt x="77" y="145"/>
                  <a:pt x="78" y="144"/>
                  <a:pt x="80" y="147"/>
                </a:cubicBezTo>
                <a:cubicBezTo>
                  <a:pt x="79" y="147"/>
                  <a:pt x="79" y="146"/>
                  <a:pt x="80" y="147"/>
                </a:cubicBezTo>
                <a:close/>
                <a:moveTo>
                  <a:pt x="72" y="166"/>
                </a:moveTo>
                <a:cubicBezTo>
                  <a:pt x="75" y="167"/>
                  <a:pt x="74" y="164"/>
                  <a:pt x="72" y="166"/>
                </a:cubicBezTo>
                <a:cubicBezTo>
                  <a:pt x="71" y="166"/>
                  <a:pt x="72" y="166"/>
                  <a:pt x="72" y="166"/>
                </a:cubicBezTo>
                <a:close/>
                <a:moveTo>
                  <a:pt x="65" y="169"/>
                </a:moveTo>
                <a:cubicBezTo>
                  <a:pt x="67" y="167"/>
                  <a:pt x="73" y="174"/>
                  <a:pt x="65" y="169"/>
                </a:cubicBezTo>
                <a:cubicBezTo>
                  <a:pt x="65" y="169"/>
                  <a:pt x="66" y="169"/>
                  <a:pt x="65" y="169"/>
                </a:cubicBezTo>
                <a:close/>
                <a:moveTo>
                  <a:pt x="73" y="174"/>
                </a:moveTo>
                <a:cubicBezTo>
                  <a:pt x="66" y="172"/>
                  <a:pt x="75" y="172"/>
                  <a:pt x="73" y="174"/>
                </a:cubicBezTo>
                <a:cubicBezTo>
                  <a:pt x="73" y="174"/>
                  <a:pt x="73" y="174"/>
                  <a:pt x="73" y="174"/>
                </a:cubicBezTo>
                <a:close/>
                <a:moveTo>
                  <a:pt x="76" y="169"/>
                </a:moveTo>
                <a:cubicBezTo>
                  <a:pt x="76" y="169"/>
                  <a:pt x="74" y="169"/>
                  <a:pt x="76" y="169"/>
                </a:cubicBezTo>
                <a:cubicBezTo>
                  <a:pt x="76" y="169"/>
                  <a:pt x="76" y="169"/>
                  <a:pt x="76" y="169"/>
                </a:cubicBezTo>
                <a:close/>
                <a:moveTo>
                  <a:pt x="77" y="167"/>
                </a:moveTo>
                <a:cubicBezTo>
                  <a:pt x="76" y="165"/>
                  <a:pt x="77" y="165"/>
                  <a:pt x="77" y="167"/>
                </a:cubicBezTo>
                <a:cubicBezTo>
                  <a:pt x="77" y="167"/>
                  <a:pt x="77" y="167"/>
                  <a:pt x="77" y="167"/>
                </a:cubicBezTo>
                <a:close/>
                <a:moveTo>
                  <a:pt x="89" y="133"/>
                </a:moveTo>
                <a:cubicBezTo>
                  <a:pt x="92" y="134"/>
                  <a:pt x="86" y="132"/>
                  <a:pt x="89" y="133"/>
                </a:cubicBezTo>
                <a:cubicBezTo>
                  <a:pt x="89" y="133"/>
                  <a:pt x="89" y="133"/>
                  <a:pt x="89" y="133"/>
                </a:cubicBezTo>
                <a:close/>
                <a:moveTo>
                  <a:pt x="88" y="125"/>
                </a:moveTo>
                <a:cubicBezTo>
                  <a:pt x="85" y="128"/>
                  <a:pt x="89" y="124"/>
                  <a:pt x="88" y="125"/>
                </a:cubicBezTo>
                <a:cubicBezTo>
                  <a:pt x="88" y="125"/>
                  <a:pt x="88" y="125"/>
                  <a:pt x="88" y="125"/>
                </a:cubicBezTo>
                <a:close/>
                <a:moveTo>
                  <a:pt x="93" y="122"/>
                </a:moveTo>
                <a:cubicBezTo>
                  <a:pt x="92" y="127"/>
                  <a:pt x="92" y="122"/>
                  <a:pt x="93" y="122"/>
                </a:cubicBezTo>
                <a:cubicBezTo>
                  <a:pt x="93" y="123"/>
                  <a:pt x="93" y="122"/>
                  <a:pt x="93" y="122"/>
                </a:cubicBezTo>
                <a:close/>
                <a:moveTo>
                  <a:pt x="89" y="122"/>
                </a:moveTo>
                <a:cubicBezTo>
                  <a:pt x="90" y="125"/>
                  <a:pt x="88" y="119"/>
                  <a:pt x="89" y="122"/>
                </a:cubicBezTo>
                <a:cubicBezTo>
                  <a:pt x="89" y="122"/>
                  <a:pt x="89" y="122"/>
                  <a:pt x="89" y="122"/>
                </a:cubicBezTo>
                <a:close/>
                <a:moveTo>
                  <a:pt x="79" y="120"/>
                </a:moveTo>
                <a:cubicBezTo>
                  <a:pt x="77" y="121"/>
                  <a:pt x="74" y="122"/>
                  <a:pt x="72" y="123"/>
                </a:cubicBezTo>
                <a:cubicBezTo>
                  <a:pt x="73" y="121"/>
                  <a:pt x="81" y="120"/>
                  <a:pt x="79" y="120"/>
                </a:cubicBezTo>
                <a:cubicBezTo>
                  <a:pt x="77" y="121"/>
                  <a:pt x="79" y="120"/>
                  <a:pt x="79" y="120"/>
                </a:cubicBezTo>
                <a:close/>
                <a:moveTo>
                  <a:pt x="97" y="113"/>
                </a:moveTo>
                <a:cubicBezTo>
                  <a:pt x="95" y="116"/>
                  <a:pt x="96" y="112"/>
                  <a:pt x="97" y="113"/>
                </a:cubicBezTo>
                <a:cubicBezTo>
                  <a:pt x="97" y="114"/>
                  <a:pt x="97" y="113"/>
                  <a:pt x="97" y="113"/>
                </a:cubicBezTo>
                <a:close/>
                <a:moveTo>
                  <a:pt x="74" y="111"/>
                </a:moveTo>
                <a:cubicBezTo>
                  <a:pt x="73" y="109"/>
                  <a:pt x="73" y="107"/>
                  <a:pt x="73" y="105"/>
                </a:cubicBezTo>
                <a:cubicBezTo>
                  <a:pt x="73" y="107"/>
                  <a:pt x="74" y="109"/>
                  <a:pt x="74" y="111"/>
                </a:cubicBezTo>
                <a:cubicBezTo>
                  <a:pt x="74" y="111"/>
                  <a:pt x="74" y="109"/>
                  <a:pt x="74" y="111"/>
                </a:cubicBezTo>
                <a:close/>
                <a:moveTo>
                  <a:pt x="62" y="83"/>
                </a:moveTo>
                <a:cubicBezTo>
                  <a:pt x="61" y="80"/>
                  <a:pt x="61" y="78"/>
                  <a:pt x="60" y="75"/>
                </a:cubicBezTo>
                <a:cubicBezTo>
                  <a:pt x="62" y="77"/>
                  <a:pt x="63" y="79"/>
                  <a:pt x="62" y="83"/>
                </a:cubicBezTo>
                <a:cubicBezTo>
                  <a:pt x="61" y="80"/>
                  <a:pt x="62" y="80"/>
                  <a:pt x="62" y="83"/>
                </a:cubicBezTo>
                <a:close/>
                <a:moveTo>
                  <a:pt x="59" y="86"/>
                </a:moveTo>
                <a:cubicBezTo>
                  <a:pt x="59" y="86"/>
                  <a:pt x="57" y="77"/>
                  <a:pt x="59" y="86"/>
                </a:cubicBezTo>
                <a:cubicBezTo>
                  <a:pt x="59" y="86"/>
                  <a:pt x="59" y="85"/>
                  <a:pt x="59" y="86"/>
                </a:cubicBezTo>
                <a:close/>
                <a:moveTo>
                  <a:pt x="57" y="77"/>
                </a:moveTo>
                <a:cubicBezTo>
                  <a:pt x="54" y="77"/>
                  <a:pt x="53" y="75"/>
                  <a:pt x="53" y="69"/>
                </a:cubicBezTo>
                <a:cubicBezTo>
                  <a:pt x="57" y="71"/>
                  <a:pt x="54" y="66"/>
                  <a:pt x="57" y="77"/>
                </a:cubicBezTo>
                <a:cubicBezTo>
                  <a:pt x="57" y="77"/>
                  <a:pt x="56" y="74"/>
                  <a:pt x="57" y="77"/>
                </a:cubicBezTo>
                <a:close/>
                <a:moveTo>
                  <a:pt x="64" y="79"/>
                </a:moveTo>
                <a:cubicBezTo>
                  <a:pt x="64" y="80"/>
                  <a:pt x="58" y="68"/>
                  <a:pt x="59" y="65"/>
                </a:cubicBezTo>
                <a:cubicBezTo>
                  <a:pt x="61" y="69"/>
                  <a:pt x="62" y="74"/>
                  <a:pt x="64" y="79"/>
                </a:cubicBezTo>
                <a:cubicBezTo>
                  <a:pt x="62" y="75"/>
                  <a:pt x="62" y="74"/>
                  <a:pt x="64" y="79"/>
                </a:cubicBezTo>
                <a:close/>
                <a:moveTo>
                  <a:pt x="51" y="60"/>
                </a:moveTo>
                <a:cubicBezTo>
                  <a:pt x="54" y="66"/>
                  <a:pt x="54" y="67"/>
                  <a:pt x="52" y="65"/>
                </a:cubicBezTo>
                <a:cubicBezTo>
                  <a:pt x="51" y="57"/>
                  <a:pt x="50" y="55"/>
                  <a:pt x="51" y="60"/>
                </a:cubicBezTo>
                <a:cubicBezTo>
                  <a:pt x="52" y="62"/>
                  <a:pt x="51" y="59"/>
                  <a:pt x="51" y="60"/>
                </a:cubicBezTo>
                <a:close/>
                <a:moveTo>
                  <a:pt x="64" y="105"/>
                </a:moveTo>
                <a:cubicBezTo>
                  <a:pt x="61" y="114"/>
                  <a:pt x="62" y="92"/>
                  <a:pt x="64" y="105"/>
                </a:cubicBezTo>
                <a:cubicBezTo>
                  <a:pt x="64" y="105"/>
                  <a:pt x="64" y="103"/>
                  <a:pt x="64" y="105"/>
                </a:cubicBezTo>
                <a:close/>
                <a:moveTo>
                  <a:pt x="61" y="71"/>
                </a:moveTo>
                <a:cubicBezTo>
                  <a:pt x="59" y="67"/>
                  <a:pt x="58" y="64"/>
                  <a:pt x="57" y="60"/>
                </a:cubicBezTo>
                <a:cubicBezTo>
                  <a:pt x="58" y="63"/>
                  <a:pt x="60" y="67"/>
                  <a:pt x="61" y="71"/>
                </a:cubicBezTo>
                <a:cubicBezTo>
                  <a:pt x="60" y="68"/>
                  <a:pt x="60" y="67"/>
                  <a:pt x="61" y="71"/>
                </a:cubicBezTo>
                <a:close/>
                <a:moveTo>
                  <a:pt x="57" y="73"/>
                </a:moveTo>
                <a:cubicBezTo>
                  <a:pt x="57" y="73"/>
                  <a:pt x="54" y="65"/>
                  <a:pt x="57" y="73"/>
                </a:cubicBezTo>
                <a:cubicBezTo>
                  <a:pt x="57" y="73"/>
                  <a:pt x="57" y="72"/>
                  <a:pt x="57" y="73"/>
                </a:cubicBezTo>
                <a:close/>
                <a:moveTo>
                  <a:pt x="47" y="44"/>
                </a:moveTo>
                <a:cubicBezTo>
                  <a:pt x="48" y="47"/>
                  <a:pt x="49" y="50"/>
                  <a:pt x="49" y="52"/>
                </a:cubicBezTo>
                <a:cubicBezTo>
                  <a:pt x="49" y="52"/>
                  <a:pt x="46" y="43"/>
                  <a:pt x="47" y="44"/>
                </a:cubicBezTo>
                <a:cubicBezTo>
                  <a:pt x="48" y="47"/>
                  <a:pt x="47" y="44"/>
                  <a:pt x="47" y="44"/>
                </a:cubicBezTo>
                <a:close/>
                <a:moveTo>
                  <a:pt x="45" y="38"/>
                </a:moveTo>
                <a:cubicBezTo>
                  <a:pt x="45" y="39"/>
                  <a:pt x="42" y="38"/>
                  <a:pt x="45" y="38"/>
                </a:cubicBezTo>
                <a:cubicBezTo>
                  <a:pt x="45" y="38"/>
                  <a:pt x="45" y="38"/>
                  <a:pt x="45" y="38"/>
                </a:cubicBezTo>
                <a:close/>
                <a:moveTo>
                  <a:pt x="41" y="38"/>
                </a:moveTo>
                <a:cubicBezTo>
                  <a:pt x="53" y="76"/>
                  <a:pt x="47" y="59"/>
                  <a:pt x="59" y="97"/>
                </a:cubicBezTo>
                <a:cubicBezTo>
                  <a:pt x="68" y="128"/>
                  <a:pt x="64" y="120"/>
                  <a:pt x="86" y="121"/>
                </a:cubicBezTo>
                <a:cubicBezTo>
                  <a:pt x="79" y="133"/>
                  <a:pt x="78" y="152"/>
                  <a:pt x="69" y="161"/>
                </a:cubicBezTo>
                <a:cubicBezTo>
                  <a:pt x="63" y="167"/>
                  <a:pt x="35" y="141"/>
                  <a:pt x="28" y="139"/>
                </a:cubicBezTo>
                <a:cubicBezTo>
                  <a:pt x="35" y="127"/>
                  <a:pt x="45" y="141"/>
                  <a:pt x="42" y="124"/>
                </a:cubicBezTo>
                <a:cubicBezTo>
                  <a:pt x="34" y="85"/>
                  <a:pt x="37" y="79"/>
                  <a:pt x="18" y="44"/>
                </a:cubicBezTo>
                <a:cubicBezTo>
                  <a:pt x="23" y="44"/>
                  <a:pt x="41" y="36"/>
                  <a:pt x="41" y="38"/>
                </a:cubicBezTo>
                <a:cubicBezTo>
                  <a:pt x="45" y="49"/>
                  <a:pt x="41" y="37"/>
                  <a:pt x="41" y="38"/>
                </a:cubicBezTo>
                <a:close/>
                <a:moveTo>
                  <a:pt x="15" y="44"/>
                </a:moveTo>
                <a:cubicBezTo>
                  <a:pt x="16" y="48"/>
                  <a:pt x="14" y="44"/>
                  <a:pt x="15" y="44"/>
                </a:cubicBezTo>
                <a:cubicBezTo>
                  <a:pt x="15" y="45"/>
                  <a:pt x="15" y="44"/>
                  <a:pt x="15" y="44"/>
                </a:cubicBezTo>
                <a:close/>
                <a:moveTo>
                  <a:pt x="49" y="32"/>
                </a:moveTo>
                <a:cubicBezTo>
                  <a:pt x="49" y="32"/>
                  <a:pt x="46" y="32"/>
                  <a:pt x="49" y="32"/>
                </a:cubicBezTo>
                <a:cubicBezTo>
                  <a:pt x="49" y="32"/>
                  <a:pt x="48" y="32"/>
                  <a:pt x="49" y="32"/>
                </a:cubicBezTo>
                <a:close/>
                <a:moveTo>
                  <a:pt x="32" y="38"/>
                </a:moveTo>
                <a:cubicBezTo>
                  <a:pt x="34" y="35"/>
                  <a:pt x="37" y="34"/>
                  <a:pt x="40" y="35"/>
                </a:cubicBezTo>
                <a:cubicBezTo>
                  <a:pt x="37" y="36"/>
                  <a:pt x="35" y="37"/>
                  <a:pt x="32" y="38"/>
                </a:cubicBezTo>
                <a:cubicBezTo>
                  <a:pt x="35" y="37"/>
                  <a:pt x="35" y="38"/>
                  <a:pt x="32" y="38"/>
                </a:cubicBezTo>
                <a:close/>
                <a:moveTo>
                  <a:pt x="15" y="39"/>
                </a:moveTo>
                <a:cubicBezTo>
                  <a:pt x="14" y="43"/>
                  <a:pt x="13" y="35"/>
                  <a:pt x="15" y="39"/>
                </a:cubicBezTo>
                <a:cubicBezTo>
                  <a:pt x="15" y="39"/>
                  <a:pt x="14" y="39"/>
                  <a:pt x="15" y="39"/>
                </a:cubicBezTo>
                <a:close/>
                <a:moveTo>
                  <a:pt x="35" y="32"/>
                </a:moveTo>
                <a:cubicBezTo>
                  <a:pt x="33" y="34"/>
                  <a:pt x="31" y="35"/>
                  <a:pt x="29" y="33"/>
                </a:cubicBezTo>
                <a:cubicBezTo>
                  <a:pt x="35" y="31"/>
                  <a:pt x="37" y="31"/>
                  <a:pt x="35" y="32"/>
                </a:cubicBezTo>
                <a:cubicBezTo>
                  <a:pt x="33" y="33"/>
                  <a:pt x="35" y="32"/>
                  <a:pt x="35" y="32"/>
                </a:cubicBezTo>
                <a:close/>
                <a:moveTo>
                  <a:pt x="47" y="27"/>
                </a:moveTo>
                <a:cubicBezTo>
                  <a:pt x="48" y="28"/>
                  <a:pt x="44" y="28"/>
                  <a:pt x="47" y="27"/>
                </a:cubicBezTo>
                <a:cubicBezTo>
                  <a:pt x="47" y="27"/>
                  <a:pt x="47" y="27"/>
                  <a:pt x="47" y="27"/>
                </a:cubicBezTo>
                <a:close/>
                <a:moveTo>
                  <a:pt x="9" y="40"/>
                </a:moveTo>
                <a:cubicBezTo>
                  <a:pt x="10" y="40"/>
                  <a:pt x="10" y="44"/>
                  <a:pt x="10" y="46"/>
                </a:cubicBezTo>
                <a:cubicBezTo>
                  <a:pt x="10" y="46"/>
                  <a:pt x="7" y="35"/>
                  <a:pt x="9" y="40"/>
                </a:cubicBezTo>
                <a:cubicBezTo>
                  <a:pt x="9" y="40"/>
                  <a:pt x="9" y="39"/>
                  <a:pt x="9" y="40"/>
                </a:cubicBezTo>
                <a:close/>
              </a:path>
            </a:pathLst>
          </a:custGeom>
          <a:solidFill>
            <a:schemeClr val="bg1">
              <a:lumMod val="50000"/>
            </a:schemeClr>
          </a:solidFill>
          <a:ln>
            <a:noFill/>
          </a:ln>
        </p:spPr>
        <p:txBody>
          <a:bodyPr/>
          <a:lstStyle/>
          <a:p>
            <a:endParaRPr lang="zh-CN" altLang="en-US" sz="1600" b="1">
              <a:latin typeface="方正细倩简体" panose="03000509000000000000" pitchFamily="65" charset="-122"/>
              <a:ea typeface="方正细倩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81106"/>
            <a:ext cx="1886119" cy="521970"/>
            <a:chOff x="5176885" y="231906"/>
            <a:chExt cx="1886119" cy="521970"/>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295951" y="231906"/>
              <a:ext cx="16294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zh-CN" altLang="en-US" b="1" dirty="0">
                  <a:latin typeface="方正细倩简体" panose="03000509000000000000" pitchFamily="65" charset="-122"/>
                  <a:ea typeface="方正细倩简体" panose="03000509000000000000" pitchFamily="65" charset="-122"/>
                </a:rPr>
                <a:t>存在争议</a:t>
              </a:r>
            </a:p>
          </p:txBody>
        </p:sp>
      </p:grpSp>
      <p:grpSp>
        <p:nvGrpSpPr>
          <p:cNvPr id="10" name="组合 9"/>
          <p:cNvGrpSpPr/>
          <p:nvPr/>
        </p:nvGrpSpPr>
        <p:grpSpPr bwMode="auto">
          <a:xfrm>
            <a:off x="4894263" y="1398588"/>
            <a:ext cx="2479675" cy="3295650"/>
            <a:chOff x="2009635" y="2574892"/>
            <a:chExt cx="2037930" cy="2707189"/>
          </a:xfrm>
          <a:solidFill>
            <a:schemeClr val="bg1">
              <a:lumMod val="50000"/>
            </a:schemeClr>
          </a:solidFill>
        </p:grpSpPr>
        <p:sp>
          <p:nvSpPr>
            <p:cNvPr id="11" name="Freeform 343"/>
            <p:cNvSpPr/>
            <p:nvPr/>
          </p:nvSpPr>
          <p:spPr bwMode="auto">
            <a:xfrm>
              <a:off x="2009635" y="4317380"/>
              <a:ext cx="880289" cy="940583"/>
            </a:xfrm>
            <a:custGeom>
              <a:avLst/>
              <a:gdLst>
                <a:gd name="T0" fmla="*/ 622643 w 41"/>
                <a:gd name="T1" fmla="*/ 64131 h 44"/>
                <a:gd name="T2" fmla="*/ 236175 w 41"/>
                <a:gd name="T3" fmla="*/ 149638 h 44"/>
                <a:gd name="T4" fmla="*/ 150293 w 41"/>
                <a:gd name="T5" fmla="*/ 427538 h 44"/>
                <a:gd name="T6" fmla="*/ 0 w 41"/>
                <a:gd name="T7" fmla="*/ 919206 h 44"/>
                <a:gd name="T8" fmla="*/ 21470 w 41"/>
                <a:gd name="T9" fmla="*/ 940583 h 44"/>
                <a:gd name="T10" fmla="*/ 300586 w 41"/>
                <a:gd name="T11" fmla="*/ 897829 h 44"/>
                <a:gd name="T12" fmla="*/ 364998 w 41"/>
                <a:gd name="T13" fmla="*/ 855075 h 44"/>
                <a:gd name="T14" fmla="*/ 364998 w 41"/>
                <a:gd name="T15" fmla="*/ 790945 h 44"/>
                <a:gd name="T16" fmla="*/ 386468 w 41"/>
                <a:gd name="T17" fmla="*/ 790945 h 44"/>
                <a:gd name="T18" fmla="*/ 450880 w 41"/>
                <a:gd name="T19" fmla="*/ 919206 h 44"/>
                <a:gd name="T20" fmla="*/ 601173 w 41"/>
                <a:gd name="T21" fmla="*/ 940583 h 44"/>
                <a:gd name="T22" fmla="*/ 729996 w 41"/>
                <a:gd name="T23" fmla="*/ 940583 h 44"/>
                <a:gd name="T24" fmla="*/ 837348 w 41"/>
                <a:gd name="T25" fmla="*/ 897829 h 44"/>
                <a:gd name="T26" fmla="*/ 837348 w 41"/>
                <a:gd name="T27" fmla="*/ 940583 h 44"/>
                <a:gd name="T28" fmla="*/ 858819 w 41"/>
                <a:gd name="T29" fmla="*/ 940583 h 44"/>
                <a:gd name="T30" fmla="*/ 880289 w 41"/>
                <a:gd name="T31" fmla="*/ 919206 h 44"/>
                <a:gd name="T32" fmla="*/ 665584 w 41"/>
                <a:gd name="T33" fmla="*/ 897829 h 44"/>
                <a:gd name="T34" fmla="*/ 429409 w 41"/>
                <a:gd name="T35" fmla="*/ 833699 h 44"/>
                <a:gd name="T36" fmla="*/ 386468 w 41"/>
                <a:gd name="T37" fmla="*/ 705437 h 44"/>
                <a:gd name="T38" fmla="*/ 364998 w 41"/>
                <a:gd name="T39" fmla="*/ 705437 h 44"/>
                <a:gd name="T40" fmla="*/ 322057 w 41"/>
                <a:gd name="T41" fmla="*/ 812322 h 44"/>
                <a:gd name="T42" fmla="*/ 85882 w 41"/>
                <a:gd name="T43" fmla="*/ 897829 h 44"/>
                <a:gd name="T44" fmla="*/ 64411 w 41"/>
                <a:gd name="T45" fmla="*/ 812322 h 44"/>
                <a:gd name="T46" fmla="*/ 150293 w 41"/>
                <a:gd name="T47" fmla="*/ 555799 h 44"/>
                <a:gd name="T48" fmla="*/ 257646 w 41"/>
                <a:gd name="T49" fmla="*/ 213769 h 44"/>
                <a:gd name="T50" fmla="*/ 622643 w 41"/>
                <a:gd name="T51" fmla="*/ 85508 h 44"/>
                <a:gd name="T52" fmla="*/ 622643 w 41"/>
                <a:gd name="T53" fmla="*/ 64131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44">
                  <a:moveTo>
                    <a:pt x="29" y="3"/>
                  </a:moveTo>
                  <a:cubicBezTo>
                    <a:pt x="22" y="2"/>
                    <a:pt x="14" y="0"/>
                    <a:pt x="11" y="7"/>
                  </a:cubicBezTo>
                  <a:cubicBezTo>
                    <a:pt x="9" y="11"/>
                    <a:pt x="8" y="16"/>
                    <a:pt x="7" y="20"/>
                  </a:cubicBezTo>
                  <a:cubicBezTo>
                    <a:pt x="5" y="28"/>
                    <a:pt x="2" y="35"/>
                    <a:pt x="0" y="43"/>
                  </a:cubicBezTo>
                  <a:cubicBezTo>
                    <a:pt x="0" y="44"/>
                    <a:pt x="0" y="44"/>
                    <a:pt x="1" y="44"/>
                  </a:cubicBezTo>
                  <a:cubicBezTo>
                    <a:pt x="5" y="44"/>
                    <a:pt x="10" y="44"/>
                    <a:pt x="14" y="42"/>
                  </a:cubicBezTo>
                  <a:cubicBezTo>
                    <a:pt x="15" y="42"/>
                    <a:pt x="16" y="41"/>
                    <a:pt x="17" y="40"/>
                  </a:cubicBezTo>
                  <a:cubicBezTo>
                    <a:pt x="17" y="39"/>
                    <a:pt x="17" y="38"/>
                    <a:pt x="17" y="37"/>
                  </a:cubicBezTo>
                  <a:cubicBezTo>
                    <a:pt x="18" y="35"/>
                    <a:pt x="17" y="35"/>
                    <a:pt x="18" y="37"/>
                  </a:cubicBezTo>
                  <a:cubicBezTo>
                    <a:pt x="18" y="39"/>
                    <a:pt x="18" y="43"/>
                    <a:pt x="21" y="43"/>
                  </a:cubicBezTo>
                  <a:cubicBezTo>
                    <a:pt x="23" y="44"/>
                    <a:pt x="26" y="44"/>
                    <a:pt x="28" y="44"/>
                  </a:cubicBezTo>
                  <a:cubicBezTo>
                    <a:pt x="30" y="43"/>
                    <a:pt x="32" y="43"/>
                    <a:pt x="34" y="44"/>
                  </a:cubicBezTo>
                  <a:cubicBezTo>
                    <a:pt x="34" y="44"/>
                    <a:pt x="41" y="42"/>
                    <a:pt x="39" y="42"/>
                  </a:cubicBezTo>
                  <a:cubicBezTo>
                    <a:pt x="38" y="43"/>
                    <a:pt x="38" y="44"/>
                    <a:pt x="39" y="44"/>
                  </a:cubicBezTo>
                  <a:cubicBezTo>
                    <a:pt x="39" y="44"/>
                    <a:pt x="40" y="44"/>
                    <a:pt x="40" y="44"/>
                  </a:cubicBezTo>
                  <a:cubicBezTo>
                    <a:pt x="41" y="44"/>
                    <a:pt x="41" y="43"/>
                    <a:pt x="41" y="43"/>
                  </a:cubicBezTo>
                  <a:cubicBezTo>
                    <a:pt x="39" y="41"/>
                    <a:pt x="34" y="42"/>
                    <a:pt x="31" y="42"/>
                  </a:cubicBezTo>
                  <a:cubicBezTo>
                    <a:pt x="29" y="42"/>
                    <a:pt x="21" y="43"/>
                    <a:pt x="20" y="39"/>
                  </a:cubicBezTo>
                  <a:cubicBezTo>
                    <a:pt x="19" y="37"/>
                    <a:pt x="19" y="35"/>
                    <a:pt x="18" y="33"/>
                  </a:cubicBezTo>
                  <a:cubicBezTo>
                    <a:pt x="18" y="32"/>
                    <a:pt x="17" y="32"/>
                    <a:pt x="17" y="33"/>
                  </a:cubicBezTo>
                  <a:cubicBezTo>
                    <a:pt x="16" y="35"/>
                    <a:pt x="16" y="36"/>
                    <a:pt x="15" y="38"/>
                  </a:cubicBezTo>
                  <a:cubicBezTo>
                    <a:pt x="14" y="43"/>
                    <a:pt x="8" y="42"/>
                    <a:pt x="4" y="42"/>
                  </a:cubicBezTo>
                  <a:cubicBezTo>
                    <a:pt x="1" y="43"/>
                    <a:pt x="2" y="40"/>
                    <a:pt x="3" y="38"/>
                  </a:cubicBezTo>
                  <a:cubicBezTo>
                    <a:pt x="4" y="34"/>
                    <a:pt x="5" y="30"/>
                    <a:pt x="7" y="26"/>
                  </a:cubicBezTo>
                  <a:cubicBezTo>
                    <a:pt x="8" y="21"/>
                    <a:pt x="10" y="15"/>
                    <a:pt x="12" y="10"/>
                  </a:cubicBezTo>
                  <a:cubicBezTo>
                    <a:pt x="14" y="1"/>
                    <a:pt x="22" y="4"/>
                    <a:pt x="29" y="4"/>
                  </a:cubicBezTo>
                  <a:cubicBezTo>
                    <a:pt x="30" y="4"/>
                    <a:pt x="30" y="3"/>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344"/>
            <p:cNvSpPr/>
            <p:nvPr/>
          </p:nvSpPr>
          <p:spPr bwMode="auto">
            <a:xfrm>
              <a:off x="2594483" y="4359588"/>
              <a:ext cx="361763" cy="898375"/>
            </a:xfrm>
            <a:custGeom>
              <a:avLst/>
              <a:gdLst>
                <a:gd name="T0" fmla="*/ 42560 w 17"/>
                <a:gd name="T1" fmla="*/ 64170 h 42"/>
                <a:gd name="T2" fmla="*/ 42560 w 17"/>
                <a:gd name="T3" fmla="*/ 21390 h 42"/>
                <a:gd name="T4" fmla="*/ 0 w 17"/>
                <a:gd name="T5" fmla="*/ 21390 h 42"/>
                <a:gd name="T6" fmla="*/ 319203 w 17"/>
                <a:gd name="T7" fmla="*/ 876985 h 42"/>
                <a:gd name="T8" fmla="*/ 361763 w 17"/>
                <a:gd name="T9" fmla="*/ 855595 h 42"/>
                <a:gd name="T10" fmla="*/ 42560 w 17"/>
                <a:gd name="T11" fmla="*/ 21390 h 42"/>
                <a:gd name="T12" fmla="*/ 0 w 17"/>
                <a:gd name="T13" fmla="*/ 21390 h 42"/>
                <a:gd name="T14" fmla="*/ 0 w 17"/>
                <a:gd name="T15" fmla="*/ 64170 h 42"/>
                <a:gd name="T16" fmla="*/ 42560 w 17"/>
                <a:gd name="T17" fmla="*/ 6417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2" y="3"/>
                  </a:moveTo>
                  <a:cubicBezTo>
                    <a:pt x="2" y="2"/>
                    <a:pt x="2" y="2"/>
                    <a:pt x="2" y="1"/>
                  </a:cubicBezTo>
                  <a:cubicBezTo>
                    <a:pt x="1" y="1"/>
                    <a:pt x="1" y="1"/>
                    <a:pt x="0" y="1"/>
                  </a:cubicBezTo>
                  <a:cubicBezTo>
                    <a:pt x="5" y="14"/>
                    <a:pt x="11" y="27"/>
                    <a:pt x="15" y="41"/>
                  </a:cubicBezTo>
                  <a:cubicBezTo>
                    <a:pt x="15" y="42"/>
                    <a:pt x="17" y="41"/>
                    <a:pt x="17" y="40"/>
                  </a:cubicBezTo>
                  <a:cubicBezTo>
                    <a:pt x="13" y="27"/>
                    <a:pt x="7" y="14"/>
                    <a:pt x="2" y="1"/>
                  </a:cubicBezTo>
                  <a:cubicBezTo>
                    <a:pt x="2" y="0"/>
                    <a:pt x="0" y="0"/>
                    <a:pt x="0" y="1"/>
                  </a:cubicBezTo>
                  <a:cubicBezTo>
                    <a:pt x="0" y="2"/>
                    <a:pt x="0" y="2"/>
                    <a:pt x="0" y="3"/>
                  </a:cubicBezTo>
                  <a:cubicBezTo>
                    <a:pt x="0" y="4"/>
                    <a:pt x="2"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345"/>
            <p:cNvSpPr/>
            <p:nvPr/>
          </p:nvSpPr>
          <p:spPr bwMode="auto">
            <a:xfrm>
              <a:off x="3082864" y="4293263"/>
              <a:ext cx="964701" cy="988818"/>
            </a:xfrm>
            <a:custGeom>
              <a:avLst/>
              <a:gdLst>
                <a:gd name="T0" fmla="*/ 42876 w 45"/>
                <a:gd name="T1" fmla="*/ 881338 h 46"/>
                <a:gd name="T2" fmla="*/ 85751 w 45"/>
                <a:gd name="T3" fmla="*/ 816850 h 46"/>
                <a:gd name="T4" fmla="*/ 128627 w 45"/>
                <a:gd name="T5" fmla="*/ 709369 h 46"/>
                <a:gd name="T6" fmla="*/ 214378 w 45"/>
                <a:gd name="T7" fmla="*/ 472913 h 46"/>
                <a:gd name="T8" fmla="*/ 321567 w 45"/>
                <a:gd name="T9" fmla="*/ 193464 h 46"/>
                <a:gd name="T10" fmla="*/ 686010 w 45"/>
                <a:gd name="T11" fmla="*/ 214960 h 46"/>
                <a:gd name="T12" fmla="*/ 836074 w 45"/>
                <a:gd name="T13" fmla="*/ 601889 h 46"/>
                <a:gd name="T14" fmla="*/ 921825 w 45"/>
                <a:gd name="T15" fmla="*/ 881338 h 46"/>
                <a:gd name="T16" fmla="*/ 600258 w 45"/>
                <a:gd name="T17" fmla="*/ 924330 h 46"/>
                <a:gd name="T18" fmla="*/ 493069 w 45"/>
                <a:gd name="T19" fmla="*/ 687873 h 46"/>
                <a:gd name="T20" fmla="*/ 471632 w 45"/>
                <a:gd name="T21" fmla="*/ 859842 h 46"/>
                <a:gd name="T22" fmla="*/ 343005 w 45"/>
                <a:gd name="T23" fmla="*/ 945826 h 46"/>
                <a:gd name="T24" fmla="*/ 21438 w 45"/>
                <a:gd name="T25" fmla="*/ 945826 h 46"/>
                <a:gd name="T26" fmla="*/ 21438 w 45"/>
                <a:gd name="T27" fmla="*/ 988818 h 46"/>
                <a:gd name="T28" fmla="*/ 493069 w 45"/>
                <a:gd name="T29" fmla="*/ 967322 h 46"/>
                <a:gd name="T30" fmla="*/ 493069 w 45"/>
                <a:gd name="T31" fmla="*/ 945826 h 46"/>
                <a:gd name="T32" fmla="*/ 493069 w 45"/>
                <a:gd name="T33" fmla="*/ 859842 h 46"/>
                <a:gd name="T34" fmla="*/ 493069 w 45"/>
                <a:gd name="T35" fmla="*/ 816850 h 46"/>
                <a:gd name="T36" fmla="*/ 535945 w 45"/>
                <a:gd name="T37" fmla="*/ 752362 h 46"/>
                <a:gd name="T38" fmla="*/ 578821 w 45"/>
                <a:gd name="T39" fmla="*/ 945826 h 46"/>
                <a:gd name="T40" fmla="*/ 578821 w 45"/>
                <a:gd name="T41" fmla="*/ 967322 h 46"/>
                <a:gd name="T42" fmla="*/ 943263 w 45"/>
                <a:gd name="T43" fmla="*/ 967322 h 46"/>
                <a:gd name="T44" fmla="*/ 943263 w 45"/>
                <a:gd name="T45" fmla="*/ 945826 h 46"/>
                <a:gd name="T46" fmla="*/ 793199 w 45"/>
                <a:gd name="T47" fmla="*/ 365433 h 46"/>
                <a:gd name="T48" fmla="*/ 578821 w 45"/>
                <a:gd name="T49" fmla="*/ 64488 h 46"/>
                <a:gd name="T50" fmla="*/ 300129 w 45"/>
                <a:gd name="T51" fmla="*/ 171968 h 46"/>
                <a:gd name="T52" fmla="*/ 21438 w 45"/>
                <a:gd name="T53" fmla="*/ 924330 h 46"/>
                <a:gd name="T54" fmla="*/ 42876 w 45"/>
                <a:gd name="T55" fmla="*/ 945826 h 46"/>
                <a:gd name="T56" fmla="*/ 85751 w 45"/>
                <a:gd name="T57" fmla="*/ 881338 h 46"/>
                <a:gd name="T58" fmla="*/ 42876 w 45"/>
                <a:gd name="T59" fmla="*/ 881338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46">
                  <a:moveTo>
                    <a:pt x="2" y="41"/>
                  </a:moveTo>
                  <a:cubicBezTo>
                    <a:pt x="3" y="42"/>
                    <a:pt x="4" y="41"/>
                    <a:pt x="4" y="38"/>
                  </a:cubicBezTo>
                  <a:cubicBezTo>
                    <a:pt x="4" y="37"/>
                    <a:pt x="5" y="35"/>
                    <a:pt x="6" y="33"/>
                  </a:cubicBezTo>
                  <a:cubicBezTo>
                    <a:pt x="7" y="29"/>
                    <a:pt x="8" y="25"/>
                    <a:pt x="10" y="22"/>
                  </a:cubicBezTo>
                  <a:cubicBezTo>
                    <a:pt x="11" y="18"/>
                    <a:pt x="13" y="13"/>
                    <a:pt x="15" y="9"/>
                  </a:cubicBezTo>
                  <a:cubicBezTo>
                    <a:pt x="19" y="0"/>
                    <a:pt x="28" y="4"/>
                    <a:pt x="32" y="10"/>
                  </a:cubicBezTo>
                  <a:cubicBezTo>
                    <a:pt x="35" y="16"/>
                    <a:pt x="36" y="22"/>
                    <a:pt x="39" y="28"/>
                  </a:cubicBezTo>
                  <a:cubicBezTo>
                    <a:pt x="41" y="32"/>
                    <a:pt x="42" y="36"/>
                    <a:pt x="43" y="41"/>
                  </a:cubicBezTo>
                  <a:cubicBezTo>
                    <a:pt x="43" y="44"/>
                    <a:pt x="28" y="44"/>
                    <a:pt x="28" y="43"/>
                  </a:cubicBezTo>
                  <a:cubicBezTo>
                    <a:pt x="27" y="42"/>
                    <a:pt x="28" y="29"/>
                    <a:pt x="23" y="32"/>
                  </a:cubicBezTo>
                  <a:cubicBezTo>
                    <a:pt x="21" y="33"/>
                    <a:pt x="21" y="38"/>
                    <a:pt x="22" y="40"/>
                  </a:cubicBezTo>
                  <a:cubicBezTo>
                    <a:pt x="22" y="44"/>
                    <a:pt x="21" y="44"/>
                    <a:pt x="16" y="44"/>
                  </a:cubicBezTo>
                  <a:cubicBezTo>
                    <a:pt x="11" y="44"/>
                    <a:pt x="6" y="43"/>
                    <a:pt x="1" y="44"/>
                  </a:cubicBezTo>
                  <a:cubicBezTo>
                    <a:pt x="0" y="44"/>
                    <a:pt x="0" y="46"/>
                    <a:pt x="1" y="46"/>
                  </a:cubicBezTo>
                  <a:cubicBezTo>
                    <a:pt x="8" y="45"/>
                    <a:pt x="15" y="46"/>
                    <a:pt x="23" y="45"/>
                  </a:cubicBezTo>
                  <a:cubicBezTo>
                    <a:pt x="23" y="45"/>
                    <a:pt x="23" y="45"/>
                    <a:pt x="23" y="44"/>
                  </a:cubicBezTo>
                  <a:cubicBezTo>
                    <a:pt x="23" y="43"/>
                    <a:pt x="23" y="41"/>
                    <a:pt x="23" y="40"/>
                  </a:cubicBezTo>
                  <a:cubicBezTo>
                    <a:pt x="23" y="39"/>
                    <a:pt x="23" y="39"/>
                    <a:pt x="23" y="38"/>
                  </a:cubicBezTo>
                  <a:cubicBezTo>
                    <a:pt x="23" y="36"/>
                    <a:pt x="23" y="35"/>
                    <a:pt x="25" y="35"/>
                  </a:cubicBezTo>
                  <a:cubicBezTo>
                    <a:pt x="26" y="38"/>
                    <a:pt x="26" y="41"/>
                    <a:pt x="27" y="44"/>
                  </a:cubicBezTo>
                  <a:cubicBezTo>
                    <a:pt x="27" y="45"/>
                    <a:pt x="27" y="45"/>
                    <a:pt x="27" y="45"/>
                  </a:cubicBezTo>
                  <a:cubicBezTo>
                    <a:pt x="33" y="45"/>
                    <a:pt x="38" y="45"/>
                    <a:pt x="44" y="45"/>
                  </a:cubicBezTo>
                  <a:cubicBezTo>
                    <a:pt x="44" y="45"/>
                    <a:pt x="45" y="44"/>
                    <a:pt x="44" y="44"/>
                  </a:cubicBezTo>
                  <a:cubicBezTo>
                    <a:pt x="44" y="34"/>
                    <a:pt x="40" y="26"/>
                    <a:pt x="37" y="17"/>
                  </a:cubicBezTo>
                  <a:cubicBezTo>
                    <a:pt x="35" y="13"/>
                    <a:pt x="32" y="5"/>
                    <a:pt x="27" y="3"/>
                  </a:cubicBezTo>
                  <a:cubicBezTo>
                    <a:pt x="21" y="0"/>
                    <a:pt x="17" y="3"/>
                    <a:pt x="14" y="8"/>
                  </a:cubicBezTo>
                  <a:cubicBezTo>
                    <a:pt x="7" y="18"/>
                    <a:pt x="3" y="32"/>
                    <a:pt x="1" y="43"/>
                  </a:cubicBezTo>
                  <a:cubicBezTo>
                    <a:pt x="0" y="44"/>
                    <a:pt x="2" y="45"/>
                    <a:pt x="2" y="44"/>
                  </a:cubicBezTo>
                  <a:cubicBezTo>
                    <a:pt x="3" y="43"/>
                    <a:pt x="3" y="42"/>
                    <a:pt x="4" y="41"/>
                  </a:cubicBezTo>
                  <a:cubicBezTo>
                    <a:pt x="4" y="41"/>
                    <a:pt x="3" y="40"/>
                    <a:pt x="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346"/>
            <p:cNvSpPr/>
            <p:nvPr/>
          </p:nvSpPr>
          <p:spPr bwMode="auto">
            <a:xfrm>
              <a:off x="2871834" y="4335470"/>
              <a:ext cx="126619" cy="235144"/>
            </a:xfrm>
            <a:custGeom>
              <a:avLst/>
              <a:gdLst>
                <a:gd name="T0" fmla="*/ 84413 w 6"/>
                <a:gd name="T1" fmla="*/ 21377 h 11"/>
                <a:gd name="T2" fmla="*/ 21103 w 6"/>
                <a:gd name="T3" fmla="*/ 106884 h 11"/>
                <a:gd name="T4" fmla="*/ 84413 w 6"/>
                <a:gd name="T5" fmla="*/ 213767 h 11"/>
                <a:gd name="T6" fmla="*/ 105516 w 6"/>
                <a:gd name="T7" fmla="*/ 213767 h 11"/>
                <a:gd name="T8" fmla="*/ 42206 w 6"/>
                <a:gd name="T9" fmla="*/ 128260 h 11"/>
                <a:gd name="T10" fmla="*/ 105516 w 6"/>
                <a:gd name="T11" fmla="*/ 42753 h 11"/>
                <a:gd name="T12" fmla="*/ 84413 w 6"/>
                <a:gd name="T13" fmla="*/ 2137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1">
                  <a:moveTo>
                    <a:pt x="4" y="1"/>
                  </a:moveTo>
                  <a:cubicBezTo>
                    <a:pt x="3" y="2"/>
                    <a:pt x="1" y="3"/>
                    <a:pt x="1" y="5"/>
                  </a:cubicBezTo>
                  <a:cubicBezTo>
                    <a:pt x="0" y="7"/>
                    <a:pt x="3" y="8"/>
                    <a:pt x="4" y="10"/>
                  </a:cubicBezTo>
                  <a:cubicBezTo>
                    <a:pt x="4" y="11"/>
                    <a:pt x="6" y="11"/>
                    <a:pt x="5" y="10"/>
                  </a:cubicBezTo>
                  <a:cubicBezTo>
                    <a:pt x="5" y="8"/>
                    <a:pt x="3" y="7"/>
                    <a:pt x="2" y="6"/>
                  </a:cubicBezTo>
                  <a:cubicBezTo>
                    <a:pt x="2" y="5"/>
                    <a:pt x="4" y="3"/>
                    <a:pt x="5" y="2"/>
                  </a:cubicBezTo>
                  <a:cubicBezTo>
                    <a:pt x="6" y="2"/>
                    <a:pt x="5"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347"/>
            <p:cNvSpPr/>
            <p:nvPr/>
          </p:nvSpPr>
          <p:spPr bwMode="auto">
            <a:xfrm>
              <a:off x="2932128" y="4335470"/>
              <a:ext cx="132646" cy="259261"/>
            </a:xfrm>
            <a:custGeom>
              <a:avLst/>
              <a:gdLst>
                <a:gd name="T0" fmla="*/ 22108 w 6"/>
                <a:gd name="T1" fmla="*/ 43210 h 12"/>
                <a:gd name="T2" fmla="*/ 88431 w 6"/>
                <a:gd name="T3" fmla="*/ 108025 h 12"/>
                <a:gd name="T4" fmla="*/ 22108 w 6"/>
                <a:gd name="T5" fmla="*/ 216051 h 12"/>
                <a:gd name="T6" fmla="*/ 44215 w 6"/>
                <a:gd name="T7" fmla="*/ 237656 h 12"/>
                <a:gd name="T8" fmla="*/ 132646 w 6"/>
                <a:gd name="T9" fmla="*/ 129631 h 12"/>
                <a:gd name="T10" fmla="*/ 44215 w 6"/>
                <a:gd name="T11" fmla="*/ 21605 h 12"/>
                <a:gd name="T12" fmla="*/ 22108 w 6"/>
                <a:gd name="T13" fmla="*/ 4321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1" y="2"/>
                  </a:moveTo>
                  <a:cubicBezTo>
                    <a:pt x="2" y="3"/>
                    <a:pt x="4" y="4"/>
                    <a:pt x="4" y="5"/>
                  </a:cubicBezTo>
                  <a:cubicBezTo>
                    <a:pt x="5" y="7"/>
                    <a:pt x="2" y="9"/>
                    <a:pt x="1" y="10"/>
                  </a:cubicBezTo>
                  <a:cubicBezTo>
                    <a:pt x="0" y="10"/>
                    <a:pt x="1" y="12"/>
                    <a:pt x="2" y="11"/>
                  </a:cubicBezTo>
                  <a:cubicBezTo>
                    <a:pt x="4" y="10"/>
                    <a:pt x="6" y="8"/>
                    <a:pt x="6" y="6"/>
                  </a:cubicBezTo>
                  <a:cubicBezTo>
                    <a:pt x="6" y="4"/>
                    <a:pt x="4" y="2"/>
                    <a:pt x="2" y="1"/>
                  </a:cubicBezTo>
                  <a:cubicBezTo>
                    <a:pt x="2"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348"/>
            <p:cNvSpPr/>
            <p:nvPr/>
          </p:nvSpPr>
          <p:spPr bwMode="auto">
            <a:xfrm>
              <a:off x="2871834" y="4510321"/>
              <a:ext cx="108529" cy="639114"/>
            </a:xfrm>
            <a:custGeom>
              <a:avLst/>
              <a:gdLst>
                <a:gd name="T0" fmla="*/ 65117 w 5"/>
                <a:gd name="T1" fmla="*/ 21304 h 30"/>
                <a:gd name="T2" fmla="*/ 0 w 5"/>
                <a:gd name="T3" fmla="*/ 213038 h 30"/>
                <a:gd name="T4" fmla="*/ 43412 w 5"/>
                <a:gd name="T5" fmla="*/ 617810 h 30"/>
                <a:gd name="T6" fmla="*/ 65117 w 5"/>
                <a:gd name="T7" fmla="*/ 617810 h 30"/>
                <a:gd name="T8" fmla="*/ 43412 w 5"/>
                <a:gd name="T9" fmla="*/ 319557 h 30"/>
                <a:gd name="T10" fmla="*/ 86823 w 5"/>
                <a:gd name="T11" fmla="*/ 42608 h 30"/>
                <a:gd name="T12" fmla="*/ 65117 w 5"/>
                <a:gd name="T13" fmla="*/ 21304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3" y="1"/>
                  </a:moveTo>
                  <a:cubicBezTo>
                    <a:pt x="0" y="4"/>
                    <a:pt x="0" y="5"/>
                    <a:pt x="0" y="10"/>
                  </a:cubicBezTo>
                  <a:cubicBezTo>
                    <a:pt x="0" y="16"/>
                    <a:pt x="1" y="23"/>
                    <a:pt x="2" y="29"/>
                  </a:cubicBezTo>
                  <a:cubicBezTo>
                    <a:pt x="2" y="30"/>
                    <a:pt x="3" y="30"/>
                    <a:pt x="3" y="29"/>
                  </a:cubicBezTo>
                  <a:cubicBezTo>
                    <a:pt x="3" y="24"/>
                    <a:pt x="2" y="20"/>
                    <a:pt x="2" y="15"/>
                  </a:cubicBezTo>
                  <a:cubicBezTo>
                    <a:pt x="1" y="10"/>
                    <a:pt x="1" y="6"/>
                    <a:pt x="4" y="2"/>
                  </a:cubicBezTo>
                  <a:cubicBezTo>
                    <a:pt x="5"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349"/>
            <p:cNvSpPr/>
            <p:nvPr/>
          </p:nvSpPr>
          <p:spPr bwMode="auto">
            <a:xfrm>
              <a:off x="2980363" y="4510321"/>
              <a:ext cx="102501" cy="747643"/>
            </a:xfrm>
            <a:custGeom>
              <a:avLst/>
              <a:gdLst>
                <a:gd name="T0" fmla="*/ 20500 w 5"/>
                <a:gd name="T1" fmla="*/ 42722 h 35"/>
                <a:gd name="T2" fmla="*/ 61501 w 5"/>
                <a:gd name="T3" fmla="*/ 363141 h 35"/>
                <a:gd name="T4" fmla="*/ 61501 w 5"/>
                <a:gd name="T5" fmla="*/ 726282 h 35"/>
                <a:gd name="T6" fmla="*/ 102501 w 5"/>
                <a:gd name="T7" fmla="*/ 726282 h 35"/>
                <a:gd name="T8" fmla="*/ 102501 w 5"/>
                <a:gd name="T9" fmla="*/ 277696 h 35"/>
                <a:gd name="T10" fmla="*/ 41000 w 5"/>
                <a:gd name="T11" fmla="*/ 21361 h 35"/>
                <a:gd name="T12" fmla="*/ 20500 w 5"/>
                <a:gd name="T13" fmla="*/ 42722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5">
                  <a:moveTo>
                    <a:pt x="1" y="2"/>
                  </a:moveTo>
                  <a:cubicBezTo>
                    <a:pt x="5" y="6"/>
                    <a:pt x="4" y="13"/>
                    <a:pt x="3" y="17"/>
                  </a:cubicBezTo>
                  <a:cubicBezTo>
                    <a:pt x="3" y="23"/>
                    <a:pt x="3" y="29"/>
                    <a:pt x="3" y="34"/>
                  </a:cubicBezTo>
                  <a:cubicBezTo>
                    <a:pt x="3" y="35"/>
                    <a:pt x="5" y="35"/>
                    <a:pt x="5" y="34"/>
                  </a:cubicBezTo>
                  <a:cubicBezTo>
                    <a:pt x="5" y="27"/>
                    <a:pt x="5" y="20"/>
                    <a:pt x="5" y="13"/>
                  </a:cubicBezTo>
                  <a:cubicBezTo>
                    <a:pt x="5" y="9"/>
                    <a:pt x="5" y="4"/>
                    <a:pt x="2"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350"/>
            <p:cNvSpPr/>
            <p:nvPr/>
          </p:nvSpPr>
          <p:spPr bwMode="auto">
            <a:xfrm>
              <a:off x="2889924" y="4594732"/>
              <a:ext cx="132646" cy="108529"/>
            </a:xfrm>
            <a:custGeom>
              <a:avLst/>
              <a:gdLst>
                <a:gd name="T0" fmla="*/ 22108 w 6"/>
                <a:gd name="T1" fmla="*/ 108529 h 5"/>
                <a:gd name="T2" fmla="*/ 132646 w 6"/>
                <a:gd name="T3" fmla="*/ 0 h 5"/>
                <a:gd name="T4" fmla="*/ 110538 w 6"/>
                <a:gd name="T5" fmla="*/ 0 h 5"/>
                <a:gd name="T6" fmla="*/ 0 w 6"/>
                <a:gd name="T7" fmla="*/ 108529 h 5"/>
                <a:gd name="T8" fmla="*/ 22108 w 6"/>
                <a:gd name="T9" fmla="*/ 10852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1" y="5"/>
                  </a:moveTo>
                  <a:cubicBezTo>
                    <a:pt x="2" y="3"/>
                    <a:pt x="4" y="2"/>
                    <a:pt x="6" y="0"/>
                  </a:cubicBezTo>
                  <a:cubicBezTo>
                    <a:pt x="6" y="0"/>
                    <a:pt x="5" y="0"/>
                    <a:pt x="5" y="0"/>
                  </a:cubicBezTo>
                  <a:cubicBezTo>
                    <a:pt x="4" y="2"/>
                    <a:pt x="2" y="3"/>
                    <a:pt x="0" y="5"/>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351"/>
            <p:cNvSpPr/>
            <p:nvPr/>
          </p:nvSpPr>
          <p:spPr bwMode="auto">
            <a:xfrm>
              <a:off x="2871834" y="4636939"/>
              <a:ext cx="168823" cy="150733"/>
            </a:xfrm>
            <a:custGeom>
              <a:avLst/>
              <a:gdLst>
                <a:gd name="T0" fmla="*/ 21103 w 8"/>
                <a:gd name="T1" fmla="*/ 129200 h 7"/>
                <a:gd name="T2" fmla="*/ 147720 w 8"/>
                <a:gd name="T3" fmla="*/ 21533 h 7"/>
                <a:gd name="T4" fmla="*/ 147720 w 8"/>
                <a:gd name="T5" fmla="*/ 0 h 7"/>
                <a:gd name="T6" fmla="*/ 21103 w 8"/>
                <a:gd name="T7" fmla="*/ 107666 h 7"/>
                <a:gd name="T8" fmla="*/ 21103 w 8"/>
                <a:gd name="T9" fmla="*/ 12920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1" y="6"/>
                  </a:moveTo>
                  <a:cubicBezTo>
                    <a:pt x="3" y="5"/>
                    <a:pt x="5" y="2"/>
                    <a:pt x="7" y="1"/>
                  </a:cubicBezTo>
                  <a:cubicBezTo>
                    <a:pt x="8" y="0"/>
                    <a:pt x="7" y="0"/>
                    <a:pt x="7" y="0"/>
                  </a:cubicBezTo>
                  <a:cubicBezTo>
                    <a:pt x="4" y="2"/>
                    <a:pt x="3" y="4"/>
                    <a:pt x="1" y="5"/>
                  </a:cubicBezTo>
                  <a:cubicBezTo>
                    <a:pt x="0" y="6"/>
                    <a:pt x="1" y="7"/>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352"/>
            <p:cNvSpPr/>
            <p:nvPr/>
          </p:nvSpPr>
          <p:spPr bwMode="auto">
            <a:xfrm>
              <a:off x="2889924" y="4655026"/>
              <a:ext cx="174854" cy="150733"/>
            </a:xfrm>
            <a:custGeom>
              <a:avLst/>
              <a:gdLst>
                <a:gd name="T0" fmla="*/ 21857 w 8"/>
                <a:gd name="T1" fmla="*/ 150733 h 7"/>
                <a:gd name="T2" fmla="*/ 152997 w 8"/>
                <a:gd name="T3" fmla="*/ 21533 h 7"/>
                <a:gd name="T4" fmla="*/ 152997 w 8"/>
                <a:gd name="T5" fmla="*/ 0 h 7"/>
                <a:gd name="T6" fmla="*/ 0 w 8"/>
                <a:gd name="T7" fmla="*/ 129200 h 7"/>
                <a:gd name="T8" fmla="*/ 21857 w 8"/>
                <a:gd name="T9" fmla="*/ 15073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1" y="7"/>
                  </a:moveTo>
                  <a:cubicBezTo>
                    <a:pt x="3" y="5"/>
                    <a:pt x="5" y="3"/>
                    <a:pt x="7" y="1"/>
                  </a:cubicBezTo>
                  <a:cubicBezTo>
                    <a:pt x="8" y="1"/>
                    <a:pt x="7" y="0"/>
                    <a:pt x="7" y="0"/>
                  </a:cubicBezTo>
                  <a:cubicBezTo>
                    <a:pt x="5" y="2"/>
                    <a:pt x="3" y="4"/>
                    <a:pt x="0" y="6"/>
                  </a:cubicBezTo>
                  <a:cubicBezTo>
                    <a:pt x="0" y="6"/>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353"/>
            <p:cNvSpPr/>
            <p:nvPr/>
          </p:nvSpPr>
          <p:spPr bwMode="auto">
            <a:xfrm>
              <a:off x="2914042" y="4703261"/>
              <a:ext cx="150736" cy="144705"/>
            </a:xfrm>
            <a:custGeom>
              <a:avLst/>
              <a:gdLst>
                <a:gd name="T0" fmla="*/ 21534 w 7"/>
                <a:gd name="T1" fmla="*/ 144705 h 7"/>
                <a:gd name="T2" fmla="*/ 150736 w 7"/>
                <a:gd name="T3" fmla="*/ 20672 h 7"/>
                <a:gd name="T4" fmla="*/ 129202 w 7"/>
                <a:gd name="T5" fmla="*/ 0 h 7"/>
                <a:gd name="T6" fmla="*/ 0 w 7"/>
                <a:gd name="T7" fmla="*/ 124033 h 7"/>
                <a:gd name="T8" fmla="*/ 21534 w 7"/>
                <a:gd name="T9" fmla="*/ 14470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1" y="7"/>
                  </a:moveTo>
                  <a:cubicBezTo>
                    <a:pt x="3" y="5"/>
                    <a:pt x="5" y="3"/>
                    <a:pt x="7" y="1"/>
                  </a:cubicBezTo>
                  <a:cubicBezTo>
                    <a:pt x="7" y="1"/>
                    <a:pt x="6" y="0"/>
                    <a:pt x="6" y="0"/>
                  </a:cubicBezTo>
                  <a:cubicBezTo>
                    <a:pt x="4" y="2"/>
                    <a:pt x="2" y="4"/>
                    <a:pt x="0" y="6"/>
                  </a:cubicBezTo>
                  <a:cubicBezTo>
                    <a:pt x="0" y="6"/>
                    <a:pt x="0"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354"/>
            <p:cNvSpPr/>
            <p:nvPr/>
          </p:nvSpPr>
          <p:spPr bwMode="auto">
            <a:xfrm>
              <a:off x="2932128" y="4745468"/>
              <a:ext cx="132646" cy="126615"/>
            </a:xfrm>
            <a:custGeom>
              <a:avLst/>
              <a:gdLst>
                <a:gd name="T0" fmla="*/ 44215 w 6"/>
                <a:gd name="T1" fmla="*/ 126615 h 6"/>
                <a:gd name="T2" fmla="*/ 132646 w 6"/>
                <a:gd name="T3" fmla="*/ 21103 h 6"/>
                <a:gd name="T4" fmla="*/ 110538 w 6"/>
                <a:gd name="T5" fmla="*/ 0 h 6"/>
                <a:gd name="T6" fmla="*/ 22108 w 6"/>
                <a:gd name="T7" fmla="*/ 105513 h 6"/>
                <a:gd name="T8" fmla="*/ 44215 w 6"/>
                <a:gd name="T9" fmla="*/ 12661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2" y="6"/>
                  </a:moveTo>
                  <a:cubicBezTo>
                    <a:pt x="3" y="4"/>
                    <a:pt x="4" y="2"/>
                    <a:pt x="6" y="1"/>
                  </a:cubicBezTo>
                  <a:cubicBezTo>
                    <a:pt x="6" y="1"/>
                    <a:pt x="6" y="0"/>
                    <a:pt x="5" y="0"/>
                  </a:cubicBezTo>
                  <a:cubicBezTo>
                    <a:pt x="3" y="2"/>
                    <a:pt x="2" y="3"/>
                    <a:pt x="1" y="5"/>
                  </a:cubicBezTo>
                  <a:cubicBezTo>
                    <a:pt x="0" y="6"/>
                    <a:pt x="1"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355"/>
            <p:cNvSpPr/>
            <p:nvPr/>
          </p:nvSpPr>
          <p:spPr bwMode="auto">
            <a:xfrm>
              <a:off x="2932128" y="4805762"/>
              <a:ext cx="108529" cy="132646"/>
            </a:xfrm>
            <a:custGeom>
              <a:avLst/>
              <a:gdLst>
                <a:gd name="T0" fmla="*/ 21706 w 5"/>
                <a:gd name="T1" fmla="*/ 132646 h 6"/>
                <a:gd name="T2" fmla="*/ 108529 w 5"/>
                <a:gd name="T3" fmla="*/ 22108 h 6"/>
                <a:gd name="T4" fmla="*/ 86823 w 5"/>
                <a:gd name="T5" fmla="*/ 22108 h 6"/>
                <a:gd name="T6" fmla="*/ 86823 w 5"/>
                <a:gd name="T7" fmla="*/ 22108 h 6"/>
                <a:gd name="T8" fmla="*/ 108529 w 5"/>
                <a:gd name="T9" fmla="*/ 44215 h 6"/>
                <a:gd name="T10" fmla="*/ 108529 w 5"/>
                <a:gd name="T11" fmla="*/ 44215 h 6"/>
                <a:gd name="T12" fmla="*/ 86823 w 5"/>
                <a:gd name="T13" fmla="*/ 22108 h 6"/>
                <a:gd name="T14" fmla="*/ 0 w 5"/>
                <a:gd name="T15" fmla="*/ 110538 h 6"/>
                <a:gd name="T16" fmla="*/ 21706 w 5"/>
                <a:gd name="T17" fmla="*/ 132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
                  <a:moveTo>
                    <a:pt x="1" y="6"/>
                  </a:moveTo>
                  <a:cubicBezTo>
                    <a:pt x="2" y="5"/>
                    <a:pt x="4" y="3"/>
                    <a:pt x="5" y="1"/>
                  </a:cubicBezTo>
                  <a:cubicBezTo>
                    <a:pt x="5" y="1"/>
                    <a:pt x="4" y="0"/>
                    <a:pt x="4" y="1"/>
                  </a:cubicBezTo>
                  <a:cubicBezTo>
                    <a:pt x="4" y="1"/>
                    <a:pt x="4" y="1"/>
                    <a:pt x="4" y="1"/>
                  </a:cubicBezTo>
                  <a:cubicBezTo>
                    <a:pt x="3" y="1"/>
                    <a:pt x="4" y="2"/>
                    <a:pt x="5" y="2"/>
                  </a:cubicBezTo>
                  <a:cubicBezTo>
                    <a:pt x="5" y="2"/>
                    <a:pt x="5" y="2"/>
                    <a:pt x="5" y="2"/>
                  </a:cubicBezTo>
                  <a:cubicBezTo>
                    <a:pt x="5" y="1"/>
                    <a:pt x="4" y="1"/>
                    <a:pt x="4" y="1"/>
                  </a:cubicBezTo>
                  <a:cubicBezTo>
                    <a:pt x="3" y="2"/>
                    <a:pt x="2" y="4"/>
                    <a:pt x="0" y="5"/>
                  </a:cubicBezTo>
                  <a:cubicBezTo>
                    <a:pt x="0" y="5"/>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356"/>
            <p:cNvSpPr/>
            <p:nvPr/>
          </p:nvSpPr>
          <p:spPr bwMode="auto">
            <a:xfrm>
              <a:off x="2932128" y="4847966"/>
              <a:ext cx="132646" cy="108529"/>
            </a:xfrm>
            <a:custGeom>
              <a:avLst/>
              <a:gdLst>
                <a:gd name="T0" fmla="*/ 0 w 6"/>
                <a:gd name="T1" fmla="*/ 86823 h 5"/>
                <a:gd name="T2" fmla="*/ 0 w 6"/>
                <a:gd name="T3" fmla="*/ 86823 h 5"/>
                <a:gd name="T4" fmla="*/ 22108 w 6"/>
                <a:gd name="T5" fmla="*/ 108529 h 5"/>
                <a:gd name="T6" fmla="*/ 110538 w 6"/>
                <a:gd name="T7" fmla="*/ 21706 h 5"/>
                <a:gd name="T8" fmla="*/ 88431 w 6"/>
                <a:gd name="T9" fmla="*/ 21706 h 5"/>
                <a:gd name="T10" fmla="*/ 0 w 6"/>
                <a:gd name="T11" fmla="*/ 86823 h 5"/>
                <a:gd name="T12" fmla="*/ 22108 w 6"/>
                <a:gd name="T13" fmla="*/ 108529 h 5"/>
                <a:gd name="T14" fmla="*/ 22108 w 6"/>
                <a:gd name="T15" fmla="*/ 86823 h 5"/>
                <a:gd name="T16" fmla="*/ 0 w 6"/>
                <a:gd name="T17" fmla="*/ 8682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5">
                  <a:moveTo>
                    <a:pt x="0" y="4"/>
                  </a:moveTo>
                  <a:cubicBezTo>
                    <a:pt x="0" y="4"/>
                    <a:pt x="0" y="4"/>
                    <a:pt x="0" y="4"/>
                  </a:cubicBezTo>
                  <a:cubicBezTo>
                    <a:pt x="0" y="5"/>
                    <a:pt x="0" y="5"/>
                    <a:pt x="1" y="5"/>
                  </a:cubicBezTo>
                  <a:cubicBezTo>
                    <a:pt x="2" y="4"/>
                    <a:pt x="4" y="3"/>
                    <a:pt x="5" y="1"/>
                  </a:cubicBezTo>
                  <a:cubicBezTo>
                    <a:pt x="6" y="1"/>
                    <a:pt x="5" y="0"/>
                    <a:pt x="4" y="1"/>
                  </a:cubicBezTo>
                  <a:cubicBezTo>
                    <a:pt x="3" y="2"/>
                    <a:pt x="2" y="3"/>
                    <a:pt x="0" y="4"/>
                  </a:cubicBezTo>
                  <a:cubicBezTo>
                    <a:pt x="1" y="4"/>
                    <a:pt x="1" y="4"/>
                    <a:pt x="1" y="5"/>
                  </a:cubicBezTo>
                  <a:cubicBezTo>
                    <a:pt x="1" y="5"/>
                    <a:pt x="1" y="4"/>
                    <a:pt x="1" y="4"/>
                  </a:cubicBezTo>
                  <a:cubicBezTo>
                    <a:pt x="2" y="4"/>
                    <a:pt x="1"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357"/>
            <p:cNvSpPr/>
            <p:nvPr/>
          </p:nvSpPr>
          <p:spPr bwMode="auto">
            <a:xfrm>
              <a:off x="2932128" y="4914291"/>
              <a:ext cx="108529" cy="108529"/>
            </a:xfrm>
            <a:custGeom>
              <a:avLst/>
              <a:gdLst>
                <a:gd name="T0" fmla="*/ 21706 w 5"/>
                <a:gd name="T1" fmla="*/ 108529 h 5"/>
                <a:gd name="T2" fmla="*/ 108529 w 5"/>
                <a:gd name="T3" fmla="*/ 21706 h 5"/>
                <a:gd name="T4" fmla="*/ 86823 w 5"/>
                <a:gd name="T5" fmla="*/ 0 h 5"/>
                <a:gd name="T6" fmla="*/ 0 w 5"/>
                <a:gd name="T7" fmla="*/ 86823 h 5"/>
                <a:gd name="T8" fmla="*/ 21706 w 5"/>
                <a:gd name="T9" fmla="*/ 10852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5"/>
                  </a:moveTo>
                  <a:cubicBezTo>
                    <a:pt x="2" y="4"/>
                    <a:pt x="3" y="2"/>
                    <a:pt x="5" y="1"/>
                  </a:cubicBezTo>
                  <a:cubicBezTo>
                    <a:pt x="5" y="1"/>
                    <a:pt x="4" y="0"/>
                    <a:pt x="4" y="0"/>
                  </a:cubicBezTo>
                  <a:cubicBezTo>
                    <a:pt x="3" y="1"/>
                    <a:pt x="1" y="3"/>
                    <a:pt x="0" y="4"/>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358"/>
            <p:cNvSpPr/>
            <p:nvPr/>
          </p:nvSpPr>
          <p:spPr bwMode="auto">
            <a:xfrm>
              <a:off x="2932128" y="4938408"/>
              <a:ext cx="132646" cy="126615"/>
            </a:xfrm>
            <a:custGeom>
              <a:avLst/>
              <a:gdLst>
                <a:gd name="T0" fmla="*/ 44215 w 6"/>
                <a:gd name="T1" fmla="*/ 105513 h 6"/>
                <a:gd name="T2" fmla="*/ 110538 w 6"/>
                <a:gd name="T3" fmla="*/ 42205 h 6"/>
                <a:gd name="T4" fmla="*/ 110538 w 6"/>
                <a:gd name="T5" fmla="*/ 21103 h 6"/>
                <a:gd name="T6" fmla="*/ 22108 w 6"/>
                <a:gd name="T7" fmla="*/ 105513 h 6"/>
                <a:gd name="T8" fmla="*/ 44215 w 6"/>
                <a:gd name="T9" fmla="*/ 10551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2" y="5"/>
                  </a:moveTo>
                  <a:cubicBezTo>
                    <a:pt x="3" y="4"/>
                    <a:pt x="4" y="3"/>
                    <a:pt x="5" y="2"/>
                  </a:cubicBezTo>
                  <a:cubicBezTo>
                    <a:pt x="6" y="1"/>
                    <a:pt x="5" y="0"/>
                    <a:pt x="5" y="1"/>
                  </a:cubicBezTo>
                  <a:cubicBezTo>
                    <a:pt x="3" y="2"/>
                    <a:pt x="2" y="3"/>
                    <a:pt x="1" y="5"/>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359"/>
            <p:cNvSpPr/>
            <p:nvPr/>
          </p:nvSpPr>
          <p:spPr bwMode="auto">
            <a:xfrm>
              <a:off x="2956246" y="5022820"/>
              <a:ext cx="108529" cy="126615"/>
            </a:xfrm>
            <a:custGeom>
              <a:avLst/>
              <a:gdLst>
                <a:gd name="T0" fmla="*/ 21706 w 5"/>
                <a:gd name="T1" fmla="*/ 105513 h 6"/>
                <a:gd name="T2" fmla="*/ 108529 w 5"/>
                <a:gd name="T3" fmla="*/ 21103 h 6"/>
                <a:gd name="T4" fmla="*/ 86823 w 5"/>
                <a:gd name="T5" fmla="*/ 0 h 6"/>
                <a:gd name="T6" fmla="*/ 0 w 5"/>
                <a:gd name="T7" fmla="*/ 105513 h 6"/>
                <a:gd name="T8" fmla="*/ 21706 w 5"/>
                <a:gd name="T9" fmla="*/ 10551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1" y="5"/>
                  </a:moveTo>
                  <a:cubicBezTo>
                    <a:pt x="2" y="4"/>
                    <a:pt x="3" y="2"/>
                    <a:pt x="5" y="1"/>
                  </a:cubicBezTo>
                  <a:cubicBezTo>
                    <a:pt x="5" y="0"/>
                    <a:pt x="4" y="0"/>
                    <a:pt x="4" y="0"/>
                  </a:cubicBezTo>
                  <a:cubicBezTo>
                    <a:pt x="3" y="2"/>
                    <a:pt x="1" y="3"/>
                    <a:pt x="0" y="5"/>
                  </a:cubicBezTo>
                  <a:cubicBezTo>
                    <a:pt x="0" y="5"/>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360"/>
            <p:cNvSpPr/>
            <p:nvPr/>
          </p:nvSpPr>
          <p:spPr bwMode="auto">
            <a:xfrm>
              <a:off x="2956246" y="5065023"/>
              <a:ext cx="108529" cy="126615"/>
            </a:xfrm>
            <a:custGeom>
              <a:avLst/>
              <a:gdLst>
                <a:gd name="T0" fmla="*/ 21706 w 5"/>
                <a:gd name="T1" fmla="*/ 105513 h 6"/>
                <a:gd name="T2" fmla="*/ 108529 w 5"/>
                <a:gd name="T3" fmla="*/ 21103 h 6"/>
                <a:gd name="T4" fmla="*/ 86823 w 5"/>
                <a:gd name="T5" fmla="*/ 21103 h 6"/>
                <a:gd name="T6" fmla="*/ 0 w 5"/>
                <a:gd name="T7" fmla="*/ 105513 h 6"/>
                <a:gd name="T8" fmla="*/ 21706 w 5"/>
                <a:gd name="T9" fmla="*/ 10551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1" y="5"/>
                  </a:moveTo>
                  <a:cubicBezTo>
                    <a:pt x="1" y="4"/>
                    <a:pt x="4" y="2"/>
                    <a:pt x="5" y="1"/>
                  </a:cubicBezTo>
                  <a:cubicBezTo>
                    <a:pt x="5" y="1"/>
                    <a:pt x="4" y="0"/>
                    <a:pt x="4" y="1"/>
                  </a:cubicBezTo>
                  <a:cubicBezTo>
                    <a:pt x="3" y="2"/>
                    <a:pt x="0" y="3"/>
                    <a:pt x="0" y="5"/>
                  </a:cubicBezTo>
                  <a:cubicBezTo>
                    <a:pt x="0" y="6"/>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361"/>
            <p:cNvSpPr/>
            <p:nvPr/>
          </p:nvSpPr>
          <p:spPr bwMode="auto">
            <a:xfrm>
              <a:off x="2956246" y="5131348"/>
              <a:ext cx="108529" cy="102498"/>
            </a:xfrm>
            <a:custGeom>
              <a:avLst/>
              <a:gdLst>
                <a:gd name="T0" fmla="*/ 43412 w 5"/>
                <a:gd name="T1" fmla="*/ 102498 h 5"/>
                <a:gd name="T2" fmla="*/ 108529 w 5"/>
                <a:gd name="T3" fmla="*/ 20500 h 5"/>
                <a:gd name="T4" fmla="*/ 86823 w 5"/>
                <a:gd name="T5" fmla="*/ 20500 h 5"/>
                <a:gd name="T6" fmla="*/ 21706 w 5"/>
                <a:gd name="T7" fmla="*/ 81998 h 5"/>
                <a:gd name="T8" fmla="*/ 43412 w 5"/>
                <a:gd name="T9" fmla="*/ 102498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cubicBezTo>
                    <a:pt x="3" y="4"/>
                    <a:pt x="4" y="2"/>
                    <a:pt x="5" y="1"/>
                  </a:cubicBezTo>
                  <a:cubicBezTo>
                    <a:pt x="5" y="1"/>
                    <a:pt x="4" y="0"/>
                    <a:pt x="4" y="1"/>
                  </a:cubicBezTo>
                  <a:cubicBezTo>
                    <a:pt x="3" y="2"/>
                    <a:pt x="2" y="3"/>
                    <a:pt x="1" y="4"/>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362"/>
            <p:cNvSpPr/>
            <p:nvPr/>
          </p:nvSpPr>
          <p:spPr bwMode="auto">
            <a:xfrm>
              <a:off x="2914042" y="4377674"/>
              <a:ext cx="84411" cy="132646"/>
            </a:xfrm>
            <a:custGeom>
              <a:avLst/>
              <a:gdLst>
                <a:gd name="T0" fmla="*/ 0 w 4"/>
                <a:gd name="T1" fmla="*/ 110538 h 6"/>
                <a:gd name="T2" fmla="*/ 0 w 4"/>
                <a:gd name="T3" fmla="*/ 110538 h 6"/>
                <a:gd name="T4" fmla="*/ 21103 w 4"/>
                <a:gd name="T5" fmla="*/ 110538 h 6"/>
                <a:gd name="T6" fmla="*/ 84411 w 4"/>
                <a:gd name="T7" fmla="*/ 22108 h 6"/>
                <a:gd name="T8" fmla="*/ 63308 w 4"/>
                <a:gd name="T9" fmla="*/ 22108 h 6"/>
                <a:gd name="T10" fmla="*/ 0 w 4"/>
                <a:gd name="T11" fmla="*/ 110538 h 6"/>
                <a:gd name="T12" fmla="*/ 0 w 4"/>
                <a:gd name="T13" fmla="*/ 132646 h 6"/>
                <a:gd name="T14" fmla="*/ 21103 w 4"/>
                <a:gd name="T15" fmla="*/ 110538 h 6"/>
                <a:gd name="T16" fmla="*/ 0 w 4"/>
                <a:gd name="T17" fmla="*/ 110538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0" y="5"/>
                  </a:moveTo>
                  <a:cubicBezTo>
                    <a:pt x="0" y="5"/>
                    <a:pt x="0" y="5"/>
                    <a:pt x="0" y="5"/>
                  </a:cubicBezTo>
                  <a:cubicBezTo>
                    <a:pt x="0" y="5"/>
                    <a:pt x="1" y="5"/>
                    <a:pt x="1" y="5"/>
                  </a:cubicBezTo>
                  <a:cubicBezTo>
                    <a:pt x="2" y="4"/>
                    <a:pt x="3" y="3"/>
                    <a:pt x="4" y="1"/>
                  </a:cubicBezTo>
                  <a:cubicBezTo>
                    <a:pt x="4" y="1"/>
                    <a:pt x="3" y="0"/>
                    <a:pt x="3" y="1"/>
                  </a:cubicBezTo>
                  <a:cubicBezTo>
                    <a:pt x="2" y="2"/>
                    <a:pt x="1" y="3"/>
                    <a:pt x="0" y="5"/>
                  </a:cubicBezTo>
                  <a:cubicBezTo>
                    <a:pt x="0" y="5"/>
                    <a:pt x="0" y="6"/>
                    <a:pt x="0" y="6"/>
                  </a:cubicBezTo>
                  <a:cubicBezTo>
                    <a:pt x="1" y="6"/>
                    <a:pt x="1" y="6"/>
                    <a:pt x="1" y="5"/>
                  </a:cubicBezTo>
                  <a:cubicBezTo>
                    <a:pt x="1" y="5"/>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363"/>
            <p:cNvSpPr/>
            <p:nvPr/>
          </p:nvSpPr>
          <p:spPr bwMode="auto">
            <a:xfrm>
              <a:off x="2914042" y="4419882"/>
              <a:ext cx="108529" cy="108529"/>
            </a:xfrm>
            <a:custGeom>
              <a:avLst/>
              <a:gdLst>
                <a:gd name="T0" fmla="*/ 43412 w 5"/>
                <a:gd name="T1" fmla="*/ 86823 h 5"/>
                <a:gd name="T2" fmla="*/ 108529 w 5"/>
                <a:gd name="T3" fmla="*/ 21706 h 5"/>
                <a:gd name="T4" fmla="*/ 86823 w 5"/>
                <a:gd name="T5" fmla="*/ 0 h 5"/>
                <a:gd name="T6" fmla="*/ 21706 w 5"/>
                <a:gd name="T7" fmla="*/ 86823 h 5"/>
                <a:gd name="T8" fmla="*/ 43412 w 5"/>
                <a:gd name="T9" fmla="*/ 8682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4"/>
                  </a:moveTo>
                  <a:cubicBezTo>
                    <a:pt x="2" y="3"/>
                    <a:pt x="4" y="2"/>
                    <a:pt x="5" y="1"/>
                  </a:cubicBezTo>
                  <a:cubicBezTo>
                    <a:pt x="5" y="1"/>
                    <a:pt x="4" y="0"/>
                    <a:pt x="4" y="0"/>
                  </a:cubicBezTo>
                  <a:cubicBezTo>
                    <a:pt x="3" y="1"/>
                    <a:pt x="1" y="3"/>
                    <a:pt x="1" y="4"/>
                  </a:cubicBezTo>
                  <a:cubicBezTo>
                    <a:pt x="0" y="5"/>
                    <a:pt x="1"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364"/>
            <p:cNvSpPr/>
            <p:nvPr/>
          </p:nvSpPr>
          <p:spPr bwMode="auto">
            <a:xfrm>
              <a:off x="2889924" y="4419882"/>
              <a:ext cx="132646" cy="108529"/>
            </a:xfrm>
            <a:custGeom>
              <a:avLst/>
              <a:gdLst>
                <a:gd name="T0" fmla="*/ 22108 w 6"/>
                <a:gd name="T1" fmla="*/ 21706 h 5"/>
                <a:gd name="T2" fmla="*/ 110538 w 6"/>
                <a:gd name="T3" fmla="*/ 86823 h 5"/>
                <a:gd name="T4" fmla="*/ 110538 w 6"/>
                <a:gd name="T5" fmla="*/ 65117 h 5"/>
                <a:gd name="T6" fmla="*/ 22108 w 6"/>
                <a:gd name="T7" fmla="*/ 0 h 5"/>
                <a:gd name="T8" fmla="*/ 22108 w 6"/>
                <a:gd name="T9" fmla="*/ 2170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1" y="1"/>
                  </a:moveTo>
                  <a:cubicBezTo>
                    <a:pt x="2" y="1"/>
                    <a:pt x="4" y="3"/>
                    <a:pt x="5" y="4"/>
                  </a:cubicBezTo>
                  <a:cubicBezTo>
                    <a:pt x="5" y="5"/>
                    <a:pt x="6" y="4"/>
                    <a:pt x="5" y="3"/>
                  </a:cubicBezTo>
                  <a:cubicBezTo>
                    <a:pt x="4" y="2"/>
                    <a:pt x="2"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365"/>
            <p:cNvSpPr/>
            <p:nvPr/>
          </p:nvSpPr>
          <p:spPr bwMode="auto">
            <a:xfrm>
              <a:off x="2914042" y="4401792"/>
              <a:ext cx="126619" cy="108529"/>
            </a:xfrm>
            <a:custGeom>
              <a:avLst/>
              <a:gdLst>
                <a:gd name="T0" fmla="*/ 21103 w 6"/>
                <a:gd name="T1" fmla="*/ 21706 h 5"/>
                <a:gd name="T2" fmla="*/ 84413 w 6"/>
                <a:gd name="T3" fmla="*/ 86823 h 5"/>
                <a:gd name="T4" fmla="*/ 105516 w 6"/>
                <a:gd name="T5" fmla="*/ 86823 h 5"/>
                <a:gd name="T6" fmla="*/ 21103 w 6"/>
                <a:gd name="T7" fmla="*/ 0 h 5"/>
                <a:gd name="T8" fmla="*/ 21103 w 6"/>
                <a:gd name="T9" fmla="*/ 2170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1" y="1"/>
                  </a:moveTo>
                  <a:cubicBezTo>
                    <a:pt x="3" y="1"/>
                    <a:pt x="4" y="3"/>
                    <a:pt x="4" y="4"/>
                  </a:cubicBezTo>
                  <a:cubicBezTo>
                    <a:pt x="5" y="5"/>
                    <a:pt x="6" y="4"/>
                    <a:pt x="5" y="4"/>
                  </a:cubicBezTo>
                  <a:cubicBezTo>
                    <a:pt x="4" y="2"/>
                    <a:pt x="3" y="0"/>
                    <a:pt x="1"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366"/>
            <p:cNvSpPr/>
            <p:nvPr/>
          </p:nvSpPr>
          <p:spPr bwMode="auto">
            <a:xfrm>
              <a:off x="2504044" y="3394887"/>
              <a:ext cx="1055143" cy="922493"/>
            </a:xfrm>
            <a:custGeom>
              <a:avLst/>
              <a:gdLst>
                <a:gd name="T0" fmla="*/ 925942 w 49"/>
                <a:gd name="T1" fmla="*/ 514880 h 43"/>
                <a:gd name="T2" fmla="*/ 409137 w 49"/>
                <a:gd name="T3" fmla="*/ 42907 h 43"/>
                <a:gd name="T4" fmla="*/ 43067 w 49"/>
                <a:gd name="T5" fmla="*/ 536333 h 43"/>
                <a:gd name="T6" fmla="*/ 581405 w 49"/>
                <a:gd name="T7" fmla="*/ 879586 h 43"/>
                <a:gd name="T8" fmla="*/ 925942 w 49"/>
                <a:gd name="T9" fmla="*/ 450520 h 43"/>
                <a:gd name="T10" fmla="*/ 904408 w 49"/>
                <a:gd name="T11" fmla="*/ 471973 h 43"/>
                <a:gd name="T12" fmla="*/ 581405 w 49"/>
                <a:gd name="T13" fmla="*/ 836680 h 43"/>
                <a:gd name="T14" fmla="*/ 86134 w 49"/>
                <a:gd name="T15" fmla="*/ 579240 h 43"/>
                <a:gd name="T16" fmla="*/ 366070 w 49"/>
                <a:gd name="T17" fmla="*/ 85813 h 43"/>
                <a:gd name="T18" fmla="*/ 904408 w 49"/>
                <a:gd name="T19" fmla="*/ 514880 h 43"/>
                <a:gd name="T20" fmla="*/ 925942 w 49"/>
                <a:gd name="T21" fmla="*/ 51488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43">
                  <a:moveTo>
                    <a:pt x="43" y="24"/>
                  </a:moveTo>
                  <a:cubicBezTo>
                    <a:pt x="42" y="11"/>
                    <a:pt x="32" y="1"/>
                    <a:pt x="19" y="2"/>
                  </a:cubicBezTo>
                  <a:cubicBezTo>
                    <a:pt x="9" y="3"/>
                    <a:pt x="0" y="15"/>
                    <a:pt x="2" y="25"/>
                  </a:cubicBezTo>
                  <a:cubicBezTo>
                    <a:pt x="5" y="36"/>
                    <a:pt x="16" y="43"/>
                    <a:pt x="27" y="41"/>
                  </a:cubicBezTo>
                  <a:cubicBezTo>
                    <a:pt x="33" y="40"/>
                    <a:pt x="49" y="29"/>
                    <a:pt x="43" y="21"/>
                  </a:cubicBezTo>
                  <a:cubicBezTo>
                    <a:pt x="43" y="21"/>
                    <a:pt x="41" y="21"/>
                    <a:pt x="42" y="22"/>
                  </a:cubicBezTo>
                  <a:cubicBezTo>
                    <a:pt x="47" y="29"/>
                    <a:pt x="31" y="38"/>
                    <a:pt x="27" y="39"/>
                  </a:cubicBezTo>
                  <a:cubicBezTo>
                    <a:pt x="18" y="42"/>
                    <a:pt x="7" y="35"/>
                    <a:pt x="4" y="27"/>
                  </a:cubicBezTo>
                  <a:cubicBezTo>
                    <a:pt x="1" y="17"/>
                    <a:pt x="9" y="7"/>
                    <a:pt x="17" y="4"/>
                  </a:cubicBezTo>
                  <a:cubicBezTo>
                    <a:pt x="29" y="0"/>
                    <a:pt x="41" y="12"/>
                    <a:pt x="42" y="24"/>
                  </a:cubicBezTo>
                  <a:cubicBezTo>
                    <a:pt x="42" y="25"/>
                    <a:pt x="43" y="25"/>
                    <a:pt x="4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367"/>
            <p:cNvSpPr/>
            <p:nvPr/>
          </p:nvSpPr>
          <p:spPr bwMode="auto">
            <a:xfrm>
              <a:off x="2721102" y="3798854"/>
              <a:ext cx="42208" cy="108529"/>
            </a:xfrm>
            <a:custGeom>
              <a:avLst/>
              <a:gdLst>
                <a:gd name="T0" fmla="*/ 42208 w 2"/>
                <a:gd name="T1" fmla="*/ 21706 h 5"/>
                <a:gd name="T2" fmla="*/ 42208 w 2"/>
                <a:gd name="T3" fmla="*/ 0 h 5"/>
                <a:gd name="T4" fmla="*/ 21104 w 2"/>
                <a:gd name="T5" fmla="*/ 0 h 5"/>
                <a:gd name="T6" fmla="*/ 21104 w 2"/>
                <a:gd name="T7" fmla="*/ 86823 h 5"/>
                <a:gd name="T8" fmla="*/ 42208 w 2"/>
                <a:gd name="T9" fmla="*/ 86823 h 5"/>
                <a:gd name="T10" fmla="*/ 42208 w 2"/>
                <a:gd name="T11" fmla="*/ 0 h 5"/>
                <a:gd name="T12" fmla="*/ 21104 w 2"/>
                <a:gd name="T13" fmla="*/ 0 h 5"/>
                <a:gd name="T14" fmla="*/ 21104 w 2"/>
                <a:gd name="T15" fmla="*/ 21706 h 5"/>
                <a:gd name="T16" fmla="*/ 42208 w 2"/>
                <a:gd name="T17" fmla="*/ 2170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5">
                  <a:moveTo>
                    <a:pt x="2" y="1"/>
                  </a:moveTo>
                  <a:cubicBezTo>
                    <a:pt x="2" y="1"/>
                    <a:pt x="2" y="1"/>
                    <a:pt x="2" y="0"/>
                  </a:cubicBezTo>
                  <a:cubicBezTo>
                    <a:pt x="2" y="0"/>
                    <a:pt x="1" y="0"/>
                    <a:pt x="1" y="0"/>
                  </a:cubicBezTo>
                  <a:cubicBezTo>
                    <a:pt x="1" y="2"/>
                    <a:pt x="0" y="3"/>
                    <a:pt x="1" y="4"/>
                  </a:cubicBezTo>
                  <a:cubicBezTo>
                    <a:pt x="1" y="5"/>
                    <a:pt x="2" y="4"/>
                    <a:pt x="2" y="4"/>
                  </a:cubicBezTo>
                  <a:cubicBezTo>
                    <a:pt x="2" y="3"/>
                    <a:pt x="2" y="1"/>
                    <a:pt x="2" y="0"/>
                  </a:cubicBezTo>
                  <a:cubicBezTo>
                    <a:pt x="1" y="0"/>
                    <a:pt x="1" y="0"/>
                    <a:pt x="1" y="0"/>
                  </a:cubicBezTo>
                  <a:cubicBezTo>
                    <a:pt x="1" y="1"/>
                    <a:pt x="1" y="1"/>
                    <a:pt x="1" y="1"/>
                  </a:cubicBezTo>
                  <a:cubicBezTo>
                    <a:pt x="1"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68"/>
            <p:cNvSpPr/>
            <p:nvPr/>
          </p:nvSpPr>
          <p:spPr bwMode="auto">
            <a:xfrm>
              <a:off x="2721102" y="3865179"/>
              <a:ext cx="168823" cy="42204"/>
            </a:xfrm>
            <a:custGeom>
              <a:avLst/>
              <a:gdLst>
                <a:gd name="T0" fmla="*/ 21103 w 8"/>
                <a:gd name="T1" fmla="*/ 21102 h 2"/>
                <a:gd name="T2" fmla="*/ 168823 w 8"/>
                <a:gd name="T3" fmla="*/ 42204 h 2"/>
                <a:gd name="T4" fmla="*/ 168823 w 8"/>
                <a:gd name="T5" fmla="*/ 21102 h 2"/>
                <a:gd name="T6" fmla="*/ 21103 w 8"/>
                <a:gd name="T7" fmla="*/ 0 h 2"/>
                <a:gd name="T8" fmla="*/ 21103 w 8"/>
                <a:gd name="T9" fmla="*/ 2110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
                  <a:moveTo>
                    <a:pt x="1" y="1"/>
                  </a:moveTo>
                  <a:cubicBezTo>
                    <a:pt x="3" y="1"/>
                    <a:pt x="5" y="2"/>
                    <a:pt x="8" y="2"/>
                  </a:cubicBezTo>
                  <a:cubicBezTo>
                    <a:pt x="8" y="2"/>
                    <a:pt x="8" y="1"/>
                    <a:pt x="8" y="1"/>
                  </a:cubicBezTo>
                  <a:cubicBezTo>
                    <a:pt x="5" y="1"/>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369"/>
            <p:cNvSpPr/>
            <p:nvPr/>
          </p:nvSpPr>
          <p:spPr bwMode="auto">
            <a:xfrm>
              <a:off x="2721102" y="3756650"/>
              <a:ext cx="235148" cy="150733"/>
            </a:xfrm>
            <a:custGeom>
              <a:avLst/>
              <a:gdLst>
                <a:gd name="T0" fmla="*/ 21377 w 11"/>
                <a:gd name="T1" fmla="*/ 43067 h 7"/>
                <a:gd name="T2" fmla="*/ 149640 w 11"/>
                <a:gd name="T3" fmla="*/ 43067 h 7"/>
                <a:gd name="T4" fmla="*/ 192394 w 11"/>
                <a:gd name="T5" fmla="*/ 64600 h 7"/>
                <a:gd name="T6" fmla="*/ 192394 w 11"/>
                <a:gd name="T7" fmla="*/ 129200 h 7"/>
                <a:gd name="T8" fmla="*/ 213771 w 11"/>
                <a:gd name="T9" fmla="*/ 129200 h 7"/>
                <a:gd name="T10" fmla="*/ 171017 w 11"/>
                <a:gd name="T11" fmla="*/ 129200 h 7"/>
                <a:gd name="T12" fmla="*/ 171017 w 11"/>
                <a:gd name="T13" fmla="*/ 150733 h 7"/>
                <a:gd name="T14" fmla="*/ 213771 w 11"/>
                <a:gd name="T15" fmla="*/ 150733 h 7"/>
                <a:gd name="T16" fmla="*/ 213771 w 11"/>
                <a:gd name="T17" fmla="*/ 129200 h 7"/>
                <a:gd name="T18" fmla="*/ 213771 w 11"/>
                <a:gd name="T19" fmla="*/ 43067 h 7"/>
                <a:gd name="T20" fmla="*/ 171017 w 11"/>
                <a:gd name="T21" fmla="*/ 21533 h 7"/>
                <a:gd name="T22" fmla="*/ 21377 w 11"/>
                <a:gd name="T23" fmla="*/ 21533 h 7"/>
                <a:gd name="T24" fmla="*/ 21377 w 11"/>
                <a:gd name="T25" fmla="*/ 4306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7">
                  <a:moveTo>
                    <a:pt x="1" y="2"/>
                  </a:moveTo>
                  <a:cubicBezTo>
                    <a:pt x="3" y="2"/>
                    <a:pt x="5" y="2"/>
                    <a:pt x="7" y="2"/>
                  </a:cubicBezTo>
                  <a:cubicBezTo>
                    <a:pt x="7" y="2"/>
                    <a:pt x="9" y="2"/>
                    <a:pt x="9" y="3"/>
                  </a:cubicBezTo>
                  <a:cubicBezTo>
                    <a:pt x="10" y="4"/>
                    <a:pt x="9" y="5"/>
                    <a:pt x="9" y="6"/>
                  </a:cubicBezTo>
                  <a:cubicBezTo>
                    <a:pt x="9" y="6"/>
                    <a:pt x="10" y="6"/>
                    <a:pt x="10" y="6"/>
                  </a:cubicBezTo>
                  <a:cubicBezTo>
                    <a:pt x="9" y="6"/>
                    <a:pt x="8" y="6"/>
                    <a:pt x="8" y="6"/>
                  </a:cubicBezTo>
                  <a:cubicBezTo>
                    <a:pt x="7" y="6"/>
                    <a:pt x="7" y="7"/>
                    <a:pt x="8" y="7"/>
                  </a:cubicBezTo>
                  <a:cubicBezTo>
                    <a:pt x="8" y="7"/>
                    <a:pt x="9" y="7"/>
                    <a:pt x="10" y="7"/>
                  </a:cubicBezTo>
                  <a:cubicBezTo>
                    <a:pt x="10" y="7"/>
                    <a:pt x="10" y="7"/>
                    <a:pt x="10" y="6"/>
                  </a:cubicBezTo>
                  <a:cubicBezTo>
                    <a:pt x="10" y="5"/>
                    <a:pt x="11" y="4"/>
                    <a:pt x="10" y="2"/>
                  </a:cubicBezTo>
                  <a:cubicBezTo>
                    <a:pt x="10" y="1"/>
                    <a:pt x="9" y="1"/>
                    <a:pt x="8" y="1"/>
                  </a:cubicBezTo>
                  <a:cubicBezTo>
                    <a:pt x="6" y="1"/>
                    <a:pt x="3" y="0"/>
                    <a:pt x="1" y="1"/>
                  </a:cubicBezTo>
                  <a:cubicBezTo>
                    <a:pt x="0" y="2"/>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70"/>
            <p:cNvSpPr/>
            <p:nvPr/>
          </p:nvSpPr>
          <p:spPr bwMode="auto">
            <a:xfrm>
              <a:off x="2914042" y="3822971"/>
              <a:ext cx="108529" cy="42204"/>
            </a:xfrm>
            <a:custGeom>
              <a:avLst/>
              <a:gdLst>
                <a:gd name="T0" fmla="*/ 21706 w 5"/>
                <a:gd name="T1" fmla="*/ 42204 h 2"/>
                <a:gd name="T2" fmla="*/ 86823 w 5"/>
                <a:gd name="T3" fmla="*/ 21102 h 2"/>
                <a:gd name="T4" fmla="*/ 86823 w 5"/>
                <a:gd name="T5" fmla="*/ 0 h 2"/>
                <a:gd name="T6" fmla="*/ 21706 w 5"/>
                <a:gd name="T7" fmla="*/ 21102 h 2"/>
                <a:gd name="T8" fmla="*/ 21706 w 5"/>
                <a:gd name="T9" fmla="*/ 422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1" y="2"/>
                  </a:moveTo>
                  <a:cubicBezTo>
                    <a:pt x="2" y="1"/>
                    <a:pt x="3" y="1"/>
                    <a:pt x="4" y="1"/>
                  </a:cubicBezTo>
                  <a:cubicBezTo>
                    <a:pt x="5" y="1"/>
                    <a:pt x="5" y="0"/>
                    <a:pt x="4" y="0"/>
                  </a:cubicBezTo>
                  <a:cubicBezTo>
                    <a:pt x="3" y="0"/>
                    <a:pt x="2" y="0"/>
                    <a:pt x="1"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371"/>
            <p:cNvSpPr/>
            <p:nvPr/>
          </p:nvSpPr>
          <p:spPr bwMode="auto">
            <a:xfrm>
              <a:off x="2998453" y="3780768"/>
              <a:ext cx="235148" cy="126615"/>
            </a:xfrm>
            <a:custGeom>
              <a:avLst/>
              <a:gdLst>
                <a:gd name="T0" fmla="*/ 42754 w 11"/>
                <a:gd name="T1" fmla="*/ 126615 h 6"/>
                <a:gd name="T2" fmla="*/ 21377 w 11"/>
                <a:gd name="T3" fmla="*/ 21103 h 6"/>
                <a:gd name="T4" fmla="*/ 21377 w 11"/>
                <a:gd name="T5" fmla="*/ 42205 h 6"/>
                <a:gd name="T6" fmla="*/ 106885 w 11"/>
                <a:gd name="T7" fmla="*/ 42205 h 6"/>
                <a:gd name="T8" fmla="*/ 213771 w 11"/>
                <a:gd name="T9" fmla="*/ 21103 h 6"/>
                <a:gd name="T10" fmla="*/ 213771 w 11"/>
                <a:gd name="T11" fmla="*/ 21103 h 6"/>
                <a:gd name="T12" fmla="*/ 213771 w 11"/>
                <a:gd name="T13" fmla="*/ 105513 h 6"/>
                <a:gd name="T14" fmla="*/ 213771 w 11"/>
                <a:gd name="T15" fmla="*/ 84410 h 6"/>
                <a:gd name="T16" fmla="*/ 21377 w 11"/>
                <a:gd name="T17" fmla="*/ 105513 h 6"/>
                <a:gd name="T18" fmla="*/ 21377 w 11"/>
                <a:gd name="T19" fmla="*/ 126615 h 6"/>
                <a:gd name="T20" fmla="*/ 213771 w 11"/>
                <a:gd name="T21" fmla="*/ 105513 h 6"/>
                <a:gd name="T22" fmla="*/ 235148 w 11"/>
                <a:gd name="T23" fmla="*/ 105513 h 6"/>
                <a:gd name="T24" fmla="*/ 235148 w 11"/>
                <a:gd name="T25" fmla="*/ 21103 h 6"/>
                <a:gd name="T26" fmla="*/ 213771 w 11"/>
                <a:gd name="T27" fmla="*/ 0 h 6"/>
                <a:gd name="T28" fmla="*/ 128263 w 11"/>
                <a:gd name="T29" fmla="*/ 21103 h 6"/>
                <a:gd name="T30" fmla="*/ 21377 w 11"/>
                <a:gd name="T31" fmla="*/ 21103 h 6"/>
                <a:gd name="T32" fmla="*/ 0 w 11"/>
                <a:gd name="T33" fmla="*/ 21103 h 6"/>
                <a:gd name="T34" fmla="*/ 21377 w 11"/>
                <a:gd name="T35" fmla="*/ 126615 h 6"/>
                <a:gd name="T36" fmla="*/ 42754 w 11"/>
                <a:gd name="T37" fmla="*/ 126615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 h="6">
                  <a:moveTo>
                    <a:pt x="2" y="6"/>
                  </a:moveTo>
                  <a:cubicBezTo>
                    <a:pt x="2" y="4"/>
                    <a:pt x="1" y="3"/>
                    <a:pt x="1" y="1"/>
                  </a:cubicBezTo>
                  <a:cubicBezTo>
                    <a:pt x="1" y="1"/>
                    <a:pt x="1" y="1"/>
                    <a:pt x="1" y="2"/>
                  </a:cubicBezTo>
                  <a:cubicBezTo>
                    <a:pt x="2" y="2"/>
                    <a:pt x="4" y="2"/>
                    <a:pt x="5" y="2"/>
                  </a:cubicBezTo>
                  <a:cubicBezTo>
                    <a:pt x="7" y="2"/>
                    <a:pt x="9" y="1"/>
                    <a:pt x="10" y="1"/>
                  </a:cubicBezTo>
                  <a:cubicBezTo>
                    <a:pt x="10" y="1"/>
                    <a:pt x="10" y="1"/>
                    <a:pt x="10" y="1"/>
                  </a:cubicBezTo>
                  <a:cubicBezTo>
                    <a:pt x="10" y="2"/>
                    <a:pt x="10" y="3"/>
                    <a:pt x="10" y="5"/>
                  </a:cubicBezTo>
                  <a:cubicBezTo>
                    <a:pt x="10" y="4"/>
                    <a:pt x="10" y="4"/>
                    <a:pt x="10" y="4"/>
                  </a:cubicBezTo>
                  <a:cubicBezTo>
                    <a:pt x="7" y="5"/>
                    <a:pt x="4" y="5"/>
                    <a:pt x="1" y="5"/>
                  </a:cubicBezTo>
                  <a:cubicBezTo>
                    <a:pt x="0" y="5"/>
                    <a:pt x="0" y="6"/>
                    <a:pt x="1" y="6"/>
                  </a:cubicBezTo>
                  <a:cubicBezTo>
                    <a:pt x="4" y="6"/>
                    <a:pt x="7" y="6"/>
                    <a:pt x="10" y="5"/>
                  </a:cubicBezTo>
                  <a:cubicBezTo>
                    <a:pt x="11" y="5"/>
                    <a:pt x="11" y="5"/>
                    <a:pt x="11" y="5"/>
                  </a:cubicBezTo>
                  <a:cubicBezTo>
                    <a:pt x="11" y="3"/>
                    <a:pt x="11" y="2"/>
                    <a:pt x="11" y="1"/>
                  </a:cubicBezTo>
                  <a:cubicBezTo>
                    <a:pt x="11" y="0"/>
                    <a:pt x="11" y="0"/>
                    <a:pt x="10" y="0"/>
                  </a:cubicBezTo>
                  <a:cubicBezTo>
                    <a:pt x="9" y="0"/>
                    <a:pt x="8" y="0"/>
                    <a:pt x="6" y="1"/>
                  </a:cubicBezTo>
                  <a:cubicBezTo>
                    <a:pt x="4" y="1"/>
                    <a:pt x="3" y="1"/>
                    <a:pt x="1" y="1"/>
                  </a:cubicBezTo>
                  <a:cubicBezTo>
                    <a:pt x="1" y="1"/>
                    <a:pt x="0" y="1"/>
                    <a:pt x="0" y="1"/>
                  </a:cubicBezTo>
                  <a:cubicBezTo>
                    <a:pt x="0" y="3"/>
                    <a:pt x="1" y="4"/>
                    <a:pt x="1" y="6"/>
                  </a:cubicBezTo>
                  <a:cubicBezTo>
                    <a:pt x="1" y="6"/>
                    <a:pt x="2"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372"/>
            <p:cNvSpPr/>
            <p:nvPr/>
          </p:nvSpPr>
          <p:spPr bwMode="auto">
            <a:xfrm>
              <a:off x="3215511" y="3738560"/>
              <a:ext cx="192940" cy="102498"/>
            </a:xfrm>
            <a:custGeom>
              <a:avLst/>
              <a:gdLst>
                <a:gd name="T0" fmla="*/ 21438 w 9"/>
                <a:gd name="T1" fmla="*/ 102498 h 5"/>
                <a:gd name="T2" fmla="*/ 85751 w 9"/>
                <a:gd name="T3" fmla="*/ 81998 h 5"/>
                <a:gd name="T4" fmla="*/ 192940 w 9"/>
                <a:gd name="T5" fmla="*/ 20500 h 5"/>
                <a:gd name="T6" fmla="*/ 171502 w 9"/>
                <a:gd name="T7" fmla="*/ 0 h 5"/>
                <a:gd name="T8" fmla="*/ 85751 w 9"/>
                <a:gd name="T9" fmla="*/ 40999 h 5"/>
                <a:gd name="T10" fmla="*/ 21438 w 9"/>
                <a:gd name="T11" fmla="*/ 81998 h 5"/>
                <a:gd name="T12" fmla="*/ 21438 w 9"/>
                <a:gd name="T13" fmla="*/ 102498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1" y="5"/>
                  </a:moveTo>
                  <a:cubicBezTo>
                    <a:pt x="2" y="5"/>
                    <a:pt x="3" y="5"/>
                    <a:pt x="4" y="4"/>
                  </a:cubicBezTo>
                  <a:cubicBezTo>
                    <a:pt x="6" y="3"/>
                    <a:pt x="7" y="2"/>
                    <a:pt x="9" y="1"/>
                  </a:cubicBezTo>
                  <a:cubicBezTo>
                    <a:pt x="9" y="1"/>
                    <a:pt x="9" y="0"/>
                    <a:pt x="8" y="0"/>
                  </a:cubicBezTo>
                  <a:cubicBezTo>
                    <a:pt x="7" y="1"/>
                    <a:pt x="6" y="2"/>
                    <a:pt x="4" y="2"/>
                  </a:cubicBezTo>
                  <a:cubicBezTo>
                    <a:pt x="3" y="3"/>
                    <a:pt x="2" y="4"/>
                    <a:pt x="1"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373"/>
            <p:cNvSpPr/>
            <p:nvPr/>
          </p:nvSpPr>
          <p:spPr bwMode="auto">
            <a:xfrm>
              <a:off x="2546248" y="3780768"/>
              <a:ext cx="192940" cy="60294"/>
            </a:xfrm>
            <a:custGeom>
              <a:avLst/>
              <a:gdLst>
                <a:gd name="T0" fmla="*/ 192940 w 9"/>
                <a:gd name="T1" fmla="*/ 40196 h 3"/>
                <a:gd name="T2" fmla="*/ 21438 w 9"/>
                <a:gd name="T3" fmla="*/ 20098 h 3"/>
                <a:gd name="T4" fmla="*/ 21438 w 9"/>
                <a:gd name="T5" fmla="*/ 40196 h 3"/>
                <a:gd name="T6" fmla="*/ 192940 w 9"/>
                <a:gd name="T7" fmla="*/ 60294 h 3"/>
                <a:gd name="T8" fmla="*/ 192940 w 9"/>
                <a:gd name="T9" fmla="*/ 4019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
                  <a:moveTo>
                    <a:pt x="9" y="2"/>
                  </a:moveTo>
                  <a:cubicBezTo>
                    <a:pt x="6" y="2"/>
                    <a:pt x="3" y="1"/>
                    <a:pt x="1" y="1"/>
                  </a:cubicBezTo>
                  <a:cubicBezTo>
                    <a:pt x="0" y="0"/>
                    <a:pt x="0" y="1"/>
                    <a:pt x="1" y="2"/>
                  </a:cubicBezTo>
                  <a:cubicBezTo>
                    <a:pt x="3" y="2"/>
                    <a:pt x="6" y="3"/>
                    <a:pt x="9" y="3"/>
                  </a:cubicBezTo>
                  <a:cubicBezTo>
                    <a:pt x="9" y="3"/>
                    <a:pt x="9"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374"/>
            <p:cNvSpPr/>
            <p:nvPr/>
          </p:nvSpPr>
          <p:spPr bwMode="auto">
            <a:xfrm>
              <a:off x="2721102" y="2574892"/>
              <a:ext cx="578820" cy="711467"/>
            </a:xfrm>
            <a:custGeom>
              <a:avLst/>
              <a:gdLst>
                <a:gd name="T0" fmla="*/ 321567 w 27"/>
                <a:gd name="T1" fmla="*/ 323394 h 33"/>
                <a:gd name="T2" fmla="*/ 257253 w 27"/>
                <a:gd name="T3" fmla="*/ 43119 h 33"/>
                <a:gd name="T4" fmla="*/ 493069 w 27"/>
                <a:gd name="T5" fmla="*/ 301834 h 33"/>
                <a:gd name="T6" fmla="*/ 278691 w 27"/>
                <a:gd name="T7" fmla="*/ 689907 h 33"/>
                <a:gd name="T8" fmla="*/ 300129 w 27"/>
                <a:gd name="T9" fmla="*/ 689907 h 33"/>
                <a:gd name="T10" fmla="*/ 535944 w 27"/>
                <a:gd name="T11" fmla="*/ 194036 h 33"/>
                <a:gd name="T12" fmla="*/ 278691 w 27"/>
                <a:gd name="T13" fmla="*/ 21560 h 33"/>
                <a:gd name="T14" fmla="*/ 343004 w 27"/>
                <a:gd name="T15" fmla="*/ 366513 h 33"/>
                <a:gd name="T16" fmla="*/ 321567 w 27"/>
                <a:gd name="T17" fmla="*/ 323394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3">
                  <a:moveTo>
                    <a:pt x="15" y="15"/>
                  </a:moveTo>
                  <a:cubicBezTo>
                    <a:pt x="6" y="19"/>
                    <a:pt x="2" y="4"/>
                    <a:pt x="12" y="2"/>
                  </a:cubicBezTo>
                  <a:cubicBezTo>
                    <a:pt x="19" y="0"/>
                    <a:pt x="25" y="7"/>
                    <a:pt x="23" y="14"/>
                  </a:cubicBezTo>
                  <a:cubicBezTo>
                    <a:pt x="21" y="21"/>
                    <a:pt x="11" y="24"/>
                    <a:pt x="13" y="32"/>
                  </a:cubicBezTo>
                  <a:cubicBezTo>
                    <a:pt x="13" y="33"/>
                    <a:pt x="14" y="33"/>
                    <a:pt x="14" y="32"/>
                  </a:cubicBezTo>
                  <a:cubicBezTo>
                    <a:pt x="12" y="23"/>
                    <a:pt x="27" y="19"/>
                    <a:pt x="25" y="9"/>
                  </a:cubicBezTo>
                  <a:cubicBezTo>
                    <a:pt x="23" y="4"/>
                    <a:pt x="18" y="1"/>
                    <a:pt x="13" y="1"/>
                  </a:cubicBezTo>
                  <a:cubicBezTo>
                    <a:pt x="0" y="1"/>
                    <a:pt x="4" y="21"/>
                    <a:pt x="16" y="17"/>
                  </a:cubicBezTo>
                  <a:cubicBezTo>
                    <a:pt x="16" y="16"/>
                    <a:pt x="16" y="15"/>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375"/>
            <p:cNvSpPr/>
            <p:nvPr/>
          </p:nvSpPr>
          <p:spPr bwMode="auto">
            <a:xfrm>
              <a:off x="2889924" y="3286359"/>
              <a:ext cx="217058" cy="150733"/>
            </a:xfrm>
            <a:custGeom>
              <a:avLst/>
              <a:gdLst>
                <a:gd name="T0" fmla="*/ 173646 w 10"/>
                <a:gd name="T1" fmla="*/ 21533 h 7"/>
                <a:gd name="T2" fmla="*/ 65117 w 10"/>
                <a:gd name="T3" fmla="*/ 86133 h 7"/>
                <a:gd name="T4" fmla="*/ 195352 w 10"/>
                <a:gd name="T5" fmla="*/ 21533 h 7"/>
                <a:gd name="T6" fmla="*/ 173646 w 10"/>
                <a:gd name="T7" fmla="*/ 21533 h 7"/>
                <a:gd name="T8" fmla="*/ 86823 w 10"/>
                <a:gd name="T9" fmla="*/ 86133 h 7"/>
                <a:gd name="T10" fmla="*/ 86823 w 10"/>
                <a:gd name="T11" fmla="*/ 43067 h 7"/>
                <a:gd name="T12" fmla="*/ 151941 w 10"/>
                <a:gd name="T13" fmla="*/ 43067 h 7"/>
                <a:gd name="T14" fmla="*/ 173646 w 10"/>
                <a:gd name="T15" fmla="*/ 21533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7">
                  <a:moveTo>
                    <a:pt x="8" y="1"/>
                  </a:moveTo>
                  <a:cubicBezTo>
                    <a:pt x="6" y="0"/>
                    <a:pt x="0" y="1"/>
                    <a:pt x="3" y="4"/>
                  </a:cubicBezTo>
                  <a:cubicBezTo>
                    <a:pt x="5" y="7"/>
                    <a:pt x="10" y="4"/>
                    <a:pt x="9" y="1"/>
                  </a:cubicBezTo>
                  <a:cubicBezTo>
                    <a:pt x="9" y="0"/>
                    <a:pt x="8" y="0"/>
                    <a:pt x="8" y="1"/>
                  </a:cubicBezTo>
                  <a:cubicBezTo>
                    <a:pt x="9" y="3"/>
                    <a:pt x="6" y="4"/>
                    <a:pt x="4" y="4"/>
                  </a:cubicBezTo>
                  <a:cubicBezTo>
                    <a:pt x="3" y="4"/>
                    <a:pt x="3" y="3"/>
                    <a:pt x="4" y="2"/>
                  </a:cubicBezTo>
                  <a:cubicBezTo>
                    <a:pt x="5" y="2"/>
                    <a:pt x="6" y="1"/>
                    <a:pt x="7" y="2"/>
                  </a:cubicBezTo>
                  <a:cubicBezTo>
                    <a:pt x="8" y="2"/>
                    <a:pt x="8"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376"/>
            <p:cNvSpPr/>
            <p:nvPr/>
          </p:nvSpPr>
          <p:spPr bwMode="auto">
            <a:xfrm>
              <a:off x="2763305" y="3798854"/>
              <a:ext cx="24118" cy="24118"/>
            </a:xfrm>
            <a:custGeom>
              <a:avLst/>
              <a:gdLst>
                <a:gd name="T0" fmla="*/ 0 w 1"/>
                <a:gd name="T1" fmla="*/ 24118 h 1"/>
                <a:gd name="T2" fmla="*/ 24118 w 1"/>
                <a:gd name="T3" fmla="*/ 0 h 1"/>
                <a:gd name="T4" fmla="*/ 24118 w 1"/>
                <a:gd name="T5" fmla="*/ 0 h 1"/>
                <a:gd name="T6" fmla="*/ 0 w 1"/>
                <a:gd name="T7" fmla="*/ 0 h 1"/>
                <a:gd name="T8" fmla="*/ 0 w 1"/>
                <a:gd name="T9" fmla="*/ 24118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cubicBezTo>
                    <a:pt x="1" y="1"/>
                    <a:pt x="1" y="0"/>
                    <a:pt x="1" y="0"/>
                  </a:cubicBezTo>
                  <a:cubicBezTo>
                    <a:pt x="1" y="0"/>
                    <a:pt x="1" y="0"/>
                    <a:pt x="1" y="0"/>
                  </a:cubicBezTo>
                  <a:cubicBezTo>
                    <a:pt x="1"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377"/>
            <p:cNvSpPr/>
            <p:nvPr/>
          </p:nvSpPr>
          <p:spPr bwMode="auto">
            <a:xfrm>
              <a:off x="2739188" y="3822971"/>
              <a:ext cx="48235" cy="42204"/>
            </a:xfrm>
            <a:custGeom>
              <a:avLst/>
              <a:gdLst>
                <a:gd name="T0" fmla="*/ 0 w 2"/>
                <a:gd name="T1" fmla="*/ 42204 h 2"/>
                <a:gd name="T2" fmla="*/ 48235 w 2"/>
                <a:gd name="T3" fmla="*/ 0 h 2"/>
                <a:gd name="T4" fmla="*/ 48235 w 2"/>
                <a:gd name="T5" fmla="*/ 0 h 2"/>
                <a:gd name="T6" fmla="*/ 0 w 2"/>
                <a:gd name="T7" fmla="*/ 42204 h 2"/>
                <a:gd name="T8" fmla="*/ 0 w 2"/>
                <a:gd name="T9" fmla="*/ 422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cubicBezTo>
                    <a:pt x="1" y="1"/>
                    <a:pt x="2" y="1"/>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378"/>
            <p:cNvSpPr/>
            <p:nvPr/>
          </p:nvSpPr>
          <p:spPr bwMode="auto">
            <a:xfrm>
              <a:off x="2721102" y="3798854"/>
              <a:ext cx="108529" cy="84411"/>
            </a:xfrm>
            <a:custGeom>
              <a:avLst/>
              <a:gdLst>
                <a:gd name="T0" fmla="*/ 21706 w 5"/>
                <a:gd name="T1" fmla="*/ 84411 h 4"/>
                <a:gd name="T2" fmla="*/ 108529 w 5"/>
                <a:gd name="T3" fmla="*/ 0 h 4"/>
                <a:gd name="T4" fmla="*/ 108529 w 5"/>
                <a:gd name="T5" fmla="*/ 0 h 4"/>
                <a:gd name="T6" fmla="*/ 21706 w 5"/>
                <a:gd name="T7" fmla="*/ 84411 h 4"/>
                <a:gd name="T8" fmla="*/ 21706 w 5"/>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1" y="4"/>
                  </a:moveTo>
                  <a:cubicBezTo>
                    <a:pt x="2" y="3"/>
                    <a:pt x="4" y="2"/>
                    <a:pt x="5" y="0"/>
                  </a:cubicBezTo>
                  <a:cubicBezTo>
                    <a:pt x="5" y="0"/>
                    <a:pt x="5" y="0"/>
                    <a:pt x="5" y="0"/>
                  </a:cubicBezTo>
                  <a:cubicBezTo>
                    <a:pt x="3" y="1"/>
                    <a:pt x="2" y="2"/>
                    <a:pt x="1" y="4"/>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379"/>
            <p:cNvSpPr/>
            <p:nvPr/>
          </p:nvSpPr>
          <p:spPr bwMode="auto">
            <a:xfrm>
              <a:off x="2739188" y="3798854"/>
              <a:ext cx="108529" cy="84411"/>
            </a:xfrm>
            <a:custGeom>
              <a:avLst/>
              <a:gdLst>
                <a:gd name="T0" fmla="*/ 21706 w 5"/>
                <a:gd name="T1" fmla="*/ 84411 h 4"/>
                <a:gd name="T2" fmla="*/ 108529 w 5"/>
                <a:gd name="T3" fmla="*/ 21103 h 4"/>
                <a:gd name="T4" fmla="*/ 108529 w 5"/>
                <a:gd name="T5" fmla="*/ 0 h 4"/>
                <a:gd name="T6" fmla="*/ 0 w 5"/>
                <a:gd name="T7" fmla="*/ 84411 h 4"/>
                <a:gd name="T8" fmla="*/ 21706 w 5"/>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1" y="4"/>
                  </a:moveTo>
                  <a:cubicBezTo>
                    <a:pt x="2" y="3"/>
                    <a:pt x="3" y="2"/>
                    <a:pt x="5" y="1"/>
                  </a:cubicBezTo>
                  <a:cubicBezTo>
                    <a:pt x="5" y="1"/>
                    <a:pt x="5" y="0"/>
                    <a:pt x="5" y="0"/>
                  </a:cubicBezTo>
                  <a:cubicBezTo>
                    <a:pt x="3" y="2"/>
                    <a:pt x="2" y="3"/>
                    <a:pt x="0" y="4"/>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380"/>
            <p:cNvSpPr/>
            <p:nvPr/>
          </p:nvSpPr>
          <p:spPr bwMode="auto">
            <a:xfrm>
              <a:off x="2787423" y="3798854"/>
              <a:ext cx="84411" cy="84411"/>
            </a:xfrm>
            <a:custGeom>
              <a:avLst/>
              <a:gdLst>
                <a:gd name="T0" fmla="*/ 0 w 4"/>
                <a:gd name="T1" fmla="*/ 84411 h 4"/>
                <a:gd name="T2" fmla="*/ 84411 w 4"/>
                <a:gd name="T3" fmla="*/ 21103 h 4"/>
                <a:gd name="T4" fmla="*/ 84411 w 4"/>
                <a:gd name="T5" fmla="*/ 0 h 4"/>
                <a:gd name="T6" fmla="*/ 0 w 4"/>
                <a:gd name="T7" fmla="*/ 84411 h 4"/>
                <a:gd name="T8" fmla="*/ 0 w 4"/>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cubicBezTo>
                    <a:pt x="1" y="2"/>
                    <a:pt x="3" y="2"/>
                    <a:pt x="4" y="1"/>
                  </a:cubicBezTo>
                  <a:cubicBezTo>
                    <a:pt x="4" y="0"/>
                    <a:pt x="4" y="0"/>
                    <a:pt x="4" y="0"/>
                  </a:cubicBezTo>
                  <a:cubicBezTo>
                    <a:pt x="2" y="1"/>
                    <a:pt x="1" y="2"/>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381"/>
            <p:cNvSpPr/>
            <p:nvPr/>
          </p:nvSpPr>
          <p:spPr bwMode="auto">
            <a:xfrm>
              <a:off x="2805513" y="3798854"/>
              <a:ext cx="108529" cy="84411"/>
            </a:xfrm>
            <a:custGeom>
              <a:avLst/>
              <a:gdLst>
                <a:gd name="T0" fmla="*/ 0 w 5"/>
                <a:gd name="T1" fmla="*/ 84411 h 4"/>
                <a:gd name="T2" fmla="*/ 86823 w 5"/>
                <a:gd name="T3" fmla="*/ 0 h 4"/>
                <a:gd name="T4" fmla="*/ 86823 w 5"/>
                <a:gd name="T5" fmla="*/ 0 h 4"/>
                <a:gd name="T6" fmla="*/ 0 w 5"/>
                <a:gd name="T7" fmla="*/ 84411 h 4"/>
                <a:gd name="T8" fmla="*/ 0 w 5"/>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4"/>
                  </a:moveTo>
                  <a:cubicBezTo>
                    <a:pt x="2" y="3"/>
                    <a:pt x="3" y="2"/>
                    <a:pt x="4" y="0"/>
                  </a:cubicBezTo>
                  <a:cubicBezTo>
                    <a:pt x="5" y="0"/>
                    <a:pt x="4" y="0"/>
                    <a:pt x="4" y="0"/>
                  </a:cubicBezTo>
                  <a:cubicBezTo>
                    <a:pt x="3" y="1"/>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382"/>
            <p:cNvSpPr/>
            <p:nvPr/>
          </p:nvSpPr>
          <p:spPr bwMode="auto">
            <a:xfrm>
              <a:off x="2829631" y="3798854"/>
              <a:ext cx="84411" cy="84411"/>
            </a:xfrm>
            <a:custGeom>
              <a:avLst/>
              <a:gdLst>
                <a:gd name="T0" fmla="*/ 21103 w 4"/>
                <a:gd name="T1" fmla="*/ 84411 h 4"/>
                <a:gd name="T2" fmla="*/ 84411 w 4"/>
                <a:gd name="T3" fmla="*/ 21103 h 4"/>
                <a:gd name="T4" fmla="*/ 84411 w 4"/>
                <a:gd name="T5" fmla="*/ 21103 h 4"/>
                <a:gd name="T6" fmla="*/ 0 w 4"/>
                <a:gd name="T7" fmla="*/ 84411 h 4"/>
                <a:gd name="T8" fmla="*/ 21103 w 4"/>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1" y="4"/>
                  </a:moveTo>
                  <a:cubicBezTo>
                    <a:pt x="2" y="4"/>
                    <a:pt x="3" y="2"/>
                    <a:pt x="4" y="1"/>
                  </a:cubicBezTo>
                  <a:cubicBezTo>
                    <a:pt x="4" y="1"/>
                    <a:pt x="4" y="0"/>
                    <a:pt x="4" y="1"/>
                  </a:cubicBezTo>
                  <a:cubicBezTo>
                    <a:pt x="3" y="2"/>
                    <a:pt x="2" y="3"/>
                    <a:pt x="0" y="4"/>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383"/>
            <p:cNvSpPr/>
            <p:nvPr/>
          </p:nvSpPr>
          <p:spPr bwMode="auto">
            <a:xfrm>
              <a:off x="2871834" y="3822971"/>
              <a:ext cx="60294" cy="60294"/>
            </a:xfrm>
            <a:custGeom>
              <a:avLst/>
              <a:gdLst>
                <a:gd name="T0" fmla="*/ 0 w 3"/>
                <a:gd name="T1" fmla="*/ 60294 h 3"/>
                <a:gd name="T2" fmla="*/ 60294 w 3"/>
                <a:gd name="T3" fmla="*/ 20098 h 3"/>
                <a:gd name="T4" fmla="*/ 40196 w 3"/>
                <a:gd name="T5" fmla="*/ 20098 h 3"/>
                <a:gd name="T6" fmla="*/ 0 w 3"/>
                <a:gd name="T7" fmla="*/ 60294 h 3"/>
                <a:gd name="T8" fmla="*/ 0 w 3"/>
                <a:gd name="T9" fmla="*/ 60294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3"/>
                  </a:moveTo>
                  <a:cubicBezTo>
                    <a:pt x="1" y="2"/>
                    <a:pt x="2" y="2"/>
                    <a:pt x="3" y="1"/>
                  </a:cubicBezTo>
                  <a:cubicBezTo>
                    <a:pt x="3" y="1"/>
                    <a:pt x="3" y="0"/>
                    <a:pt x="2" y="1"/>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384"/>
            <p:cNvSpPr/>
            <p:nvPr/>
          </p:nvSpPr>
          <p:spPr bwMode="auto">
            <a:xfrm>
              <a:off x="2998453" y="3798854"/>
              <a:ext cx="66325" cy="42204"/>
            </a:xfrm>
            <a:custGeom>
              <a:avLst/>
              <a:gdLst>
                <a:gd name="T0" fmla="*/ 22108 w 3"/>
                <a:gd name="T1" fmla="*/ 42204 h 2"/>
                <a:gd name="T2" fmla="*/ 66325 w 3"/>
                <a:gd name="T3" fmla="*/ 0 h 2"/>
                <a:gd name="T4" fmla="*/ 66325 w 3"/>
                <a:gd name="T5" fmla="*/ 0 h 2"/>
                <a:gd name="T6" fmla="*/ 22108 w 3"/>
                <a:gd name="T7" fmla="*/ 21102 h 2"/>
                <a:gd name="T8" fmla="*/ 22108 w 3"/>
                <a:gd name="T9" fmla="*/ 422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0"/>
                  </a:cubicBezTo>
                  <a:cubicBezTo>
                    <a:pt x="3" y="0"/>
                    <a:pt x="3" y="0"/>
                    <a:pt x="3" y="0"/>
                  </a:cubicBezTo>
                  <a:cubicBezTo>
                    <a:pt x="2" y="0"/>
                    <a:pt x="1" y="1"/>
                    <a:pt x="1" y="1"/>
                  </a:cubicBezTo>
                  <a:cubicBezTo>
                    <a:pt x="0"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385"/>
            <p:cNvSpPr/>
            <p:nvPr/>
          </p:nvSpPr>
          <p:spPr bwMode="auto">
            <a:xfrm>
              <a:off x="2998453" y="3822971"/>
              <a:ext cx="84411" cy="60294"/>
            </a:xfrm>
            <a:custGeom>
              <a:avLst/>
              <a:gdLst>
                <a:gd name="T0" fmla="*/ 21103 w 4"/>
                <a:gd name="T1" fmla="*/ 60294 h 3"/>
                <a:gd name="T2" fmla="*/ 84411 w 4"/>
                <a:gd name="T3" fmla="*/ 0 h 3"/>
                <a:gd name="T4" fmla="*/ 63308 w 4"/>
                <a:gd name="T5" fmla="*/ 0 h 3"/>
                <a:gd name="T6" fmla="*/ 63308 w 4"/>
                <a:gd name="T7" fmla="*/ 0 h 3"/>
                <a:gd name="T8" fmla="*/ 63308 w 4"/>
                <a:gd name="T9" fmla="*/ 0 h 3"/>
                <a:gd name="T10" fmla="*/ 84411 w 4"/>
                <a:gd name="T11" fmla="*/ 0 h 3"/>
                <a:gd name="T12" fmla="*/ 63308 w 4"/>
                <a:gd name="T13" fmla="*/ 0 h 3"/>
                <a:gd name="T14" fmla="*/ 0 w 4"/>
                <a:gd name="T15" fmla="*/ 40196 h 3"/>
                <a:gd name="T16" fmla="*/ 21103 w 4"/>
                <a:gd name="T17" fmla="*/ 60294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1" y="3"/>
                  </a:moveTo>
                  <a:cubicBezTo>
                    <a:pt x="2" y="2"/>
                    <a:pt x="3" y="1"/>
                    <a:pt x="4" y="0"/>
                  </a:cubicBezTo>
                  <a:cubicBezTo>
                    <a:pt x="4" y="0"/>
                    <a:pt x="4" y="0"/>
                    <a:pt x="3" y="0"/>
                  </a:cubicBezTo>
                  <a:cubicBezTo>
                    <a:pt x="3" y="0"/>
                    <a:pt x="3" y="0"/>
                    <a:pt x="3" y="0"/>
                  </a:cubicBezTo>
                  <a:cubicBezTo>
                    <a:pt x="3" y="0"/>
                    <a:pt x="3" y="0"/>
                    <a:pt x="3" y="0"/>
                  </a:cubicBezTo>
                  <a:cubicBezTo>
                    <a:pt x="4" y="0"/>
                    <a:pt x="4" y="0"/>
                    <a:pt x="4" y="0"/>
                  </a:cubicBezTo>
                  <a:cubicBezTo>
                    <a:pt x="4" y="0"/>
                    <a:pt x="4" y="0"/>
                    <a:pt x="3" y="0"/>
                  </a:cubicBezTo>
                  <a:cubicBezTo>
                    <a:pt x="2" y="0"/>
                    <a:pt x="1" y="1"/>
                    <a:pt x="0" y="2"/>
                  </a:cubicBezTo>
                  <a:cubicBezTo>
                    <a:pt x="0" y="3"/>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386"/>
            <p:cNvSpPr/>
            <p:nvPr/>
          </p:nvSpPr>
          <p:spPr bwMode="auto">
            <a:xfrm>
              <a:off x="3022571" y="3798854"/>
              <a:ext cx="84411" cy="84411"/>
            </a:xfrm>
            <a:custGeom>
              <a:avLst/>
              <a:gdLst>
                <a:gd name="T0" fmla="*/ 0 w 4"/>
                <a:gd name="T1" fmla="*/ 84411 h 4"/>
                <a:gd name="T2" fmla="*/ 84411 w 4"/>
                <a:gd name="T3" fmla="*/ 21103 h 4"/>
                <a:gd name="T4" fmla="*/ 84411 w 4"/>
                <a:gd name="T5" fmla="*/ 21103 h 4"/>
                <a:gd name="T6" fmla="*/ 0 w 4"/>
                <a:gd name="T7" fmla="*/ 84411 h 4"/>
                <a:gd name="T8" fmla="*/ 0 w 4"/>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cubicBezTo>
                    <a:pt x="1" y="3"/>
                    <a:pt x="3" y="2"/>
                    <a:pt x="4" y="1"/>
                  </a:cubicBezTo>
                  <a:cubicBezTo>
                    <a:pt x="4" y="1"/>
                    <a:pt x="4" y="0"/>
                    <a:pt x="4" y="1"/>
                  </a:cubicBezTo>
                  <a:cubicBezTo>
                    <a:pt x="2"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387"/>
            <p:cNvSpPr/>
            <p:nvPr/>
          </p:nvSpPr>
          <p:spPr bwMode="auto">
            <a:xfrm>
              <a:off x="3040657" y="3822971"/>
              <a:ext cx="108529" cy="60294"/>
            </a:xfrm>
            <a:custGeom>
              <a:avLst/>
              <a:gdLst>
                <a:gd name="T0" fmla="*/ 0 w 5"/>
                <a:gd name="T1" fmla="*/ 60294 h 3"/>
                <a:gd name="T2" fmla="*/ 43412 w 5"/>
                <a:gd name="T3" fmla="*/ 40196 h 3"/>
                <a:gd name="T4" fmla="*/ 86823 w 5"/>
                <a:gd name="T5" fmla="*/ 0 h 3"/>
                <a:gd name="T6" fmla="*/ 86823 w 5"/>
                <a:gd name="T7" fmla="*/ 0 h 3"/>
                <a:gd name="T8" fmla="*/ 65117 w 5"/>
                <a:gd name="T9" fmla="*/ 20098 h 3"/>
                <a:gd name="T10" fmla="*/ 0 w 5"/>
                <a:gd name="T11" fmla="*/ 60294 h 3"/>
                <a:gd name="T12" fmla="*/ 0 w 5"/>
                <a:gd name="T13" fmla="*/ 60294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0" y="3"/>
                  </a:moveTo>
                  <a:cubicBezTo>
                    <a:pt x="1" y="3"/>
                    <a:pt x="2" y="2"/>
                    <a:pt x="2" y="2"/>
                  </a:cubicBezTo>
                  <a:cubicBezTo>
                    <a:pt x="3" y="1"/>
                    <a:pt x="4" y="1"/>
                    <a:pt x="4" y="0"/>
                  </a:cubicBezTo>
                  <a:cubicBezTo>
                    <a:pt x="5" y="0"/>
                    <a:pt x="4" y="0"/>
                    <a:pt x="4" y="0"/>
                  </a:cubicBezTo>
                  <a:cubicBezTo>
                    <a:pt x="4" y="0"/>
                    <a:pt x="3" y="1"/>
                    <a:pt x="3" y="1"/>
                  </a:cubicBezTo>
                  <a:cubicBezTo>
                    <a:pt x="2" y="1"/>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388"/>
            <p:cNvSpPr/>
            <p:nvPr/>
          </p:nvSpPr>
          <p:spPr bwMode="auto">
            <a:xfrm>
              <a:off x="3064774" y="3822971"/>
              <a:ext cx="108529" cy="84411"/>
            </a:xfrm>
            <a:custGeom>
              <a:avLst/>
              <a:gdLst>
                <a:gd name="T0" fmla="*/ 0 w 5"/>
                <a:gd name="T1" fmla="*/ 84411 h 4"/>
                <a:gd name="T2" fmla="*/ 108529 w 5"/>
                <a:gd name="T3" fmla="*/ 0 h 4"/>
                <a:gd name="T4" fmla="*/ 86823 w 5"/>
                <a:gd name="T5" fmla="*/ 0 h 4"/>
                <a:gd name="T6" fmla="*/ 0 w 5"/>
                <a:gd name="T7" fmla="*/ 84411 h 4"/>
                <a:gd name="T8" fmla="*/ 0 w 5"/>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4"/>
                  </a:moveTo>
                  <a:cubicBezTo>
                    <a:pt x="2" y="3"/>
                    <a:pt x="3" y="2"/>
                    <a:pt x="5" y="0"/>
                  </a:cubicBezTo>
                  <a:cubicBezTo>
                    <a:pt x="5" y="0"/>
                    <a:pt x="4" y="0"/>
                    <a:pt x="4" y="0"/>
                  </a:cubicBezTo>
                  <a:cubicBezTo>
                    <a:pt x="3" y="1"/>
                    <a:pt x="2"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389"/>
            <p:cNvSpPr/>
            <p:nvPr/>
          </p:nvSpPr>
          <p:spPr bwMode="auto">
            <a:xfrm>
              <a:off x="3082864" y="3798854"/>
              <a:ext cx="108529" cy="108529"/>
            </a:xfrm>
            <a:custGeom>
              <a:avLst/>
              <a:gdLst>
                <a:gd name="T0" fmla="*/ 21706 w 5"/>
                <a:gd name="T1" fmla="*/ 108529 h 5"/>
                <a:gd name="T2" fmla="*/ 108529 w 5"/>
                <a:gd name="T3" fmla="*/ 21706 h 5"/>
                <a:gd name="T4" fmla="*/ 86823 w 5"/>
                <a:gd name="T5" fmla="*/ 21706 h 5"/>
                <a:gd name="T6" fmla="*/ 0 w 5"/>
                <a:gd name="T7" fmla="*/ 86823 h 5"/>
                <a:gd name="T8" fmla="*/ 21706 w 5"/>
                <a:gd name="T9" fmla="*/ 10852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5"/>
                  </a:moveTo>
                  <a:cubicBezTo>
                    <a:pt x="2" y="4"/>
                    <a:pt x="4" y="2"/>
                    <a:pt x="5" y="1"/>
                  </a:cubicBezTo>
                  <a:cubicBezTo>
                    <a:pt x="5" y="1"/>
                    <a:pt x="4" y="0"/>
                    <a:pt x="4" y="1"/>
                  </a:cubicBezTo>
                  <a:cubicBezTo>
                    <a:pt x="3" y="2"/>
                    <a:pt x="2" y="3"/>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390"/>
            <p:cNvSpPr/>
            <p:nvPr/>
          </p:nvSpPr>
          <p:spPr bwMode="auto">
            <a:xfrm>
              <a:off x="3125068" y="3822971"/>
              <a:ext cx="90443" cy="84411"/>
            </a:xfrm>
            <a:custGeom>
              <a:avLst/>
              <a:gdLst>
                <a:gd name="T0" fmla="*/ 0 w 4"/>
                <a:gd name="T1" fmla="*/ 84411 h 4"/>
                <a:gd name="T2" fmla="*/ 67832 w 4"/>
                <a:gd name="T3" fmla="*/ 0 h 4"/>
                <a:gd name="T4" fmla="*/ 67832 w 4"/>
                <a:gd name="T5" fmla="*/ 0 h 4"/>
                <a:gd name="T6" fmla="*/ 0 w 4"/>
                <a:gd name="T7" fmla="*/ 63308 h 4"/>
                <a:gd name="T8" fmla="*/ 0 w 4"/>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cubicBezTo>
                    <a:pt x="1" y="3"/>
                    <a:pt x="2" y="1"/>
                    <a:pt x="3" y="0"/>
                  </a:cubicBezTo>
                  <a:cubicBezTo>
                    <a:pt x="4" y="0"/>
                    <a:pt x="3" y="0"/>
                    <a:pt x="3" y="0"/>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391"/>
            <p:cNvSpPr/>
            <p:nvPr/>
          </p:nvSpPr>
          <p:spPr bwMode="auto">
            <a:xfrm>
              <a:off x="3149186" y="3822971"/>
              <a:ext cx="84411" cy="60294"/>
            </a:xfrm>
            <a:custGeom>
              <a:avLst/>
              <a:gdLst>
                <a:gd name="T0" fmla="*/ 21103 w 4"/>
                <a:gd name="T1" fmla="*/ 60294 h 3"/>
                <a:gd name="T2" fmla="*/ 63308 w 4"/>
                <a:gd name="T3" fmla="*/ 20098 h 3"/>
                <a:gd name="T4" fmla="*/ 63308 w 4"/>
                <a:gd name="T5" fmla="*/ 0 h 3"/>
                <a:gd name="T6" fmla="*/ 21103 w 4"/>
                <a:gd name="T7" fmla="*/ 60294 h 3"/>
                <a:gd name="T8" fmla="*/ 21103 w 4"/>
                <a:gd name="T9" fmla="*/ 60294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1" y="3"/>
                  </a:moveTo>
                  <a:cubicBezTo>
                    <a:pt x="2" y="2"/>
                    <a:pt x="3" y="2"/>
                    <a:pt x="3" y="1"/>
                  </a:cubicBezTo>
                  <a:cubicBezTo>
                    <a:pt x="4" y="0"/>
                    <a:pt x="3" y="0"/>
                    <a:pt x="3" y="0"/>
                  </a:cubicBezTo>
                  <a:cubicBezTo>
                    <a:pt x="2"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1" name="文本框 18"/>
          <p:cNvSpPr txBox="1">
            <a:spLocks noChangeArrowheads="1"/>
          </p:cNvSpPr>
          <p:nvPr/>
        </p:nvSpPr>
        <p:spPr bwMode="auto">
          <a:xfrm>
            <a:off x="1109345" y="2092960"/>
            <a:ext cx="33289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600">
                <a:sym typeface="+mn-ea"/>
              </a:rPr>
              <a:t> 1.</a:t>
            </a:r>
            <a:r>
              <a:rPr sz="1600">
                <a:sym typeface="+mn-ea"/>
              </a:rPr>
              <a:t>人类的自我决定的特性是否具有跨文化-致性。有些学者认为，西方文化更关注个体的自主性，而东方文化更关注个体的归属感需要，自主需要体现的是西方文化的价值观，而不是一种普遍存在的心理需要。</a:t>
            </a:r>
          </a:p>
        </p:txBody>
      </p:sp>
      <p:sp>
        <p:nvSpPr>
          <p:cNvPr id="63" name="文本框 18"/>
          <p:cNvSpPr txBox="1">
            <a:spLocks noChangeArrowheads="1"/>
          </p:cNvSpPr>
          <p:nvPr/>
        </p:nvSpPr>
        <p:spPr bwMode="auto">
          <a:xfrm>
            <a:off x="7839710" y="2174875"/>
            <a:ext cx="332898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600">
                <a:solidFill>
                  <a:schemeClr val="tx1"/>
                </a:solidFill>
                <a:sym typeface="+mn-ea"/>
              </a:rPr>
              <a:t>2.</a:t>
            </a:r>
            <a:r>
              <a:rPr lang="zh-CN" altLang="en-US" sz="1600">
                <a:solidFill>
                  <a:schemeClr val="tx1"/>
                </a:solidFill>
                <a:sym typeface="+mn-ea"/>
              </a:rPr>
              <a:t>对一些基本概念还需要做出更明确的界定。目前，对“自我决定”概念的理解还存在-些争议。</a:t>
            </a:r>
          </a:p>
        </p:txBody>
      </p:sp>
      <p:sp>
        <p:nvSpPr>
          <p:cNvPr id="64" name="文本框 18"/>
          <p:cNvSpPr txBox="1">
            <a:spLocks noChangeArrowheads="1"/>
          </p:cNvSpPr>
          <p:nvPr/>
        </p:nvSpPr>
        <p:spPr bwMode="auto">
          <a:xfrm>
            <a:off x="2689225" y="5258118"/>
            <a:ext cx="681672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zh-CN" altLang="en-US" sz="1600" dirty="0">
                <a:latin typeface="方正细倩简体" panose="03000509000000000000" pitchFamily="65" charset="-122"/>
                <a:ea typeface="方正细倩简体" panose="03000509000000000000" pitchFamily="65" charset="-122"/>
                <a:sym typeface="+mn-ea"/>
              </a:rPr>
              <a:t>3.对动机的个体差异的研究需要加强</a:t>
            </a:r>
            <a:endParaRPr lang="zh-CN" altLang="en-US" sz="1600" dirty="0">
              <a:latin typeface="方正细倩简体" panose="03000509000000000000" pitchFamily="65" charset="-122"/>
              <a:ea typeface="方正细倩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67" name="TextBox 1050766"/>
          <p:cNvSpPr txBox="1"/>
          <p:nvPr/>
        </p:nvSpPr>
        <p:spPr>
          <a:xfrm>
            <a:off x="624691" y="1489479"/>
            <a:ext cx="10437008" cy="5346700"/>
          </a:xfrm>
          <a:prstGeom prst="rect">
            <a:avLst/>
          </a:prstGeom>
        </p:spPr>
        <p:txBody>
          <a:bodyPr wrap="square" rtlCol="0">
            <a:spAutoFit/>
          </a:bodyPr>
          <a:lstStyle/>
          <a:p>
            <a:r>
              <a:rPr lang="zh-CN" altLang="en-US" sz="3200" b="1" dirty="0" smtClean="0">
                <a:solidFill>
                  <a:srgbClr val="000000"/>
                </a:solidFill>
                <a:latin typeface="宋体" panose="02010600030101010101" pitchFamily="2" charset="-122"/>
                <a:ea typeface="宋体" panose="02010600030101010101" pitchFamily="2" charset="-122"/>
              </a:rPr>
              <a:t>结论</a:t>
            </a:r>
            <a:endParaRPr lang="en-US" sz="3200" b="1" dirty="0" smtClean="0">
              <a:solidFill>
                <a:srgbClr val="000000"/>
              </a:solidFill>
              <a:latin typeface="宋体" panose="02010600030101010101" pitchFamily="2" charset="-122"/>
              <a:ea typeface="宋体" panose="02010600030101010101" pitchFamily="2" charset="-122"/>
            </a:endParaRPr>
          </a:p>
          <a:p>
            <a:r>
              <a:rPr lang="en-US" sz="2665" dirty="0" smtClean="0">
                <a:solidFill>
                  <a:srgbClr val="000000"/>
                </a:solidFill>
                <a:latin typeface="宋体" panose="02010600030101010101" pitchFamily="2" charset="-122"/>
                <a:ea typeface="宋体" panose="02010600030101010101" pitchFamily="2" charset="-122"/>
              </a:rPr>
              <a:t>    </a:t>
            </a:r>
            <a:r>
              <a:rPr lang="x-none" sz="2665" dirty="0" smtClean="0">
                <a:solidFill>
                  <a:srgbClr val="000000"/>
                </a:solidFill>
                <a:latin typeface="宋体" panose="02010600030101010101" pitchFamily="2" charset="-122"/>
                <a:ea typeface="宋体" panose="02010600030101010101" pitchFamily="2" charset="-122"/>
              </a:rPr>
              <a:t>如果个体所处的社会环境对基本的心理需求有反应</a:t>
            </a:r>
            <a:r>
              <a:rPr lang="x-none" sz="2665" dirty="0">
                <a:solidFill>
                  <a:srgbClr val="000000"/>
                </a:solidFill>
                <a:latin typeface="宋体" panose="02010600030101010101" pitchFamily="2" charset="-122"/>
                <a:ea typeface="宋体" panose="02010600030101010101" pitchFamily="2" charset="-122"/>
              </a:rPr>
              <a:t>，它们就提供了一个适当的发展格点，一个活跃的、同化的、整合的本性可以在这个晶格上提升。另一方面，过度的控制、非最优的挑战和缺乏联系，会破坏大自然赋予的内在的实现和组织倾向，因此这些因素不仅会导致缺乏主动性和责任感，而且会导致痛苦和精神病态。</a:t>
            </a:r>
            <a:r>
              <a:rPr lang="x-none" sz="3735" dirty="0">
                <a:solidFill>
                  <a:srgbClr val="000000"/>
                </a:solidFill>
              </a:rPr>
              <a:t>
</a:t>
            </a:r>
            <a:r>
              <a:rPr lang="en-US" sz="3735" dirty="0" smtClean="0">
                <a:solidFill>
                  <a:srgbClr val="000000"/>
                </a:solidFill>
              </a:rPr>
              <a:t>       </a:t>
            </a:r>
            <a:r>
              <a:rPr lang="zh-CN" altLang="en-US" sz="2665" dirty="0" smtClean="0">
                <a:latin typeface="宋体" panose="02010600030101010101" pitchFamily="2" charset="-122"/>
                <a:ea typeface="宋体" panose="02010600030101010101" pitchFamily="2" charset="-122"/>
              </a:rPr>
              <a:t>动机</a:t>
            </a:r>
            <a:r>
              <a:rPr lang="zh-CN" altLang="en-US" sz="2665" dirty="0">
                <a:latin typeface="宋体" panose="02010600030101010101" pitchFamily="2" charset="-122"/>
                <a:ea typeface="宋体" panose="02010600030101010101" pitchFamily="2" charset="-122"/>
              </a:rPr>
              <a:t>可能</a:t>
            </a:r>
            <a:r>
              <a:rPr lang="zh-CN" altLang="en-US" sz="2665" dirty="0" smtClean="0">
                <a:latin typeface="宋体" panose="02010600030101010101" pitchFamily="2" charset="-122"/>
                <a:ea typeface="宋体" panose="02010600030101010101" pitchFamily="2" charset="-122"/>
              </a:rPr>
              <a:t>是使绩效和幸福感产生持续</a:t>
            </a:r>
            <a:r>
              <a:rPr lang="zh-CN" altLang="en-US" sz="2665" dirty="0">
                <a:latin typeface="宋体" panose="02010600030101010101" pitchFamily="2" charset="-122"/>
                <a:ea typeface="宋体" panose="02010600030101010101" pitchFamily="2" charset="-122"/>
              </a:rPr>
              <a:t>变化的关键变量。因此，通过关注基本心理需求的相对存在或</a:t>
            </a:r>
            <a:r>
              <a:rPr lang="zh-CN" altLang="en-US" sz="2665" dirty="0" smtClean="0">
                <a:latin typeface="宋体" panose="02010600030101010101" pitchFamily="2" charset="-122"/>
                <a:ea typeface="宋体" panose="02010600030101010101" pitchFamily="2" charset="-122"/>
              </a:rPr>
              <a:t>缺乏支持，</a:t>
            </a:r>
            <a:r>
              <a:rPr lang="zh-CN" altLang="en-US" sz="2665" dirty="0">
                <a:latin typeface="宋体" panose="02010600030101010101" pitchFamily="2" charset="-122"/>
                <a:ea typeface="宋体" panose="02010600030101010101" pitchFamily="2" charset="-122"/>
              </a:rPr>
              <a:t>从业者能够更好地</a:t>
            </a:r>
            <a:r>
              <a:rPr lang="zh-CN" altLang="en-US" sz="2665" dirty="0" smtClean="0">
                <a:latin typeface="宋体" panose="02010600030101010101" pitchFamily="2" charset="-122"/>
                <a:ea typeface="宋体" panose="02010600030101010101" pitchFamily="2" charset="-122"/>
              </a:rPr>
              <a:t>诊断异化与参与的</a:t>
            </a:r>
            <a:r>
              <a:rPr lang="zh-CN" altLang="en-US" sz="2665" dirty="0">
                <a:latin typeface="宋体" panose="02010600030101010101" pitchFamily="2" charset="-122"/>
                <a:ea typeface="宋体" panose="02010600030101010101" pitchFamily="2" charset="-122"/>
              </a:rPr>
              <a:t>来源，并促进人类成就和福祉的提高。</a:t>
            </a:r>
            <a:br>
              <a:rPr lang="zh-CN" altLang="en-US" sz="2665" dirty="0">
                <a:latin typeface="宋体" panose="02010600030101010101" pitchFamily="2" charset="-122"/>
                <a:ea typeface="宋体" panose="02010600030101010101" pitchFamily="2" charset="-122"/>
              </a:rPr>
            </a:br>
            <a:r>
              <a:rPr lang="zh-CN" altLang="en-US" sz="3735" dirty="0"/>
              <a:t/>
            </a:r>
            <a:br>
              <a:rPr lang="zh-CN" altLang="en-US" sz="3735" dirty="0"/>
            </a:br>
            <a:endParaRPr lang="x-none" sz="3735"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7384" y="4756804"/>
            <a:ext cx="12111121" cy="2104796"/>
            <a:chOff x="27384" y="4756804"/>
            <a:chExt cx="12111121" cy="2104796"/>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442" t="7270" r="82820" b="7270"/>
            <a:stretch>
              <a:fillRect/>
            </a:stretch>
          </p:blipFill>
          <p:spPr>
            <a:xfrm>
              <a:off x="27384" y="4756804"/>
              <a:ext cx="1651635" cy="2101193"/>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1714" t="22374" r="60758" b="7270"/>
            <a:stretch>
              <a:fillRect/>
            </a:stretch>
          </p:blipFill>
          <p:spPr>
            <a:xfrm>
              <a:off x="2415480" y="5131781"/>
              <a:ext cx="1964370" cy="1729819"/>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43775" t="7270" r="41487" b="7270"/>
            <a:stretch>
              <a:fillRect/>
            </a:stretch>
          </p:blipFill>
          <p:spPr>
            <a:xfrm>
              <a:off x="5313248" y="4756806"/>
              <a:ext cx="1651635" cy="2101193"/>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3049" t="25157" r="18812" b="7270"/>
            <a:stretch>
              <a:fillRect/>
            </a:stretch>
          </p:blipFill>
          <p:spPr>
            <a:xfrm>
              <a:off x="7701344" y="5165988"/>
              <a:ext cx="2032779" cy="1661407"/>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85114" t="7270" r="3" b="7270"/>
            <a:stretch>
              <a:fillRect/>
            </a:stretch>
          </p:blipFill>
          <p:spPr>
            <a:xfrm>
              <a:off x="10470585" y="4756805"/>
              <a:ext cx="1667920" cy="2101193"/>
            </a:xfrm>
            <a:prstGeom prst="rect">
              <a:avLst/>
            </a:prstGeom>
          </p:spPr>
        </p:pic>
      </p:grpSp>
      <p:grpSp>
        <p:nvGrpSpPr>
          <p:cNvPr id="2" name="组合 1"/>
          <p:cNvGrpSpPr/>
          <p:nvPr/>
        </p:nvGrpSpPr>
        <p:grpSpPr>
          <a:xfrm>
            <a:off x="2886267" y="1000876"/>
            <a:ext cx="6471050" cy="1691525"/>
            <a:chOff x="2726247" y="955156"/>
            <a:chExt cx="6471050" cy="1691525"/>
          </a:xfrm>
        </p:grpSpPr>
        <p:sp>
          <p:nvSpPr>
            <p:cNvPr id="11" name="矩形 10"/>
            <p:cNvSpPr/>
            <p:nvPr/>
          </p:nvSpPr>
          <p:spPr>
            <a:xfrm>
              <a:off x="2726247" y="1830706"/>
              <a:ext cx="6471050" cy="815975"/>
            </a:xfrm>
            <a:prstGeom prst="rect">
              <a:avLst/>
            </a:prstGeom>
            <a:noFill/>
            <a:ln w="15875" cap="flat" cmpd="dbl">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r>
                <a:rPr lang="zh-CN" altLang="en-US" sz="3200" b="1" dirty="0">
                  <a:solidFill>
                    <a:schemeClr val="tx1"/>
                  </a:solidFill>
                  <a:latin typeface="方正细倩简体" panose="03000509000000000000" pitchFamily="65" charset="-122"/>
                  <a:ea typeface="方正细倩简体" panose="03000509000000000000" pitchFamily="65" charset="-122"/>
                </a:rPr>
                <a:t>衷心感谢您的聆听</a:t>
              </a:r>
            </a:p>
          </p:txBody>
        </p:sp>
        <p:pic>
          <p:nvPicPr>
            <p:cNvPr id="15" name="图片 14"/>
            <p:cNvPicPr>
              <a:picLocks noChangeAspect="1"/>
            </p:cNvPicPr>
            <p:nvPr/>
          </p:nvPicPr>
          <p:blipFill>
            <a:blip r:embed="rId3"/>
            <a:stretch>
              <a:fillRect/>
            </a:stretch>
          </p:blipFill>
          <p:spPr>
            <a:xfrm rot="8290053">
              <a:off x="4376841" y="955156"/>
              <a:ext cx="226869" cy="776301"/>
            </a:xfrm>
            <a:prstGeom prst="rect">
              <a:avLst/>
            </a:prstGeom>
          </p:spPr>
        </p:pic>
        <p:grpSp>
          <p:nvGrpSpPr>
            <p:cNvPr id="16" name="组合 15"/>
            <p:cNvGrpSpPr/>
            <p:nvPr/>
          </p:nvGrpSpPr>
          <p:grpSpPr>
            <a:xfrm rot="11396604">
              <a:off x="7122207" y="2321530"/>
              <a:ext cx="241364" cy="306965"/>
              <a:chOff x="6094412" y="595313"/>
              <a:chExt cx="309563" cy="393700"/>
            </a:xfrm>
          </p:grpSpPr>
          <p:sp>
            <p:nvSpPr>
              <p:cNvPr id="17"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rot="21397717">
              <a:off x="4809018" y="1568939"/>
              <a:ext cx="241364" cy="306965"/>
              <a:chOff x="6094412" y="595313"/>
              <a:chExt cx="309563" cy="393700"/>
            </a:xfrm>
          </p:grpSpPr>
          <p:sp>
            <p:nvSpPr>
              <p:cNvPr id="20"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矩形 21"/>
            <p:cNvSpPr/>
            <p:nvPr/>
          </p:nvSpPr>
          <p:spPr>
            <a:xfrm>
              <a:off x="4963174" y="1596491"/>
              <a:ext cx="2249202" cy="815975"/>
            </a:xfrm>
            <a:prstGeom prst="rect">
              <a:avLst/>
            </a:prstGeom>
            <a:noFill/>
            <a:ln w="15875" cap="flat" cmpd="dbl">
              <a:no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6000" b="1" dirty="0">
                <a:solidFill>
                  <a:schemeClr val="tx1"/>
                </a:solidFill>
                <a:latin typeface="方正细倩简体" panose="03000509000000000000" pitchFamily="65" charset="-122"/>
                <a:ea typeface="方正细倩简体" panose="03000509000000000000"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9870" y="2936240"/>
            <a:ext cx="4608830" cy="1522095"/>
            <a:chOff x="2004060" y="2941320"/>
            <a:chExt cx="4608830" cy="1522095"/>
          </a:xfrm>
        </p:grpSpPr>
        <p:sp>
          <p:nvSpPr>
            <p:cNvPr id="4" name="文本框 11"/>
            <p:cNvSpPr txBox="1">
              <a:spLocks noChangeArrowheads="1"/>
            </p:cNvSpPr>
            <p:nvPr/>
          </p:nvSpPr>
          <p:spPr bwMode="auto">
            <a:xfrm>
              <a:off x="2004060" y="3434080"/>
              <a:ext cx="4583430" cy="521970"/>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zh-CN" altLang="en-US" dirty="0" smtClean="0">
                  <a:effectLst/>
                  <a:latin typeface="方正兰亭黑_GBK"/>
                  <a:ea typeface="方正兰亭黑_GBK"/>
                  <a:sym typeface="+mn-ea"/>
                </a:rPr>
                <a:t>研究背景与导论</a:t>
              </a:r>
              <a:endParaRPr lang="zh-CN" altLang="en-US" b="1" dirty="0">
                <a:latin typeface="方正细倩简体" panose="03000509000000000000" pitchFamily="65" charset="-122"/>
                <a:ea typeface="方正细倩简体" panose="03000509000000000000" pitchFamily="65" charset="-122"/>
              </a:endParaRPr>
            </a:p>
          </p:txBody>
        </p:sp>
        <p:sp>
          <p:nvSpPr>
            <p:cNvPr id="5" name="文本框 4"/>
            <p:cNvSpPr txBox="1"/>
            <p:nvPr/>
          </p:nvSpPr>
          <p:spPr>
            <a:xfrm>
              <a:off x="2795270" y="2941320"/>
              <a:ext cx="1059815" cy="1014730"/>
            </a:xfrm>
            <a:prstGeom prst="rect">
              <a:avLst/>
            </a:prstGeom>
            <a:noFill/>
          </p:spPr>
          <p:txBody>
            <a:bodyPr wrap="square" rtlCol="0">
              <a:spAutoFit/>
            </a:bodyPr>
            <a:lstStyle/>
            <a:p>
              <a:pPr algn="dist"/>
              <a:r>
                <a:rPr lang="en-US" altLang="zh-CN" sz="6000" b="1" dirty="0">
                  <a:latin typeface="方正细倩简体" panose="03000509000000000000" pitchFamily="65" charset="-122"/>
                  <a:ea typeface="方正细倩简体" panose="03000509000000000000" pitchFamily="65" charset="-122"/>
                </a:rPr>
                <a:t>01</a:t>
              </a:r>
            </a:p>
          </p:txBody>
        </p:sp>
        <p:sp>
          <p:nvSpPr>
            <p:cNvPr id="6" name="文本框 18"/>
            <p:cNvSpPr txBox="1">
              <a:spLocks noChangeArrowheads="1"/>
            </p:cNvSpPr>
            <p:nvPr/>
          </p:nvSpPr>
          <p:spPr bwMode="auto">
            <a:xfrm>
              <a:off x="2891790" y="4126230"/>
              <a:ext cx="37211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None/>
              </a:pPr>
              <a:r>
                <a:rPr lang="zh-CN" altLang="en-US" sz="1600" dirty="0">
                  <a:latin typeface="方正细倩简体" panose="03000509000000000000" pitchFamily="65" charset="-122"/>
                  <a:ea typeface="方正细倩简体" panose="03000509000000000000" pitchFamily="65" charset="-122"/>
                  <a:sym typeface="+mn-ea"/>
                </a:rPr>
                <a:t>。</a:t>
              </a:r>
              <a:endParaRPr lang="zh-CN" altLang="en-US" sz="1600" dirty="0">
                <a:latin typeface="方正细倩简体" panose="03000509000000000000" pitchFamily="65" charset="-122"/>
                <a:ea typeface="方正细倩简体" panose="03000509000000000000" pitchFamily="65" charset="-122"/>
              </a:endParaRPr>
            </a:p>
          </p:txBody>
        </p:sp>
      </p:gr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2442" t="7270" r="82820" b="7270"/>
          <a:stretch>
            <a:fillRect/>
          </a:stretch>
        </p:blipFill>
        <p:spPr>
          <a:xfrm>
            <a:off x="6726575" y="1948974"/>
            <a:ext cx="2326738" cy="2960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81106"/>
            <a:ext cx="1886119" cy="521970"/>
            <a:chOff x="5176885" y="231906"/>
            <a:chExt cx="1886119" cy="521970"/>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295951" y="231906"/>
              <a:ext cx="16294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zh-CN" altLang="en-US" b="1" dirty="0">
                  <a:latin typeface="方正细倩简体" panose="03000509000000000000" pitchFamily="65" charset="-122"/>
                  <a:ea typeface="方正细倩简体" panose="03000509000000000000" pitchFamily="65" charset="-122"/>
                </a:rPr>
                <a:t>研究背景</a:t>
              </a:r>
            </a:p>
          </p:txBody>
        </p:sp>
      </p:grpSp>
      <p:grpSp>
        <p:nvGrpSpPr>
          <p:cNvPr id="10" name="组合 9"/>
          <p:cNvGrpSpPr/>
          <p:nvPr/>
        </p:nvGrpSpPr>
        <p:grpSpPr bwMode="auto">
          <a:xfrm>
            <a:off x="4894263" y="1398588"/>
            <a:ext cx="2479675" cy="3295650"/>
            <a:chOff x="2009635" y="2574892"/>
            <a:chExt cx="2037930" cy="2707189"/>
          </a:xfrm>
          <a:solidFill>
            <a:schemeClr val="bg1">
              <a:lumMod val="50000"/>
            </a:schemeClr>
          </a:solidFill>
        </p:grpSpPr>
        <p:sp>
          <p:nvSpPr>
            <p:cNvPr id="11" name="Freeform 343"/>
            <p:cNvSpPr/>
            <p:nvPr/>
          </p:nvSpPr>
          <p:spPr bwMode="auto">
            <a:xfrm>
              <a:off x="2009635" y="4317380"/>
              <a:ext cx="880289" cy="940583"/>
            </a:xfrm>
            <a:custGeom>
              <a:avLst/>
              <a:gdLst>
                <a:gd name="T0" fmla="*/ 622643 w 41"/>
                <a:gd name="T1" fmla="*/ 64131 h 44"/>
                <a:gd name="T2" fmla="*/ 236175 w 41"/>
                <a:gd name="T3" fmla="*/ 149638 h 44"/>
                <a:gd name="T4" fmla="*/ 150293 w 41"/>
                <a:gd name="T5" fmla="*/ 427538 h 44"/>
                <a:gd name="T6" fmla="*/ 0 w 41"/>
                <a:gd name="T7" fmla="*/ 919206 h 44"/>
                <a:gd name="T8" fmla="*/ 21470 w 41"/>
                <a:gd name="T9" fmla="*/ 940583 h 44"/>
                <a:gd name="T10" fmla="*/ 300586 w 41"/>
                <a:gd name="T11" fmla="*/ 897829 h 44"/>
                <a:gd name="T12" fmla="*/ 364998 w 41"/>
                <a:gd name="T13" fmla="*/ 855075 h 44"/>
                <a:gd name="T14" fmla="*/ 364998 w 41"/>
                <a:gd name="T15" fmla="*/ 790945 h 44"/>
                <a:gd name="T16" fmla="*/ 386468 w 41"/>
                <a:gd name="T17" fmla="*/ 790945 h 44"/>
                <a:gd name="T18" fmla="*/ 450880 w 41"/>
                <a:gd name="T19" fmla="*/ 919206 h 44"/>
                <a:gd name="T20" fmla="*/ 601173 w 41"/>
                <a:gd name="T21" fmla="*/ 940583 h 44"/>
                <a:gd name="T22" fmla="*/ 729996 w 41"/>
                <a:gd name="T23" fmla="*/ 940583 h 44"/>
                <a:gd name="T24" fmla="*/ 837348 w 41"/>
                <a:gd name="T25" fmla="*/ 897829 h 44"/>
                <a:gd name="T26" fmla="*/ 837348 w 41"/>
                <a:gd name="T27" fmla="*/ 940583 h 44"/>
                <a:gd name="T28" fmla="*/ 858819 w 41"/>
                <a:gd name="T29" fmla="*/ 940583 h 44"/>
                <a:gd name="T30" fmla="*/ 880289 w 41"/>
                <a:gd name="T31" fmla="*/ 919206 h 44"/>
                <a:gd name="T32" fmla="*/ 665584 w 41"/>
                <a:gd name="T33" fmla="*/ 897829 h 44"/>
                <a:gd name="T34" fmla="*/ 429409 w 41"/>
                <a:gd name="T35" fmla="*/ 833699 h 44"/>
                <a:gd name="T36" fmla="*/ 386468 w 41"/>
                <a:gd name="T37" fmla="*/ 705437 h 44"/>
                <a:gd name="T38" fmla="*/ 364998 w 41"/>
                <a:gd name="T39" fmla="*/ 705437 h 44"/>
                <a:gd name="T40" fmla="*/ 322057 w 41"/>
                <a:gd name="T41" fmla="*/ 812322 h 44"/>
                <a:gd name="T42" fmla="*/ 85882 w 41"/>
                <a:gd name="T43" fmla="*/ 897829 h 44"/>
                <a:gd name="T44" fmla="*/ 64411 w 41"/>
                <a:gd name="T45" fmla="*/ 812322 h 44"/>
                <a:gd name="T46" fmla="*/ 150293 w 41"/>
                <a:gd name="T47" fmla="*/ 555799 h 44"/>
                <a:gd name="T48" fmla="*/ 257646 w 41"/>
                <a:gd name="T49" fmla="*/ 213769 h 44"/>
                <a:gd name="T50" fmla="*/ 622643 w 41"/>
                <a:gd name="T51" fmla="*/ 85508 h 44"/>
                <a:gd name="T52" fmla="*/ 622643 w 41"/>
                <a:gd name="T53" fmla="*/ 64131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44">
                  <a:moveTo>
                    <a:pt x="29" y="3"/>
                  </a:moveTo>
                  <a:cubicBezTo>
                    <a:pt x="22" y="2"/>
                    <a:pt x="14" y="0"/>
                    <a:pt x="11" y="7"/>
                  </a:cubicBezTo>
                  <a:cubicBezTo>
                    <a:pt x="9" y="11"/>
                    <a:pt x="8" y="16"/>
                    <a:pt x="7" y="20"/>
                  </a:cubicBezTo>
                  <a:cubicBezTo>
                    <a:pt x="5" y="28"/>
                    <a:pt x="2" y="35"/>
                    <a:pt x="0" y="43"/>
                  </a:cubicBezTo>
                  <a:cubicBezTo>
                    <a:pt x="0" y="44"/>
                    <a:pt x="0" y="44"/>
                    <a:pt x="1" y="44"/>
                  </a:cubicBezTo>
                  <a:cubicBezTo>
                    <a:pt x="5" y="44"/>
                    <a:pt x="10" y="44"/>
                    <a:pt x="14" y="42"/>
                  </a:cubicBezTo>
                  <a:cubicBezTo>
                    <a:pt x="15" y="42"/>
                    <a:pt x="16" y="41"/>
                    <a:pt x="17" y="40"/>
                  </a:cubicBezTo>
                  <a:cubicBezTo>
                    <a:pt x="17" y="39"/>
                    <a:pt x="17" y="38"/>
                    <a:pt x="17" y="37"/>
                  </a:cubicBezTo>
                  <a:cubicBezTo>
                    <a:pt x="18" y="35"/>
                    <a:pt x="17" y="35"/>
                    <a:pt x="18" y="37"/>
                  </a:cubicBezTo>
                  <a:cubicBezTo>
                    <a:pt x="18" y="39"/>
                    <a:pt x="18" y="43"/>
                    <a:pt x="21" y="43"/>
                  </a:cubicBezTo>
                  <a:cubicBezTo>
                    <a:pt x="23" y="44"/>
                    <a:pt x="26" y="44"/>
                    <a:pt x="28" y="44"/>
                  </a:cubicBezTo>
                  <a:cubicBezTo>
                    <a:pt x="30" y="43"/>
                    <a:pt x="32" y="43"/>
                    <a:pt x="34" y="44"/>
                  </a:cubicBezTo>
                  <a:cubicBezTo>
                    <a:pt x="34" y="44"/>
                    <a:pt x="41" y="42"/>
                    <a:pt x="39" y="42"/>
                  </a:cubicBezTo>
                  <a:cubicBezTo>
                    <a:pt x="38" y="43"/>
                    <a:pt x="38" y="44"/>
                    <a:pt x="39" y="44"/>
                  </a:cubicBezTo>
                  <a:cubicBezTo>
                    <a:pt x="39" y="44"/>
                    <a:pt x="40" y="44"/>
                    <a:pt x="40" y="44"/>
                  </a:cubicBezTo>
                  <a:cubicBezTo>
                    <a:pt x="41" y="44"/>
                    <a:pt x="41" y="43"/>
                    <a:pt x="41" y="43"/>
                  </a:cubicBezTo>
                  <a:cubicBezTo>
                    <a:pt x="39" y="41"/>
                    <a:pt x="34" y="42"/>
                    <a:pt x="31" y="42"/>
                  </a:cubicBezTo>
                  <a:cubicBezTo>
                    <a:pt x="29" y="42"/>
                    <a:pt x="21" y="43"/>
                    <a:pt x="20" y="39"/>
                  </a:cubicBezTo>
                  <a:cubicBezTo>
                    <a:pt x="19" y="37"/>
                    <a:pt x="19" y="35"/>
                    <a:pt x="18" y="33"/>
                  </a:cubicBezTo>
                  <a:cubicBezTo>
                    <a:pt x="18" y="32"/>
                    <a:pt x="17" y="32"/>
                    <a:pt x="17" y="33"/>
                  </a:cubicBezTo>
                  <a:cubicBezTo>
                    <a:pt x="16" y="35"/>
                    <a:pt x="16" y="36"/>
                    <a:pt x="15" y="38"/>
                  </a:cubicBezTo>
                  <a:cubicBezTo>
                    <a:pt x="14" y="43"/>
                    <a:pt x="8" y="42"/>
                    <a:pt x="4" y="42"/>
                  </a:cubicBezTo>
                  <a:cubicBezTo>
                    <a:pt x="1" y="43"/>
                    <a:pt x="2" y="40"/>
                    <a:pt x="3" y="38"/>
                  </a:cubicBezTo>
                  <a:cubicBezTo>
                    <a:pt x="4" y="34"/>
                    <a:pt x="5" y="30"/>
                    <a:pt x="7" y="26"/>
                  </a:cubicBezTo>
                  <a:cubicBezTo>
                    <a:pt x="8" y="21"/>
                    <a:pt x="10" y="15"/>
                    <a:pt x="12" y="10"/>
                  </a:cubicBezTo>
                  <a:cubicBezTo>
                    <a:pt x="14" y="1"/>
                    <a:pt x="22" y="4"/>
                    <a:pt x="29" y="4"/>
                  </a:cubicBezTo>
                  <a:cubicBezTo>
                    <a:pt x="30" y="4"/>
                    <a:pt x="30" y="3"/>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344"/>
            <p:cNvSpPr/>
            <p:nvPr/>
          </p:nvSpPr>
          <p:spPr bwMode="auto">
            <a:xfrm>
              <a:off x="2594483" y="4359588"/>
              <a:ext cx="361763" cy="898375"/>
            </a:xfrm>
            <a:custGeom>
              <a:avLst/>
              <a:gdLst>
                <a:gd name="T0" fmla="*/ 42560 w 17"/>
                <a:gd name="T1" fmla="*/ 64170 h 42"/>
                <a:gd name="T2" fmla="*/ 42560 w 17"/>
                <a:gd name="T3" fmla="*/ 21390 h 42"/>
                <a:gd name="T4" fmla="*/ 0 w 17"/>
                <a:gd name="T5" fmla="*/ 21390 h 42"/>
                <a:gd name="T6" fmla="*/ 319203 w 17"/>
                <a:gd name="T7" fmla="*/ 876985 h 42"/>
                <a:gd name="T8" fmla="*/ 361763 w 17"/>
                <a:gd name="T9" fmla="*/ 855595 h 42"/>
                <a:gd name="T10" fmla="*/ 42560 w 17"/>
                <a:gd name="T11" fmla="*/ 21390 h 42"/>
                <a:gd name="T12" fmla="*/ 0 w 17"/>
                <a:gd name="T13" fmla="*/ 21390 h 42"/>
                <a:gd name="T14" fmla="*/ 0 w 17"/>
                <a:gd name="T15" fmla="*/ 64170 h 42"/>
                <a:gd name="T16" fmla="*/ 42560 w 17"/>
                <a:gd name="T17" fmla="*/ 6417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2" y="3"/>
                  </a:moveTo>
                  <a:cubicBezTo>
                    <a:pt x="2" y="2"/>
                    <a:pt x="2" y="2"/>
                    <a:pt x="2" y="1"/>
                  </a:cubicBezTo>
                  <a:cubicBezTo>
                    <a:pt x="1" y="1"/>
                    <a:pt x="1" y="1"/>
                    <a:pt x="0" y="1"/>
                  </a:cubicBezTo>
                  <a:cubicBezTo>
                    <a:pt x="5" y="14"/>
                    <a:pt x="11" y="27"/>
                    <a:pt x="15" y="41"/>
                  </a:cubicBezTo>
                  <a:cubicBezTo>
                    <a:pt x="15" y="42"/>
                    <a:pt x="17" y="41"/>
                    <a:pt x="17" y="40"/>
                  </a:cubicBezTo>
                  <a:cubicBezTo>
                    <a:pt x="13" y="27"/>
                    <a:pt x="7" y="14"/>
                    <a:pt x="2" y="1"/>
                  </a:cubicBezTo>
                  <a:cubicBezTo>
                    <a:pt x="2" y="0"/>
                    <a:pt x="0" y="0"/>
                    <a:pt x="0" y="1"/>
                  </a:cubicBezTo>
                  <a:cubicBezTo>
                    <a:pt x="0" y="2"/>
                    <a:pt x="0" y="2"/>
                    <a:pt x="0" y="3"/>
                  </a:cubicBezTo>
                  <a:cubicBezTo>
                    <a:pt x="0" y="4"/>
                    <a:pt x="2"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345"/>
            <p:cNvSpPr/>
            <p:nvPr/>
          </p:nvSpPr>
          <p:spPr bwMode="auto">
            <a:xfrm>
              <a:off x="3082864" y="4293263"/>
              <a:ext cx="964701" cy="988818"/>
            </a:xfrm>
            <a:custGeom>
              <a:avLst/>
              <a:gdLst>
                <a:gd name="T0" fmla="*/ 42876 w 45"/>
                <a:gd name="T1" fmla="*/ 881338 h 46"/>
                <a:gd name="T2" fmla="*/ 85751 w 45"/>
                <a:gd name="T3" fmla="*/ 816850 h 46"/>
                <a:gd name="T4" fmla="*/ 128627 w 45"/>
                <a:gd name="T5" fmla="*/ 709369 h 46"/>
                <a:gd name="T6" fmla="*/ 214378 w 45"/>
                <a:gd name="T7" fmla="*/ 472913 h 46"/>
                <a:gd name="T8" fmla="*/ 321567 w 45"/>
                <a:gd name="T9" fmla="*/ 193464 h 46"/>
                <a:gd name="T10" fmla="*/ 686010 w 45"/>
                <a:gd name="T11" fmla="*/ 214960 h 46"/>
                <a:gd name="T12" fmla="*/ 836074 w 45"/>
                <a:gd name="T13" fmla="*/ 601889 h 46"/>
                <a:gd name="T14" fmla="*/ 921825 w 45"/>
                <a:gd name="T15" fmla="*/ 881338 h 46"/>
                <a:gd name="T16" fmla="*/ 600258 w 45"/>
                <a:gd name="T17" fmla="*/ 924330 h 46"/>
                <a:gd name="T18" fmla="*/ 493069 w 45"/>
                <a:gd name="T19" fmla="*/ 687873 h 46"/>
                <a:gd name="T20" fmla="*/ 471632 w 45"/>
                <a:gd name="T21" fmla="*/ 859842 h 46"/>
                <a:gd name="T22" fmla="*/ 343005 w 45"/>
                <a:gd name="T23" fmla="*/ 945826 h 46"/>
                <a:gd name="T24" fmla="*/ 21438 w 45"/>
                <a:gd name="T25" fmla="*/ 945826 h 46"/>
                <a:gd name="T26" fmla="*/ 21438 w 45"/>
                <a:gd name="T27" fmla="*/ 988818 h 46"/>
                <a:gd name="T28" fmla="*/ 493069 w 45"/>
                <a:gd name="T29" fmla="*/ 967322 h 46"/>
                <a:gd name="T30" fmla="*/ 493069 w 45"/>
                <a:gd name="T31" fmla="*/ 945826 h 46"/>
                <a:gd name="T32" fmla="*/ 493069 w 45"/>
                <a:gd name="T33" fmla="*/ 859842 h 46"/>
                <a:gd name="T34" fmla="*/ 493069 w 45"/>
                <a:gd name="T35" fmla="*/ 816850 h 46"/>
                <a:gd name="T36" fmla="*/ 535945 w 45"/>
                <a:gd name="T37" fmla="*/ 752362 h 46"/>
                <a:gd name="T38" fmla="*/ 578821 w 45"/>
                <a:gd name="T39" fmla="*/ 945826 h 46"/>
                <a:gd name="T40" fmla="*/ 578821 w 45"/>
                <a:gd name="T41" fmla="*/ 967322 h 46"/>
                <a:gd name="T42" fmla="*/ 943263 w 45"/>
                <a:gd name="T43" fmla="*/ 967322 h 46"/>
                <a:gd name="T44" fmla="*/ 943263 w 45"/>
                <a:gd name="T45" fmla="*/ 945826 h 46"/>
                <a:gd name="T46" fmla="*/ 793199 w 45"/>
                <a:gd name="T47" fmla="*/ 365433 h 46"/>
                <a:gd name="T48" fmla="*/ 578821 w 45"/>
                <a:gd name="T49" fmla="*/ 64488 h 46"/>
                <a:gd name="T50" fmla="*/ 300129 w 45"/>
                <a:gd name="T51" fmla="*/ 171968 h 46"/>
                <a:gd name="T52" fmla="*/ 21438 w 45"/>
                <a:gd name="T53" fmla="*/ 924330 h 46"/>
                <a:gd name="T54" fmla="*/ 42876 w 45"/>
                <a:gd name="T55" fmla="*/ 945826 h 46"/>
                <a:gd name="T56" fmla="*/ 85751 w 45"/>
                <a:gd name="T57" fmla="*/ 881338 h 46"/>
                <a:gd name="T58" fmla="*/ 42876 w 45"/>
                <a:gd name="T59" fmla="*/ 881338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46">
                  <a:moveTo>
                    <a:pt x="2" y="41"/>
                  </a:moveTo>
                  <a:cubicBezTo>
                    <a:pt x="3" y="42"/>
                    <a:pt x="4" y="41"/>
                    <a:pt x="4" y="38"/>
                  </a:cubicBezTo>
                  <a:cubicBezTo>
                    <a:pt x="4" y="37"/>
                    <a:pt x="5" y="35"/>
                    <a:pt x="6" y="33"/>
                  </a:cubicBezTo>
                  <a:cubicBezTo>
                    <a:pt x="7" y="29"/>
                    <a:pt x="8" y="25"/>
                    <a:pt x="10" y="22"/>
                  </a:cubicBezTo>
                  <a:cubicBezTo>
                    <a:pt x="11" y="18"/>
                    <a:pt x="13" y="13"/>
                    <a:pt x="15" y="9"/>
                  </a:cubicBezTo>
                  <a:cubicBezTo>
                    <a:pt x="19" y="0"/>
                    <a:pt x="28" y="4"/>
                    <a:pt x="32" y="10"/>
                  </a:cubicBezTo>
                  <a:cubicBezTo>
                    <a:pt x="35" y="16"/>
                    <a:pt x="36" y="22"/>
                    <a:pt x="39" y="28"/>
                  </a:cubicBezTo>
                  <a:cubicBezTo>
                    <a:pt x="41" y="32"/>
                    <a:pt x="42" y="36"/>
                    <a:pt x="43" y="41"/>
                  </a:cubicBezTo>
                  <a:cubicBezTo>
                    <a:pt x="43" y="44"/>
                    <a:pt x="28" y="44"/>
                    <a:pt x="28" y="43"/>
                  </a:cubicBezTo>
                  <a:cubicBezTo>
                    <a:pt x="27" y="42"/>
                    <a:pt x="28" y="29"/>
                    <a:pt x="23" y="32"/>
                  </a:cubicBezTo>
                  <a:cubicBezTo>
                    <a:pt x="21" y="33"/>
                    <a:pt x="21" y="38"/>
                    <a:pt x="22" y="40"/>
                  </a:cubicBezTo>
                  <a:cubicBezTo>
                    <a:pt x="22" y="44"/>
                    <a:pt x="21" y="44"/>
                    <a:pt x="16" y="44"/>
                  </a:cubicBezTo>
                  <a:cubicBezTo>
                    <a:pt x="11" y="44"/>
                    <a:pt x="6" y="43"/>
                    <a:pt x="1" y="44"/>
                  </a:cubicBezTo>
                  <a:cubicBezTo>
                    <a:pt x="0" y="44"/>
                    <a:pt x="0" y="46"/>
                    <a:pt x="1" y="46"/>
                  </a:cubicBezTo>
                  <a:cubicBezTo>
                    <a:pt x="8" y="45"/>
                    <a:pt x="15" y="46"/>
                    <a:pt x="23" y="45"/>
                  </a:cubicBezTo>
                  <a:cubicBezTo>
                    <a:pt x="23" y="45"/>
                    <a:pt x="23" y="45"/>
                    <a:pt x="23" y="44"/>
                  </a:cubicBezTo>
                  <a:cubicBezTo>
                    <a:pt x="23" y="43"/>
                    <a:pt x="23" y="41"/>
                    <a:pt x="23" y="40"/>
                  </a:cubicBezTo>
                  <a:cubicBezTo>
                    <a:pt x="23" y="39"/>
                    <a:pt x="23" y="39"/>
                    <a:pt x="23" y="38"/>
                  </a:cubicBezTo>
                  <a:cubicBezTo>
                    <a:pt x="23" y="36"/>
                    <a:pt x="23" y="35"/>
                    <a:pt x="25" y="35"/>
                  </a:cubicBezTo>
                  <a:cubicBezTo>
                    <a:pt x="26" y="38"/>
                    <a:pt x="26" y="41"/>
                    <a:pt x="27" y="44"/>
                  </a:cubicBezTo>
                  <a:cubicBezTo>
                    <a:pt x="27" y="45"/>
                    <a:pt x="27" y="45"/>
                    <a:pt x="27" y="45"/>
                  </a:cubicBezTo>
                  <a:cubicBezTo>
                    <a:pt x="33" y="45"/>
                    <a:pt x="38" y="45"/>
                    <a:pt x="44" y="45"/>
                  </a:cubicBezTo>
                  <a:cubicBezTo>
                    <a:pt x="44" y="45"/>
                    <a:pt x="45" y="44"/>
                    <a:pt x="44" y="44"/>
                  </a:cubicBezTo>
                  <a:cubicBezTo>
                    <a:pt x="44" y="34"/>
                    <a:pt x="40" y="26"/>
                    <a:pt x="37" y="17"/>
                  </a:cubicBezTo>
                  <a:cubicBezTo>
                    <a:pt x="35" y="13"/>
                    <a:pt x="32" y="5"/>
                    <a:pt x="27" y="3"/>
                  </a:cubicBezTo>
                  <a:cubicBezTo>
                    <a:pt x="21" y="0"/>
                    <a:pt x="17" y="3"/>
                    <a:pt x="14" y="8"/>
                  </a:cubicBezTo>
                  <a:cubicBezTo>
                    <a:pt x="7" y="18"/>
                    <a:pt x="3" y="32"/>
                    <a:pt x="1" y="43"/>
                  </a:cubicBezTo>
                  <a:cubicBezTo>
                    <a:pt x="0" y="44"/>
                    <a:pt x="2" y="45"/>
                    <a:pt x="2" y="44"/>
                  </a:cubicBezTo>
                  <a:cubicBezTo>
                    <a:pt x="3" y="43"/>
                    <a:pt x="3" y="42"/>
                    <a:pt x="4" y="41"/>
                  </a:cubicBezTo>
                  <a:cubicBezTo>
                    <a:pt x="4" y="41"/>
                    <a:pt x="3" y="40"/>
                    <a:pt x="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346"/>
            <p:cNvSpPr/>
            <p:nvPr/>
          </p:nvSpPr>
          <p:spPr bwMode="auto">
            <a:xfrm>
              <a:off x="2871834" y="4335470"/>
              <a:ext cx="126619" cy="235144"/>
            </a:xfrm>
            <a:custGeom>
              <a:avLst/>
              <a:gdLst>
                <a:gd name="T0" fmla="*/ 84413 w 6"/>
                <a:gd name="T1" fmla="*/ 21377 h 11"/>
                <a:gd name="T2" fmla="*/ 21103 w 6"/>
                <a:gd name="T3" fmla="*/ 106884 h 11"/>
                <a:gd name="T4" fmla="*/ 84413 w 6"/>
                <a:gd name="T5" fmla="*/ 213767 h 11"/>
                <a:gd name="T6" fmla="*/ 105516 w 6"/>
                <a:gd name="T7" fmla="*/ 213767 h 11"/>
                <a:gd name="T8" fmla="*/ 42206 w 6"/>
                <a:gd name="T9" fmla="*/ 128260 h 11"/>
                <a:gd name="T10" fmla="*/ 105516 w 6"/>
                <a:gd name="T11" fmla="*/ 42753 h 11"/>
                <a:gd name="T12" fmla="*/ 84413 w 6"/>
                <a:gd name="T13" fmla="*/ 2137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1">
                  <a:moveTo>
                    <a:pt x="4" y="1"/>
                  </a:moveTo>
                  <a:cubicBezTo>
                    <a:pt x="3" y="2"/>
                    <a:pt x="1" y="3"/>
                    <a:pt x="1" y="5"/>
                  </a:cubicBezTo>
                  <a:cubicBezTo>
                    <a:pt x="0" y="7"/>
                    <a:pt x="3" y="8"/>
                    <a:pt x="4" y="10"/>
                  </a:cubicBezTo>
                  <a:cubicBezTo>
                    <a:pt x="4" y="11"/>
                    <a:pt x="6" y="11"/>
                    <a:pt x="5" y="10"/>
                  </a:cubicBezTo>
                  <a:cubicBezTo>
                    <a:pt x="5" y="8"/>
                    <a:pt x="3" y="7"/>
                    <a:pt x="2" y="6"/>
                  </a:cubicBezTo>
                  <a:cubicBezTo>
                    <a:pt x="2" y="5"/>
                    <a:pt x="4" y="3"/>
                    <a:pt x="5" y="2"/>
                  </a:cubicBezTo>
                  <a:cubicBezTo>
                    <a:pt x="6" y="2"/>
                    <a:pt x="5"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347"/>
            <p:cNvSpPr/>
            <p:nvPr/>
          </p:nvSpPr>
          <p:spPr bwMode="auto">
            <a:xfrm>
              <a:off x="2932128" y="4335470"/>
              <a:ext cx="132646" cy="259261"/>
            </a:xfrm>
            <a:custGeom>
              <a:avLst/>
              <a:gdLst>
                <a:gd name="T0" fmla="*/ 22108 w 6"/>
                <a:gd name="T1" fmla="*/ 43210 h 12"/>
                <a:gd name="T2" fmla="*/ 88431 w 6"/>
                <a:gd name="T3" fmla="*/ 108025 h 12"/>
                <a:gd name="T4" fmla="*/ 22108 w 6"/>
                <a:gd name="T5" fmla="*/ 216051 h 12"/>
                <a:gd name="T6" fmla="*/ 44215 w 6"/>
                <a:gd name="T7" fmla="*/ 237656 h 12"/>
                <a:gd name="T8" fmla="*/ 132646 w 6"/>
                <a:gd name="T9" fmla="*/ 129631 h 12"/>
                <a:gd name="T10" fmla="*/ 44215 w 6"/>
                <a:gd name="T11" fmla="*/ 21605 h 12"/>
                <a:gd name="T12" fmla="*/ 22108 w 6"/>
                <a:gd name="T13" fmla="*/ 4321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1" y="2"/>
                  </a:moveTo>
                  <a:cubicBezTo>
                    <a:pt x="2" y="3"/>
                    <a:pt x="4" y="4"/>
                    <a:pt x="4" y="5"/>
                  </a:cubicBezTo>
                  <a:cubicBezTo>
                    <a:pt x="5" y="7"/>
                    <a:pt x="2" y="9"/>
                    <a:pt x="1" y="10"/>
                  </a:cubicBezTo>
                  <a:cubicBezTo>
                    <a:pt x="0" y="10"/>
                    <a:pt x="1" y="12"/>
                    <a:pt x="2" y="11"/>
                  </a:cubicBezTo>
                  <a:cubicBezTo>
                    <a:pt x="4" y="10"/>
                    <a:pt x="6" y="8"/>
                    <a:pt x="6" y="6"/>
                  </a:cubicBezTo>
                  <a:cubicBezTo>
                    <a:pt x="6" y="4"/>
                    <a:pt x="4" y="2"/>
                    <a:pt x="2" y="1"/>
                  </a:cubicBezTo>
                  <a:cubicBezTo>
                    <a:pt x="2"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348"/>
            <p:cNvSpPr/>
            <p:nvPr/>
          </p:nvSpPr>
          <p:spPr bwMode="auto">
            <a:xfrm>
              <a:off x="2871834" y="4510321"/>
              <a:ext cx="108529" cy="639114"/>
            </a:xfrm>
            <a:custGeom>
              <a:avLst/>
              <a:gdLst>
                <a:gd name="T0" fmla="*/ 65117 w 5"/>
                <a:gd name="T1" fmla="*/ 21304 h 30"/>
                <a:gd name="T2" fmla="*/ 0 w 5"/>
                <a:gd name="T3" fmla="*/ 213038 h 30"/>
                <a:gd name="T4" fmla="*/ 43412 w 5"/>
                <a:gd name="T5" fmla="*/ 617810 h 30"/>
                <a:gd name="T6" fmla="*/ 65117 w 5"/>
                <a:gd name="T7" fmla="*/ 617810 h 30"/>
                <a:gd name="T8" fmla="*/ 43412 w 5"/>
                <a:gd name="T9" fmla="*/ 319557 h 30"/>
                <a:gd name="T10" fmla="*/ 86823 w 5"/>
                <a:gd name="T11" fmla="*/ 42608 h 30"/>
                <a:gd name="T12" fmla="*/ 65117 w 5"/>
                <a:gd name="T13" fmla="*/ 21304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3" y="1"/>
                  </a:moveTo>
                  <a:cubicBezTo>
                    <a:pt x="0" y="4"/>
                    <a:pt x="0" y="5"/>
                    <a:pt x="0" y="10"/>
                  </a:cubicBezTo>
                  <a:cubicBezTo>
                    <a:pt x="0" y="16"/>
                    <a:pt x="1" y="23"/>
                    <a:pt x="2" y="29"/>
                  </a:cubicBezTo>
                  <a:cubicBezTo>
                    <a:pt x="2" y="30"/>
                    <a:pt x="3" y="30"/>
                    <a:pt x="3" y="29"/>
                  </a:cubicBezTo>
                  <a:cubicBezTo>
                    <a:pt x="3" y="24"/>
                    <a:pt x="2" y="20"/>
                    <a:pt x="2" y="15"/>
                  </a:cubicBezTo>
                  <a:cubicBezTo>
                    <a:pt x="1" y="10"/>
                    <a:pt x="1" y="6"/>
                    <a:pt x="4" y="2"/>
                  </a:cubicBezTo>
                  <a:cubicBezTo>
                    <a:pt x="5"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349"/>
            <p:cNvSpPr/>
            <p:nvPr/>
          </p:nvSpPr>
          <p:spPr bwMode="auto">
            <a:xfrm>
              <a:off x="2980363" y="4510321"/>
              <a:ext cx="102501" cy="747643"/>
            </a:xfrm>
            <a:custGeom>
              <a:avLst/>
              <a:gdLst>
                <a:gd name="T0" fmla="*/ 20500 w 5"/>
                <a:gd name="T1" fmla="*/ 42722 h 35"/>
                <a:gd name="T2" fmla="*/ 61501 w 5"/>
                <a:gd name="T3" fmla="*/ 363141 h 35"/>
                <a:gd name="T4" fmla="*/ 61501 w 5"/>
                <a:gd name="T5" fmla="*/ 726282 h 35"/>
                <a:gd name="T6" fmla="*/ 102501 w 5"/>
                <a:gd name="T7" fmla="*/ 726282 h 35"/>
                <a:gd name="T8" fmla="*/ 102501 w 5"/>
                <a:gd name="T9" fmla="*/ 277696 h 35"/>
                <a:gd name="T10" fmla="*/ 41000 w 5"/>
                <a:gd name="T11" fmla="*/ 21361 h 35"/>
                <a:gd name="T12" fmla="*/ 20500 w 5"/>
                <a:gd name="T13" fmla="*/ 42722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5">
                  <a:moveTo>
                    <a:pt x="1" y="2"/>
                  </a:moveTo>
                  <a:cubicBezTo>
                    <a:pt x="5" y="6"/>
                    <a:pt x="4" y="13"/>
                    <a:pt x="3" y="17"/>
                  </a:cubicBezTo>
                  <a:cubicBezTo>
                    <a:pt x="3" y="23"/>
                    <a:pt x="3" y="29"/>
                    <a:pt x="3" y="34"/>
                  </a:cubicBezTo>
                  <a:cubicBezTo>
                    <a:pt x="3" y="35"/>
                    <a:pt x="5" y="35"/>
                    <a:pt x="5" y="34"/>
                  </a:cubicBezTo>
                  <a:cubicBezTo>
                    <a:pt x="5" y="27"/>
                    <a:pt x="5" y="20"/>
                    <a:pt x="5" y="13"/>
                  </a:cubicBezTo>
                  <a:cubicBezTo>
                    <a:pt x="5" y="9"/>
                    <a:pt x="5" y="4"/>
                    <a:pt x="2"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350"/>
            <p:cNvSpPr/>
            <p:nvPr/>
          </p:nvSpPr>
          <p:spPr bwMode="auto">
            <a:xfrm>
              <a:off x="2889924" y="4594732"/>
              <a:ext cx="132646" cy="108529"/>
            </a:xfrm>
            <a:custGeom>
              <a:avLst/>
              <a:gdLst>
                <a:gd name="T0" fmla="*/ 22108 w 6"/>
                <a:gd name="T1" fmla="*/ 108529 h 5"/>
                <a:gd name="T2" fmla="*/ 132646 w 6"/>
                <a:gd name="T3" fmla="*/ 0 h 5"/>
                <a:gd name="T4" fmla="*/ 110538 w 6"/>
                <a:gd name="T5" fmla="*/ 0 h 5"/>
                <a:gd name="T6" fmla="*/ 0 w 6"/>
                <a:gd name="T7" fmla="*/ 108529 h 5"/>
                <a:gd name="T8" fmla="*/ 22108 w 6"/>
                <a:gd name="T9" fmla="*/ 10852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1" y="5"/>
                  </a:moveTo>
                  <a:cubicBezTo>
                    <a:pt x="2" y="3"/>
                    <a:pt x="4" y="2"/>
                    <a:pt x="6" y="0"/>
                  </a:cubicBezTo>
                  <a:cubicBezTo>
                    <a:pt x="6" y="0"/>
                    <a:pt x="5" y="0"/>
                    <a:pt x="5" y="0"/>
                  </a:cubicBezTo>
                  <a:cubicBezTo>
                    <a:pt x="4" y="2"/>
                    <a:pt x="2" y="3"/>
                    <a:pt x="0" y="5"/>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351"/>
            <p:cNvSpPr/>
            <p:nvPr/>
          </p:nvSpPr>
          <p:spPr bwMode="auto">
            <a:xfrm>
              <a:off x="2871834" y="4636939"/>
              <a:ext cx="168823" cy="150733"/>
            </a:xfrm>
            <a:custGeom>
              <a:avLst/>
              <a:gdLst>
                <a:gd name="T0" fmla="*/ 21103 w 8"/>
                <a:gd name="T1" fmla="*/ 129200 h 7"/>
                <a:gd name="T2" fmla="*/ 147720 w 8"/>
                <a:gd name="T3" fmla="*/ 21533 h 7"/>
                <a:gd name="T4" fmla="*/ 147720 w 8"/>
                <a:gd name="T5" fmla="*/ 0 h 7"/>
                <a:gd name="T6" fmla="*/ 21103 w 8"/>
                <a:gd name="T7" fmla="*/ 107666 h 7"/>
                <a:gd name="T8" fmla="*/ 21103 w 8"/>
                <a:gd name="T9" fmla="*/ 12920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1" y="6"/>
                  </a:moveTo>
                  <a:cubicBezTo>
                    <a:pt x="3" y="5"/>
                    <a:pt x="5" y="2"/>
                    <a:pt x="7" y="1"/>
                  </a:cubicBezTo>
                  <a:cubicBezTo>
                    <a:pt x="8" y="0"/>
                    <a:pt x="7" y="0"/>
                    <a:pt x="7" y="0"/>
                  </a:cubicBezTo>
                  <a:cubicBezTo>
                    <a:pt x="4" y="2"/>
                    <a:pt x="3" y="4"/>
                    <a:pt x="1" y="5"/>
                  </a:cubicBezTo>
                  <a:cubicBezTo>
                    <a:pt x="0" y="6"/>
                    <a:pt x="1" y="7"/>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352"/>
            <p:cNvSpPr/>
            <p:nvPr/>
          </p:nvSpPr>
          <p:spPr bwMode="auto">
            <a:xfrm>
              <a:off x="2889924" y="4655026"/>
              <a:ext cx="174854" cy="150733"/>
            </a:xfrm>
            <a:custGeom>
              <a:avLst/>
              <a:gdLst>
                <a:gd name="T0" fmla="*/ 21857 w 8"/>
                <a:gd name="T1" fmla="*/ 150733 h 7"/>
                <a:gd name="T2" fmla="*/ 152997 w 8"/>
                <a:gd name="T3" fmla="*/ 21533 h 7"/>
                <a:gd name="T4" fmla="*/ 152997 w 8"/>
                <a:gd name="T5" fmla="*/ 0 h 7"/>
                <a:gd name="T6" fmla="*/ 0 w 8"/>
                <a:gd name="T7" fmla="*/ 129200 h 7"/>
                <a:gd name="T8" fmla="*/ 21857 w 8"/>
                <a:gd name="T9" fmla="*/ 15073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1" y="7"/>
                  </a:moveTo>
                  <a:cubicBezTo>
                    <a:pt x="3" y="5"/>
                    <a:pt x="5" y="3"/>
                    <a:pt x="7" y="1"/>
                  </a:cubicBezTo>
                  <a:cubicBezTo>
                    <a:pt x="8" y="1"/>
                    <a:pt x="7" y="0"/>
                    <a:pt x="7" y="0"/>
                  </a:cubicBezTo>
                  <a:cubicBezTo>
                    <a:pt x="5" y="2"/>
                    <a:pt x="3" y="4"/>
                    <a:pt x="0" y="6"/>
                  </a:cubicBezTo>
                  <a:cubicBezTo>
                    <a:pt x="0" y="6"/>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353"/>
            <p:cNvSpPr/>
            <p:nvPr/>
          </p:nvSpPr>
          <p:spPr bwMode="auto">
            <a:xfrm>
              <a:off x="2914042" y="4703261"/>
              <a:ext cx="150736" cy="144705"/>
            </a:xfrm>
            <a:custGeom>
              <a:avLst/>
              <a:gdLst>
                <a:gd name="T0" fmla="*/ 21534 w 7"/>
                <a:gd name="T1" fmla="*/ 144705 h 7"/>
                <a:gd name="T2" fmla="*/ 150736 w 7"/>
                <a:gd name="T3" fmla="*/ 20672 h 7"/>
                <a:gd name="T4" fmla="*/ 129202 w 7"/>
                <a:gd name="T5" fmla="*/ 0 h 7"/>
                <a:gd name="T6" fmla="*/ 0 w 7"/>
                <a:gd name="T7" fmla="*/ 124033 h 7"/>
                <a:gd name="T8" fmla="*/ 21534 w 7"/>
                <a:gd name="T9" fmla="*/ 14470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1" y="7"/>
                  </a:moveTo>
                  <a:cubicBezTo>
                    <a:pt x="3" y="5"/>
                    <a:pt x="5" y="3"/>
                    <a:pt x="7" y="1"/>
                  </a:cubicBezTo>
                  <a:cubicBezTo>
                    <a:pt x="7" y="1"/>
                    <a:pt x="6" y="0"/>
                    <a:pt x="6" y="0"/>
                  </a:cubicBezTo>
                  <a:cubicBezTo>
                    <a:pt x="4" y="2"/>
                    <a:pt x="2" y="4"/>
                    <a:pt x="0" y="6"/>
                  </a:cubicBezTo>
                  <a:cubicBezTo>
                    <a:pt x="0" y="6"/>
                    <a:pt x="0"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354"/>
            <p:cNvSpPr/>
            <p:nvPr/>
          </p:nvSpPr>
          <p:spPr bwMode="auto">
            <a:xfrm>
              <a:off x="2932128" y="4745468"/>
              <a:ext cx="132646" cy="126615"/>
            </a:xfrm>
            <a:custGeom>
              <a:avLst/>
              <a:gdLst>
                <a:gd name="T0" fmla="*/ 44215 w 6"/>
                <a:gd name="T1" fmla="*/ 126615 h 6"/>
                <a:gd name="T2" fmla="*/ 132646 w 6"/>
                <a:gd name="T3" fmla="*/ 21103 h 6"/>
                <a:gd name="T4" fmla="*/ 110538 w 6"/>
                <a:gd name="T5" fmla="*/ 0 h 6"/>
                <a:gd name="T6" fmla="*/ 22108 w 6"/>
                <a:gd name="T7" fmla="*/ 105513 h 6"/>
                <a:gd name="T8" fmla="*/ 44215 w 6"/>
                <a:gd name="T9" fmla="*/ 12661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2" y="6"/>
                  </a:moveTo>
                  <a:cubicBezTo>
                    <a:pt x="3" y="4"/>
                    <a:pt x="4" y="2"/>
                    <a:pt x="6" y="1"/>
                  </a:cubicBezTo>
                  <a:cubicBezTo>
                    <a:pt x="6" y="1"/>
                    <a:pt x="6" y="0"/>
                    <a:pt x="5" y="0"/>
                  </a:cubicBezTo>
                  <a:cubicBezTo>
                    <a:pt x="3" y="2"/>
                    <a:pt x="2" y="3"/>
                    <a:pt x="1" y="5"/>
                  </a:cubicBezTo>
                  <a:cubicBezTo>
                    <a:pt x="0" y="6"/>
                    <a:pt x="1"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355"/>
            <p:cNvSpPr/>
            <p:nvPr/>
          </p:nvSpPr>
          <p:spPr bwMode="auto">
            <a:xfrm>
              <a:off x="2932128" y="4805762"/>
              <a:ext cx="108529" cy="132646"/>
            </a:xfrm>
            <a:custGeom>
              <a:avLst/>
              <a:gdLst>
                <a:gd name="T0" fmla="*/ 21706 w 5"/>
                <a:gd name="T1" fmla="*/ 132646 h 6"/>
                <a:gd name="T2" fmla="*/ 108529 w 5"/>
                <a:gd name="T3" fmla="*/ 22108 h 6"/>
                <a:gd name="T4" fmla="*/ 86823 w 5"/>
                <a:gd name="T5" fmla="*/ 22108 h 6"/>
                <a:gd name="T6" fmla="*/ 86823 w 5"/>
                <a:gd name="T7" fmla="*/ 22108 h 6"/>
                <a:gd name="T8" fmla="*/ 108529 w 5"/>
                <a:gd name="T9" fmla="*/ 44215 h 6"/>
                <a:gd name="T10" fmla="*/ 108529 w 5"/>
                <a:gd name="T11" fmla="*/ 44215 h 6"/>
                <a:gd name="T12" fmla="*/ 86823 w 5"/>
                <a:gd name="T13" fmla="*/ 22108 h 6"/>
                <a:gd name="T14" fmla="*/ 0 w 5"/>
                <a:gd name="T15" fmla="*/ 110538 h 6"/>
                <a:gd name="T16" fmla="*/ 21706 w 5"/>
                <a:gd name="T17" fmla="*/ 132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6">
                  <a:moveTo>
                    <a:pt x="1" y="6"/>
                  </a:moveTo>
                  <a:cubicBezTo>
                    <a:pt x="2" y="5"/>
                    <a:pt x="4" y="3"/>
                    <a:pt x="5" y="1"/>
                  </a:cubicBezTo>
                  <a:cubicBezTo>
                    <a:pt x="5" y="1"/>
                    <a:pt x="4" y="0"/>
                    <a:pt x="4" y="1"/>
                  </a:cubicBezTo>
                  <a:cubicBezTo>
                    <a:pt x="4" y="1"/>
                    <a:pt x="4" y="1"/>
                    <a:pt x="4" y="1"/>
                  </a:cubicBezTo>
                  <a:cubicBezTo>
                    <a:pt x="3" y="1"/>
                    <a:pt x="4" y="2"/>
                    <a:pt x="5" y="2"/>
                  </a:cubicBezTo>
                  <a:cubicBezTo>
                    <a:pt x="5" y="2"/>
                    <a:pt x="5" y="2"/>
                    <a:pt x="5" y="2"/>
                  </a:cubicBezTo>
                  <a:cubicBezTo>
                    <a:pt x="5" y="1"/>
                    <a:pt x="4" y="1"/>
                    <a:pt x="4" y="1"/>
                  </a:cubicBezTo>
                  <a:cubicBezTo>
                    <a:pt x="3" y="2"/>
                    <a:pt x="2" y="4"/>
                    <a:pt x="0" y="5"/>
                  </a:cubicBezTo>
                  <a:cubicBezTo>
                    <a:pt x="0" y="5"/>
                    <a:pt x="0"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356"/>
            <p:cNvSpPr/>
            <p:nvPr/>
          </p:nvSpPr>
          <p:spPr bwMode="auto">
            <a:xfrm>
              <a:off x="2932128" y="4847966"/>
              <a:ext cx="132646" cy="108529"/>
            </a:xfrm>
            <a:custGeom>
              <a:avLst/>
              <a:gdLst>
                <a:gd name="T0" fmla="*/ 0 w 6"/>
                <a:gd name="T1" fmla="*/ 86823 h 5"/>
                <a:gd name="T2" fmla="*/ 0 w 6"/>
                <a:gd name="T3" fmla="*/ 86823 h 5"/>
                <a:gd name="T4" fmla="*/ 22108 w 6"/>
                <a:gd name="T5" fmla="*/ 108529 h 5"/>
                <a:gd name="T6" fmla="*/ 110538 w 6"/>
                <a:gd name="T7" fmla="*/ 21706 h 5"/>
                <a:gd name="T8" fmla="*/ 88431 w 6"/>
                <a:gd name="T9" fmla="*/ 21706 h 5"/>
                <a:gd name="T10" fmla="*/ 0 w 6"/>
                <a:gd name="T11" fmla="*/ 86823 h 5"/>
                <a:gd name="T12" fmla="*/ 22108 w 6"/>
                <a:gd name="T13" fmla="*/ 108529 h 5"/>
                <a:gd name="T14" fmla="*/ 22108 w 6"/>
                <a:gd name="T15" fmla="*/ 86823 h 5"/>
                <a:gd name="T16" fmla="*/ 0 w 6"/>
                <a:gd name="T17" fmla="*/ 8682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5">
                  <a:moveTo>
                    <a:pt x="0" y="4"/>
                  </a:moveTo>
                  <a:cubicBezTo>
                    <a:pt x="0" y="4"/>
                    <a:pt x="0" y="4"/>
                    <a:pt x="0" y="4"/>
                  </a:cubicBezTo>
                  <a:cubicBezTo>
                    <a:pt x="0" y="5"/>
                    <a:pt x="0" y="5"/>
                    <a:pt x="1" y="5"/>
                  </a:cubicBezTo>
                  <a:cubicBezTo>
                    <a:pt x="2" y="4"/>
                    <a:pt x="4" y="3"/>
                    <a:pt x="5" y="1"/>
                  </a:cubicBezTo>
                  <a:cubicBezTo>
                    <a:pt x="6" y="1"/>
                    <a:pt x="5" y="0"/>
                    <a:pt x="4" y="1"/>
                  </a:cubicBezTo>
                  <a:cubicBezTo>
                    <a:pt x="3" y="2"/>
                    <a:pt x="2" y="3"/>
                    <a:pt x="0" y="4"/>
                  </a:cubicBezTo>
                  <a:cubicBezTo>
                    <a:pt x="1" y="4"/>
                    <a:pt x="1" y="4"/>
                    <a:pt x="1" y="5"/>
                  </a:cubicBezTo>
                  <a:cubicBezTo>
                    <a:pt x="1" y="5"/>
                    <a:pt x="1" y="4"/>
                    <a:pt x="1" y="4"/>
                  </a:cubicBezTo>
                  <a:cubicBezTo>
                    <a:pt x="2" y="4"/>
                    <a:pt x="1"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357"/>
            <p:cNvSpPr/>
            <p:nvPr/>
          </p:nvSpPr>
          <p:spPr bwMode="auto">
            <a:xfrm>
              <a:off x="2932128" y="4914291"/>
              <a:ext cx="108529" cy="108529"/>
            </a:xfrm>
            <a:custGeom>
              <a:avLst/>
              <a:gdLst>
                <a:gd name="T0" fmla="*/ 21706 w 5"/>
                <a:gd name="T1" fmla="*/ 108529 h 5"/>
                <a:gd name="T2" fmla="*/ 108529 w 5"/>
                <a:gd name="T3" fmla="*/ 21706 h 5"/>
                <a:gd name="T4" fmla="*/ 86823 w 5"/>
                <a:gd name="T5" fmla="*/ 0 h 5"/>
                <a:gd name="T6" fmla="*/ 0 w 5"/>
                <a:gd name="T7" fmla="*/ 86823 h 5"/>
                <a:gd name="T8" fmla="*/ 21706 w 5"/>
                <a:gd name="T9" fmla="*/ 10852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5"/>
                  </a:moveTo>
                  <a:cubicBezTo>
                    <a:pt x="2" y="4"/>
                    <a:pt x="3" y="2"/>
                    <a:pt x="5" y="1"/>
                  </a:cubicBezTo>
                  <a:cubicBezTo>
                    <a:pt x="5" y="1"/>
                    <a:pt x="4" y="0"/>
                    <a:pt x="4" y="0"/>
                  </a:cubicBezTo>
                  <a:cubicBezTo>
                    <a:pt x="3" y="1"/>
                    <a:pt x="1" y="3"/>
                    <a:pt x="0" y="4"/>
                  </a:cubicBezTo>
                  <a:cubicBezTo>
                    <a:pt x="0"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358"/>
            <p:cNvSpPr/>
            <p:nvPr/>
          </p:nvSpPr>
          <p:spPr bwMode="auto">
            <a:xfrm>
              <a:off x="2932128" y="4938408"/>
              <a:ext cx="132646" cy="126615"/>
            </a:xfrm>
            <a:custGeom>
              <a:avLst/>
              <a:gdLst>
                <a:gd name="T0" fmla="*/ 44215 w 6"/>
                <a:gd name="T1" fmla="*/ 105513 h 6"/>
                <a:gd name="T2" fmla="*/ 110538 w 6"/>
                <a:gd name="T3" fmla="*/ 42205 h 6"/>
                <a:gd name="T4" fmla="*/ 110538 w 6"/>
                <a:gd name="T5" fmla="*/ 21103 h 6"/>
                <a:gd name="T6" fmla="*/ 22108 w 6"/>
                <a:gd name="T7" fmla="*/ 105513 h 6"/>
                <a:gd name="T8" fmla="*/ 44215 w 6"/>
                <a:gd name="T9" fmla="*/ 10551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2" y="5"/>
                  </a:moveTo>
                  <a:cubicBezTo>
                    <a:pt x="3" y="4"/>
                    <a:pt x="4" y="3"/>
                    <a:pt x="5" y="2"/>
                  </a:cubicBezTo>
                  <a:cubicBezTo>
                    <a:pt x="6" y="1"/>
                    <a:pt x="5" y="0"/>
                    <a:pt x="5" y="1"/>
                  </a:cubicBezTo>
                  <a:cubicBezTo>
                    <a:pt x="3" y="2"/>
                    <a:pt x="2" y="3"/>
                    <a:pt x="1" y="5"/>
                  </a:cubicBezTo>
                  <a:cubicBezTo>
                    <a:pt x="0" y="5"/>
                    <a:pt x="1"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359"/>
            <p:cNvSpPr/>
            <p:nvPr/>
          </p:nvSpPr>
          <p:spPr bwMode="auto">
            <a:xfrm>
              <a:off x="2956246" y="5022820"/>
              <a:ext cx="108529" cy="126615"/>
            </a:xfrm>
            <a:custGeom>
              <a:avLst/>
              <a:gdLst>
                <a:gd name="T0" fmla="*/ 21706 w 5"/>
                <a:gd name="T1" fmla="*/ 105513 h 6"/>
                <a:gd name="T2" fmla="*/ 108529 w 5"/>
                <a:gd name="T3" fmla="*/ 21103 h 6"/>
                <a:gd name="T4" fmla="*/ 86823 w 5"/>
                <a:gd name="T5" fmla="*/ 0 h 6"/>
                <a:gd name="T6" fmla="*/ 0 w 5"/>
                <a:gd name="T7" fmla="*/ 105513 h 6"/>
                <a:gd name="T8" fmla="*/ 21706 w 5"/>
                <a:gd name="T9" fmla="*/ 10551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1" y="5"/>
                  </a:moveTo>
                  <a:cubicBezTo>
                    <a:pt x="2" y="4"/>
                    <a:pt x="3" y="2"/>
                    <a:pt x="5" y="1"/>
                  </a:cubicBezTo>
                  <a:cubicBezTo>
                    <a:pt x="5" y="0"/>
                    <a:pt x="4" y="0"/>
                    <a:pt x="4" y="0"/>
                  </a:cubicBezTo>
                  <a:cubicBezTo>
                    <a:pt x="3" y="2"/>
                    <a:pt x="1" y="3"/>
                    <a:pt x="0" y="5"/>
                  </a:cubicBezTo>
                  <a:cubicBezTo>
                    <a:pt x="0" y="5"/>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360"/>
            <p:cNvSpPr/>
            <p:nvPr/>
          </p:nvSpPr>
          <p:spPr bwMode="auto">
            <a:xfrm>
              <a:off x="2956246" y="5065023"/>
              <a:ext cx="108529" cy="126615"/>
            </a:xfrm>
            <a:custGeom>
              <a:avLst/>
              <a:gdLst>
                <a:gd name="T0" fmla="*/ 21706 w 5"/>
                <a:gd name="T1" fmla="*/ 105513 h 6"/>
                <a:gd name="T2" fmla="*/ 108529 w 5"/>
                <a:gd name="T3" fmla="*/ 21103 h 6"/>
                <a:gd name="T4" fmla="*/ 86823 w 5"/>
                <a:gd name="T5" fmla="*/ 21103 h 6"/>
                <a:gd name="T6" fmla="*/ 0 w 5"/>
                <a:gd name="T7" fmla="*/ 105513 h 6"/>
                <a:gd name="T8" fmla="*/ 21706 w 5"/>
                <a:gd name="T9" fmla="*/ 10551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
                  <a:moveTo>
                    <a:pt x="1" y="5"/>
                  </a:moveTo>
                  <a:cubicBezTo>
                    <a:pt x="1" y="4"/>
                    <a:pt x="4" y="2"/>
                    <a:pt x="5" y="1"/>
                  </a:cubicBezTo>
                  <a:cubicBezTo>
                    <a:pt x="5" y="1"/>
                    <a:pt x="4" y="0"/>
                    <a:pt x="4" y="1"/>
                  </a:cubicBezTo>
                  <a:cubicBezTo>
                    <a:pt x="3" y="2"/>
                    <a:pt x="0" y="3"/>
                    <a:pt x="0" y="5"/>
                  </a:cubicBezTo>
                  <a:cubicBezTo>
                    <a:pt x="0" y="6"/>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361"/>
            <p:cNvSpPr/>
            <p:nvPr/>
          </p:nvSpPr>
          <p:spPr bwMode="auto">
            <a:xfrm>
              <a:off x="2956246" y="5131348"/>
              <a:ext cx="108529" cy="102498"/>
            </a:xfrm>
            <a:custGeom>
              <a:avLst/>
              <a:gdLst>
                <a:gd name="T0" fmla="*/ 43412 w 5"/>
                <a:gd name="T1" fmla="*/ 102498 h 5"/>
                <a:gd name="T2" fmla="*/ 108529 w 5"/>
                <a:gd name="T3" fmla="*/ 20500 h 5"/>
                <a:gd name="T4" fmla="*/ 86823 w 5"/>
                <a:gd name="T5" fmla="*/ 20500 h 5"/>
                <a:gd name="T6" fmla="*/ 21706 w 5"/>
                <a:gd name="T7" fmla="*/ 81998 h 5"/>
                <a:gd name="T8" fmla="*/ 43412 w 5"/>
                <a:gd name="T9" fmla="*/ 102498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cubicBezTo>
                    <a:pt x="3" y="4"/>
                    <a:pt x="4" y="2"/>
                    <a:pt x="5" y="1"/>
                  </a:cubicBezTo>
                  <a:cubicBezTo>
                    <a:pt x="5" y="1"/>
                    <a:pt x="4" y="0"/>
                    <a:pt x="4" y="1"/>
                  </a:cubicBezTo>
                  <a:cubicBezTo>
                    <a:pt x="3" y="2"/>
                    <a:pt x="2" y="3"/>
                    <a:pt x="1" y="4"/>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362"/>
            <p:cNvSpPr/>
            <p:nvPr/>
          </p:nvSpPr>
          <p:spPr bwMode="auto">
            <a:xfrm>
              <a:off x="2914042" y="4377674"/>
              <a:ext cx="84411" cy="132646"/>
            </a:xfrm>
            <a:custGeom>
              <a:avLst/>
              <a:gdLst>
                <a:gd name="T0" fmla="*/ 0 w 4"/>
                <a:gd name="T1" fmla="*/ 110538 h 6"/>
                <a:gd name="T2" fmla="*/ 0 w 4"/>
                <a:gd name="T3" fmla="*/ 110538 h 6"/>
                <a:gd name="T4" fmla="*/ 21103 w 4"/>
                <a:gd name="T5" fmla="*/ 110538 h 6"/>
                <a:gd name="T6" fmla="*/ 84411 w 4"/>
                <a:gd name="T7" fmla="*/ 22108 h 6"/>
                <a:gd name="T8" fmla="*/ 63308 w 4"/>
                <a:gd name="T9" fmla="*/ 22108 h 6"/>
                <a:gd name="T10" fmla="*/ 0 w 4"/>
                <a:gd name="T11" fmla="*/ 110538 h 6"/>
                <a:gd name="T12" fmla="*/ 0 w 4"/>
                <a:gd name="T13" fmla="*/ 132646 h 6"/>
                <a:gd name="T14" fmla="*/ 21103 w 4"/>
                <a:gd name="T15" fmla="*/ 110538 h 6"/>
                <a:gd name="T16" fmla="*/ 0 w 4"/>
                <a:gd name="T17" fmla="*/ 110538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0" y="5"/>
                  </a:moveTo>
                  <a:cubicBezTo>
                    <a:pt x="0" y="5"/>
                    <a:pt x="0" y="5"/>
                    <a:pt x="0" y="5"/>
                  </a:cubicBezTo>
                  <a:cubicBezTo>
                    <a:pt x="0" y="5"/>
                    <a:pt x="1" y="5"/>
                    <a:pt x="1" y="5"/>
                  </a:cubicBezTo>
                  <a:cubicBezTo>
                    <a:pt x="2" y="4"/>
                    <a:pt x="3" y="3"/>
                    <a:pt x="4" y="1"/>
                  </a:cubicBezTo>
                  <a:cubicBezTo>
                    <a:pt x="4" y="1"/>
                    <a:pt x="3" y="0"/>
                    <a:pt x="3" y="1"/>
                  </a:cubicBezTo>
                  <a:cubicBezTo>
                    <a:pt x="2" y="2"/>
                    <a:pt x="1" y="3"/>
                    <a:pt x="0" y="5"/>
                  </a:cubicBezTo>
                  <a:cubicBezTo>
                    <a:pt x="0" y="5"/>
                    <a:pt x="0" y="6"/>
                    <a:pt x="0" y="6"/>
                  </a:cubicBezTo>
                  <a:cubicBezTo>
                    <a:pt x="1" y="6"/>
                    <a:pt x="1" y="6"/>
                    <a:pt x="1" y="5"/>
                  </a:cubicBezTo>
                  <a:cubicBezTo>
                    <a:pt x="1" y="5"/>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363"/>
            <p:cNvSpPr/>
            <p:nvPr/>
          </p:nvSpPr>
          <p:spPr bwMode="auto">
            <a:xfrm>
              <a:off x="2914042" y="4419882"/>
              <a:ext cx="108529" cy="108529"/>
            </a:xfrm>
            <a:custGeom>
              <a:avLst/>
              <a:gdLst>
                <a:gd name="T0" fmla="*/ 43412 w 5"/>
                <a:gd name="T1" fmla="*/ 86823 h 5"/>
                <a:gd name="T2" fmla="*/ 108529 w 5"/>
                <a:gd name="T3" fmla="*/ 21706 h 5"/>
                <a:gd name="T4" fmla="*/ 86823 w 5"/>
                <a:gd name="T5" fmla="*/ 0 h 5"/>
                <a:gd name="T6" fmla="*/ 21706 w 5"/>
                <a:gd name="T7" fmla="*/ 86823 h 5"/>
                <a:gd name="T8" fmla="*/ 43412 w 5"/>
                <a:gd name="T9" fmla="*/ 8682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4"/>
                  </a:moveTo>
                  <a:cubicBezTo>
                    <a:pt x="2" y="3"/>
                    <a:pt x="4" y="2"/>
                    <a:pt x="5" y="1"/>
                  </a:cubicBezTo>
                  <a:cubicBezTo>
                    <a:pt x="5" y="1"/>
                    <a:pt x="4" y="0"/>
                    <a:pt x="4" y="0"/>
                  </a:cubicBezTo>
                  <a:cubicBezTo>
                    <a:pt x="3" y="1"/>
                    <a:pt x="1" y="3"/>
                    <a:pt x="1" y="4"/>
                  </a:cubicBezTo>
                  <a:cubicBezTo>
                    <a:pt x="0" y="5"/>
                    <a:pt x="1"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364"/>
            <p:cNvSpPr/>
            <p:nvPr/>
          </p:nvSpPr>
          <p:spPr bwMode="auto">
            <a:xfrm>
              <a:off x="2889924" y="4419882"/>
              <a:ext cx="132646" cy="108529"/>
            </a:xfrm>
            <a:custGeom>
              <a:avLst/>
              <a:gdLst>
                <a:gd name="T0" fmla="*/ 22108 w 6"/>
                <a:gd name="T1" fmla="*/ 21706 h 5"/>
                <a:gd name="T2" fmla="*/ 110538 w 6"/>
                <a:gd name="T3" fmla="*/ 86823 h 5"/>
                <a:gd name="T4" fmla="*/ 110538 w 6"/>
                <a:gd name="T5" fmla="*/ 65117 h 5"/>
                <a:gd name="T6" fmla="*/ 22108 w 6"/>
                <a:gd name="T7" fmla="*/ 0 h 5"/>
                <a:gd name="T8" fmla="*/ 22108 w 6"/>
                <a:gd name="T9" fmla="*/ 2170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1" y="1"/>
                  </a:moveTo>
                  <a:cubicBezTo>
                    <a:pt x="2" y="1"/>
                    <a:pt x="4" y="3"/>
                    <a:pt x="5" y="4"/>
                  </a:cubicBezTo>
                  <a:cubicBezTo>
                    <a:pt x="5" y="5"/>
                    <a:pt x="6" y="4"/>
                    <a:pt x="5" y="3"/>
                  </a:cubicBezTo>
                  <a:cubicBezTo>
                    <a:pt x="4" y="2"/>
                    <a:pt x="2"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365"/>
            <p:cNvSpPr/>
            <p:nvPr/>
          </p:nvSpPr>
          <p:spPr bwMode="auto">
            <a:xfrm>
              <a:off x="2914042" y="4401792"/>
              <a:ext cx="126619" cy="108529"/>
            </a:xfrm>
            <a:custGeom>
              <a:avLst/>
              <a:gdLst>
                <a:gd name="T0" fmla="*/ 21103 w 6"/>
                <a:gd name="T1" fmla="*/ 21706 h 5"/>
                <a:gd name="T2" fmla="*/ 84413 w 6"/>
                <a:gd name="T3" fmla="*/ 86823 h 5"/>
                <a:gd name="T4" fmla="*/ 105516 w 6"/>
                <a:gd name="T5" fmla="*/ 86823 h 5"/>
                <a:gd name="T6" fmla="*/ 21103 w 6"/>
                <a:gd name="T7" fmla="*/ 0 h 5"/>
                <a:gd name="T8" fmla="*/ 21103 w 6"/>
                <a:gd name="T9" fmla="*/ 2170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
                  <a:moveTo>
                    <a:pt x="1" y="1"/>
                  </a:moveTo>
                  <a:cubicBezTo>
                    <a:pt x="3" y="1"/>
                    <a:pt x="4" y="3"/>
                    <a:pt x="4" y="4"/>
                  </a:cubicBezTo>
                  <a:cubicBezTo>
                    <a:pt x="5" y="5"/>
                    <a:pt x="6" y="4"/>
                    <a:pt x="5" y="4"/>
                  </a:cubicBezTo>
                  <a:cubicBezTo>
                    <a:pt x="4" y="2"/>
                    <a:pt x="3" y="0"/>
                    <a:pt x="1"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366"/>
            <p:cNvSpPr/>
            <p:nvPr/>
          </p:nvSpPr>
          <p:spPr bwMode="auto">
            <a:xfrm>
              <a:off x="2504044" y="3394887"/>
              <a:ext cx="1055143" cy="922493"/>
            </a:xfrm>
            <a:custGeom>
              <a:avLst/>
              <a:gdLst>
                <a:gd name="T0" fmla="*/ 925942 w 49"/>
                <a:gd name="T1" fmla="*/ 514880 h 43"/>
                <a:gd name="T2" fmla="*/ 409137 w 49"/>
                <a:gd name="T3" fmla="*/ 42907 h 43"/>
                <a:gd name="T4" fmla="*/ 43067 w 49"/>
                <a:gd name="T5" fmla="*/ 536333 h 43"/>
                <a:gd name="T6" fmla="*/ 581405 w 49"/>
                <a:gd name="T7" fmla="*/ 879586 h 43"/>
                <a:gd name="T8" fmla="*/ 925942 w 49"/>
                <a:gd name="T9" fmla="*/ 450520 h 43"/>
                <a:gd name="T10" fmla="*/ 904408 w 49"/>
                <a:gd name="T11" fmla="*/ 471973 h 43"/>
                <a:gd name="T12" fmla="*/ 581405 w 49"/>
                <a:gd name="T13" fmla="*/ 836680 h 43"/>
                <a:gd name="T14" fmla="*/ 86134 w 49"/>
                <a:gd name="T15" fmla="*/ 579240 h 43"/>
                <a:gd name="T16" fmla="*/ 366070 w 49"/>
                <a:gd name="T17" fmla="*/ 85813 h 43"/>
                <a:gd name="T18" fmla="*/ 904408 w 49"/>
                <a:gd name="T19" fmla="*/ 514880 h 43"/>
                <a:gd name="T20" fmla="*/ 925942 w 49"/>
                <a:gd name="T21" fmla="*/ 51488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43">
                  <a:moveTo>
                    <a:pt x="43" y="24"/>
                  </a:moveTo>
                  <a:cubicBezTo>
                    <a:pt x="42" y="11"/>
                    <a:pt x="32" y="1"/>
                    <a:pt x="19" y="2"/>
                  </a:cubicBezTo>
                  <a:cubicBezTo>
                    <a:pt x="9" y="3"/>
                    <a:pt x="0" y="15"/>
                    <a:pt x="2" y="25"/>
                  </a:cubicBezTo>
                  <a:cubicBezTo>
                    <a:pt x="5" y="36"/>
                    <a:pt x="16" y="43"/>
                    <a:pt x="27" y="41"/>
                  </a:cubicBezTo>
                  <a:cubicBezTo>
                    <a:pt x="33" y="40"/>
                    <a:pt x="49" y="29"/>
                    <a:pt x="43" y="21"/>
                  </a:cubicBezTo>
                  <a:cubicBezTo>
                    <a:pt x="43" y="21"/>
                    <a:pt x="41" y="21"/>
                    <a:pt x="42" y="22"/>
                  </a:cubicBezTo>
                  <a:cubicBezTo>
                    <a:pt x="47" y="29"/>
                    <a:pt x="31" y="38"/>
                    <a:pt x="27" y="39"/>
                  </a:cubicBezTo>
                  <a:cubicBezTo>
                    <a:pt x="18" y="42"/>
                    <a:pt x="7" y="35"/>
                    <a:pt x="4" y="27"/>
                  </a:cubicBezTo>
                  <a:cubicBezTo>
                    <a:pt x="1" y="17"/>
                    <a:pt x="9" y="7"/>
                    <a:pt x="17" y="4"/>
                  </a:cubicBezTo>
                  <a:cubicBezTo>
                    <a:pt x="29" y="0"/>
                    <a:pt x="41" y="12"/>
                    <a:pt x="42" y="24"/>
                  </a:cubicBezTo>
                  <a:cubicBezTo>
                    <a:pt x="42" y="25"/>
                    <a:pt x="43" y="25"/>
                    <a:pt x="4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367"/>
            <p:cNvSpPr/>
            <p:nvPr/>
          </p:nvSpPr>
          <p:spPr bwMode="auto">
            <a:xfrm>
              <a:off x="2721102" y="3798854"/>
              <a:ext cx="42208" cy="108529"/>
            </a:xfrm>
            <a:custGeom>
              <a:avLst/>
              <a:gdLst>
                <a:gd name="T0" fmla="*/ 42208 w 2"/>
                <a:gd name="T1" fmla="*/ 21706 h 5"/>
                <a:gd name="T2" fmla="*/ 42208 w 2"/>
                <a:gd name="T3" fmla="*/ 0 h 5"/>
                <a:gd name="T4" fmla="*/ 21104 w 2"/>
                <a:gd name="T5" fmla="*/ 0 h 5"/>
                <a:gd name="T6" fmla="*/ 21104 w 2"/>
                <a:gd name="T7" fmla="*/ 86823 h 5"/>
                <a:gd name="T8" fmla="*/ 42208 w 2"/>
                <a:gd name="T9" fmla="*/ 86823 h 5"/>
                <a:gd name="T10" fmla="*/ 42208 w 2"/>
                <a:gd name="T11" fmla="*/ 0 h 5"/>
                <a:gd name="T12" fmla="*/ 21104 w 2"/>
                <a:gd name="T13" fmla="*/ 0 h 5"/>
                <a:gd name="T14" fmla="*/ 21104 w 2"/>
                <a:gd name="T15" fmla="*/ 21706 h 5"/>
                <a:gd name="T16" fmla="*/ 42208 w 2"/>
                <a:gd name="T17" fmla="*/ 2170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5">
                  <a:moveTo>
                    <a:pt x="2" y="1"/>
                  </a:moveTo>
                  <a:cubicBezTo>
                    <a:pt x="2" y="1"/>
                    <a:pt x="2" y="1"/>
                    <a:pt x="2" y="0"/>
                  </a:cubicBezTo>
                  <a:cubicBezTo>
                    <a:pt x="2" y="0"/>
                    <a:pt x="1" y="0"/>
                    <a:pt x="1" y="0"/>
                  </a:cubicBezTo>
                  <a:cubicBezTo>
                    <a:pt x="1" y="2"/>
                    <a:pt x="0" y="3"/>
                    <a:pt x="1" y="4"/>
                  </a:cubicBezTo>
                  <a:cubicBezTo>
                    <a:pt x="1" y="5"/>
                    <a:pt x="2" y="4"/>
                    <a:pt x="2" y="4"/>
                  </a:cubicBezTo>
                  <a:cubicBezTo>
                    <a:pt x="2" y="3"/>
                    <a:pt x="2" y="1"/>
                    <a:pt x="2" y="0"/>
                  </a:cubicBezTo>
                  <a:cubicBezTo>
                    <a:pt x="1" y="0"/>
                    <a:pt x="1" y="0"/>
                    <a:pt x="1" y="0"/>
                  </a:cubicBezTo>
                  <a:cubicBezTo>
                    <a:pt x="1" y="1"/>
                    <a:pt x="1" y="1"/>
                    <a:pt x="1" y="1"/>
                  </a:cubicBezTo>
                  <a:cubicBezTo>
                    <a:pt x="1"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68"/>
            <p:cNvSpPr/>
            <p:nvPr/>
          </p:nvSpPr>
          <p:spPr bwMode="auto">
            <a:xfrm>
              <a:off x="2721102" y="3865179"/>
              <a:ext cx="168823" cy="42204"/>
            </a:xfrm>
            <a:custGeom>
              <a:avLst/>
              <a:gdLst>
                <a:gd name="T0" fmla="*/ 21103 w 8"/>
                <a:gd name="T1" fmla="*/ 21102 h 2"/>
                <a:gd name="T2" fmla="*/ 168823 w 8"/>
                <a:gd name="T3" fmla="*/ 42204 h 2"/>
                <a:gd name="T4" fmla="*/ 168823 w 8"/>
                <a:gd name="T5" fmla="*/ 21102 h 2"/>
                <a:gd name="T6" fmla="*/ 21103 w 8"/>
                <a:gd name="T7" fmla="*/ 0 h 2"/>
                <a:gd name="T8" fmla="*/ 21103 w 8"/>
                <a:gd name="T9" fmla="*/ 2110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
                  <a:moveTo>
                    <a:pt x="1" y="1"/>
                  </a:moveTo>
                  <a:cubicBezTo>
                    <a:pt x="3" y="1"/>
                    <a:pt x="5" y="2"/>
                    <a:pt x="8" y="2"/>
                  </a:cubicBezTo>
                  <a:cubicBezTo>
                    <a:pt x="8" y="2"/>
                    <a:pt x="8" y="1"/>
                    <a:pt x="8" y="1"/>
                  </a:cubicBezTo>
                  <a:cubicBezTo>
                    <a:pt x="5" y="1"/>
                    <a:pt x="3"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369"/>
            <p:cNvSpPr/>
            <p:nvPr/>
          </p:nvSpPr>
          <p:spPr bwMode="auto">
            <a:xfrm>
              <a:off x="2721102" y="3756650"/>
              <a:ext cx="235148" cy="150733"/>
            </a:xfrm>
            <a:custGeom>
              <a:avLst/>
              <a:gdLst>
                <a:gd name="T0" fmla="*/ 21377 w 11"/>
                <a:gd name="T1" fmla="*/ 43067 h 7"/>
                <a:gd name="T2" fmla="*/ 149640 w 11"/>
                <a:gd name="T3" fmla="*/ 43067 h 7"/>
                <a:gd name="T4" fmla="*/ 192394 w 11"/>
                <a:gd name="T5" fmla="*/ 64600 h 7"/>
                <a:gd name="T6" fmla="*/ 192394 w 11"/>
                <a:gd name="T7" fmla="*/ 129200 h 7"/>
                <a:gd name="T8" fmla="*/ 213771 w 11"/>
                <a:gd name="T9" fmla="*/ 129200 h 7"/>
                <a:gd name="T10" fmla="*/ 171017 w 11"/>
                <a:gd name="T11" fmla="*/ 129200 h 7"/>
                <a:gd name="T12" fmla="*/ 171017 w 11"/>
                <a:gd name="T13" fmla="*/ 150733 h 7"/>
                <a:gd name="T14" fmla="*/ 213771 w 11"/>
                <a:gd name="T15" fmla="*/ 150733 h 7"/>
                <a:gd name="T16" fmla="*/ 213771 w 11"/>
                <a:gd name="T17" fmla="*/ 129200 h 7"/>
                <a:gd name="T18" fmla="*/ 213771 w 11"/>
                <a:gd name="T19" fmla="*/ 43067 h 7"/>
                <a:gd name="T20" fmla="*/ 171017 w 11"/>
                <a:gd name="T21" fmla="*/ 21533 h 7"/>
                <a:gd name="T22" fmla="*/ 21377 w 11"/>
                <a:gd name="T23" fmla="*/ 21533 h 7"/>
                <a:gd name="T24" fmla="*/ 21377 w 11"/>
                <a:gd name="T25" fmla="*/ 4306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7">
                  <a:moveTo>
                    <a:pt x="1" y="2"/>
                  </a:moveTo>
                  <a:cubicBezTo>
                    <a:pt x="3" y="2"/>
                    <a:pt x="5" y="2"/>
                    <a:pt x="7" y="2"/>
                  </a:cubicBezTo>
                  <a:cubicBezTo>
                    <a:pt x="7" y="2"/>
                    <a:pt x="9" y="2"/>
                    <a:pt x="9" y="3"/>
                  </a:cubicBezTo>
                  <a:cubicBezTo>
                    <a:pt x="10" y="4"/>
                    <a:pt x="9" y="5"/>
                    <a:pt x="9" y="6"/>
                  </a:cubicBezTo>
                  <a:cubicBezTo>
                    <a:pt x="9" y="6"/>
                    <a:pt x="10" y="6"/>
                    <a:pt x="10" y="6"/>
                  </a:cubicBezTo>
                  <a:cubicBezTo>
                    <a:pt x="9" y="6"/>
                    <a:pt x="8" y="6"/>
                    <a:pt x="8" y="6"/>
                  </a:cubicBezTo>
                  <a:cubicBezTo>
                    <a:pt x="7" y="6"/>
                    <a:pt x="7" y="7"/>
                    <a:pt x="8" y="7"/>
                  </a:cubicBezTo>
                  <a:cubicBezTo>
                    <a:pt x="8" y="7"/>
                    <a:pt x="9" y="7"/>
                    <a:pt x="10" y="7"/>
                  </a:cubicBezTo>
                  <a:cubicBezTo>
                    <a:pt x="10" y="7"/>
                    <a:pt x="10" y="7"/>
                    <a:pt x="10" y="6"/>
                  </a:cubicBezTo>
                  <a:cubicBezTo>
                    <a:pt x="10" y="5"/>
                    <a:pt x="11" y="4"/>
                    <a:pt x="10" y="2"/>
                  </a:cubicBezTo>
                  <a:cubicBezTo>
                    <a:pt x="10" y="1"/>
                    <a:pt x="9" y="1"/>
                    <a:pt x="8" y="1"/>
                  </a:cubicBezTo>
                  <a:cubicBezTo>
                    <a:pt x="6" y="1"/>
                    <a:pt x="3" y="0"/>
                    <a:pt x="1" y="1"/>
                  </a:cubicBezTo>
                  <a:cubicBezTo>
                    <a:pt x="0" y="2"/>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70"/>
            <p:cNvSpPr/>
            <p:nvPr/>
          </p:nvSpPr>
          <p:spPr bwMode="auto">
            <a:xfrm>
              <a:off x="2914042" y="3822971"/>
              <a:ext cx="108529" cy="42204"/>
            </a:xfrm>
            <a:custGeom>
              <a:avLst/>
              <a:gdLst>
                <a:gd name="T0" fmla="*/ 21706 w 5"/>
                <a:gd name="T1" fmla="*/ 42204 h 2"/>
                <a:gd name="T2" fmla="*/ 86823 w 5"/>
                <a:gd name="T3" fmla="*/ 21102 h 2"/>
                <a:gd name="T4" fmla="*/ 86823 w 5"/>
                <a:gd name="T5" fmla="*/ 0 h 2"/>
                <a:gd name="T6" fmla="*/ 21706 w 5"/>
                <a:gd name="T7" fmla="*/ 21102 h 2"/>
                <a:gd name="T8" fmla="*/ 21706 w 5"/>
                <a:gd name="T9" fmla="*/ 422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1" y="2"/>
                  </a:moveTo>
                  <a:cubicBezTo>
                    <a:pt x="2" y="1"/>
                    <a:pt x="3" y="1"/>
                    <a:pt x="4" y="1"/>
                  </a:cubicBezTo>
                  <a:cubicBezTo>
                    <a:pt x="5" y="1"/>
                    <a:pt x="5" y="0"/>
                    <a:pt x="4" y="0"/>
                  </a:cubicBezTo>
                  <a:cubicBezTo>
                    <a:pt x="3" y="0"/>
                    <a:pt x="2" y="0"/>
                    <a:pt x="1"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371"/>
            <p:cNvSpPr/>
            <p:nvPr/>
          </p:nvSpPr>
          <p:spPr bwMode="auto">
            <a:xfrm>
              <a:off x="2998453" y="3780768"/>
              <a:ext cx="235148" cy="126615"/>
            </a:xfrm>
            <a:custGeom>
              <a:avLst/>
              <a:gdLst>
                <a:gd name="T0" fmla="*/ 42754 w 11"/>
                <a:gd name="T1" fmla="*/ 126615 h 6"/>
                <a:gd name="T2" fmla="*/ 21377 w 11"/>
                <a:gd name="T3" fmla="*/ 21103 h 6"/>
                <a:gd name="T4" fmla="*/ 21377 w 11"/>
                <a:gd name="T5" fmla="*/ 42205 h 6"/>
                <a:gd name="T6" fmla="*/ 106885 w 11"/>
                <a:gd name="T7" fmla="*/ 42205 h 6"/>
                <a:gd name="T8" fmla="*/ 213771 w 11"/>
                <a:gd name="T9" fmla="*/ 21103 h 6"/>
                <a:gd name="T10" fmla="*/ 213771 w 11"/>
                <a:gd name="T11" fmla="*/ 21103 h 6"/>
                <a:gd name="T12" fmla="*/ 213771 w 11"/>
                <a:gd name="T13" fmla="*/ 105513 h 6"/>
                <a:gd name="T14" fmla="*/ 213771 w 11"/>
                <a:gd name="T15" fmla="*/ 84410 h 6"/>
                <a:gd name="T16" fmla="*/ 21377 w 11"/>
                <a:gd name="T17" fmla="*/ 105513 h 6"/>
                <a:gd name="T18" fmla="*/ 21377 w 11"/>
                <a:gd name="T19" fmla="*/ 126615 h 6"/>
                <a:gd name="T20" fmla="*/ 213771 w 11"/>
                <a:gd name="T21" fmla="*/ 105513 h 6"/>
                <a:gd name="T22" fmla="*/ 235148 w 11"/>
                <a:gd name="T23" fmla="*/ 105513 h 6"/>
                <a:gd name="T24" fmla="*/ 235148 w 11"/>
                <a:gd name="T25" fmla="*/ 21103 h 6"/>
                <a:gd name="T26" fmla="*/ 213771 w 11"/>
                <a:gd name="T27" fmla="*/ 0 h 6"/>
                <a:gd name="T28" fmla="*/ 128263 w 11"/>
                <a:gd name="T29" fmla="*/ 21103 h 6"/>
                <a:gd name="T30" fmla="*/ 21377 w 11"/>
                <a:gd name="T31" fmla="*/ 21103 h 6"/>
                <a:gd name="T32" fmla="*/ 0 w 11"/>
                <a:gd name="T33" fmla="*/ 21103 h 6"/>
                <a:gd name="T34" fmla="*/ 21377 w 11"/>
                <a:gd name="T35" fmla="*/ 126615 h 6"/>
                <a:gd name="T36" fmla="*/ 42754 w 11"/>
                <a:gd name="T37" fmla="*/ 126615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 h="6">
                  <a:moveTo>
                    <a:pt x="2" y="6"/>
                  </a:moveTo>
                  <a:cubicBezTo>
                    <a:pt x="2" y="4"/>
                    <a:pt x="1" y="3"/>
                    <a:pt x="1" y="1"/>
                  </a:cubicBezTo>
                  <a:cubicBezTo>
                    <a:pt x="1" y="1"/>
                    <a:pt x="1" y="1"/>
                    <a:pt x="1" y="2"/>
                  </a:cubicBezTo>
                  <a:cubicBezTo>
                    <a:pt x="2" y="2"/>
                    <a:pt x="4" y="2"/>
                    <a:pt x="5" y="2"/>
                  </a:cubicBezTo>
                  <a:cubicBezTo>
                    <a:pt x="7" y="2"/>
                    <a:pt x="9" y="1"/>
                    <a:pt x="10" y="1"/>
                  </a:cubicBezTo>
                  <a:cubicBezTo>
                    <a:pt x="10" y="1"/>
                    <a:pt x="10" y="1"/>
                    <a:pt x="10" y="1"/>
                  </a:cubicBezTo>
                  <a:cubicBezTo>
                    <a:pt x="10" y="2"/>
                    <a:pt x="10" y="3"/>
                    <a:pt x="10" y="5"/>
                  </a:cubicBezTo>
                  <a:cubicBezTo>
                    <a:pt x="10" y="4"/>
                    <a:pt x="10" y="4"/>
                    <a:pt x="10" y="4"/>
                  </a:cubicBezTo>
                  <a:cubicBezTo>
                    <a:pt x="7" y="5"/>
                    <a:pt x="4" y="5"/>
                    <a:pt x="1" y="5"/>
                  </a:cubicBezTo>
                  <a:cubicBezTo>
                    <a:pt x="0" y="5"/>
                    <a:pt x="0" y="6"/>
                    <a:pt x="1" y="6"/>
                  </a:cubicBezTo>
                  <a:cubicBezTo>
                    <a:pt x="4" y="6"/>
                    <a:pt x="7" y="6"/>
                    <a:pt x="10" y="5"/>
                  </a:cubicBezTo>
                  <a:cubicBezTo>
                    <a:pt x="11" y="5"/>
                    <a:pt x="11" y="5"/>
                    <a:pt x="11" y="5"/>
                  </a:cubicBezTo>
                  <a:cubicBezTo>
                    <a:pt x="11" y="3"/>
                    <a:pt x="11" y="2"/>
                    <a:pt x="11" y="1"/>
                  </a:cubicBezTo>
                  <a:cubicBezTo>
                    <a:pt x="11" y="0"/>
                    <a:pt x="11" y="0"/>
                    <a:pt x="10" y="0"/>
                  </a:cubicBezTo>
                  <a:cubicBezTo>
                    <a:pt x="9" y="0"/>
                    <a:pt x="8" y="0"/>
                    <a:pt x="6" y="1"/>
                  </a:cubicBezTo>
                  <a:cubicBezTo>
                    <a:pt x="4" y="1"/>
                    <a:pt x="3" y="1"/>
                    <a:pt x="1" y="1"/>
                  </a:cubicBezTo>
                  <a:cubicBezTo>
                    <a:pt x="1" y="1"/>
                    <a:pt x="0" y="1"/>
                    <a:pt x="0" y="1"/>
                  </a:cubicBezTo>
                  <a:cubicBezTo>
                    <a:pt x="0" y="3"/>
                    <a:pt x="1" y="4"/>
                    <a:pt x="1" y="6"/>
                  </a:cubicBezTo>
                  <a:cubicBezTo>
                    <a:pt x="1" y="6"/>
                    <a:pt x="2"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372"/>
            <p:cNvSpPr/>
            <p:nvPr/>
          </p:nvSpPr>
          <p:spPr bwMode="auto">
            <a:xfrm>
              <a:off x="3215511" y="3738560"/>
              <a:ext cx="192940" cy="102498"/>
            </a:xfrm>
            <a:custGeom>
              <a:avLst/>
              <a:gdLst>
                <a:gd name="T0" fmla="*/ 21438 w 9"/>
                <a:gd name="T1" fmla="*/ 102498 h 5"/>
                <a:gd name="T2" fmla="*/ 85751 w 9"/>
                <a:gd name="T3" fmla="*/ 81998 h 5"/>
                <a:gd name="T4" fmla="*/ 192940 w 9"/>
                <a:gd name="T5" fmla="*/ 20500 h 5"/>
                <a:gd name="T6" fmla="*/ 171502 w 9"/>
                <a:gd name="T7" fmla="*/ 0 h 5"/>
                <a:gd name="T8" fmla="*/ 85751 w 9"/>
                <a:gd name="T9" fmla="*/ 40999 h 5"/>
                <a:gd name="T10" fmla="*/ 21438 w 9"/>
                <a:gd name="T11" fmla="*/ 81998 h 5"/>
                <a:gd name="T12" fmla="*/ 21438 w 9"/>
                <a:gd name="T13" fmla="*/ 102498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5">
                  <a:moveTo>
                    <a:pt x="1" y="5"/>
                  </a:moveTo>
                  <a:cubicBezTo>
                    <a:pt x="2" y="5"/>
                    <a:pt x="3" y="5"/>
                    <a:pt x="4" y="4"/>
                  </a:cubicBezTo>
                  <a:cubicBezTo>
                    <a:pt x="6" y="3"/>
                    <a:pt x="7" y="2"/>
                    <a:pt x="9" y="1"/>
                  </a:cubicBezTo>
                  <a:cubicBezTo>
                    <a:pt x="9" y="1"/>
                    <a:pt x="9" y="0"/>
                    <a:pt x="8" y="0"/>
                  </a:cubicBezTo>
                  <a:cubicBezTo>
                    <a:pt x="7" y="1"/>
                    <a:pt x="6" y="2"/>
                    <a:pt x="4" y="2"/>
                  </a:cubicBezTo>
                  <a:cubicBezTo>
                    <a:pt x="3" y="3"/>
                    <a:pt x="2" y="4"/>
                    <a:pt x="1" y="4"/>
                  </a:cubicBezTo>
                  <a:cubicBezTo>
                    <a:pt x="0" y="4"/>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373"/>
            <p:cNvSpPr/>
            <p:nvPr/>
          </p:nvSpPr>
          <p:spPr bwMode="auto">
            <a:xfrm>
              <a:off x="2546248" y="3780768"/>
              <a:ext cx="192940" cy="60294"/>
            </a:xfrm>
            <a:custGeom>
              <a:avLst/>
              <a:gdLst>
                <a:gd name="T0" fmla="*/ 192940 w 9"/>
                <a:gd name="T1" fmla="*/ 40196 h 3"/>
                <a:gd name="T2" fmla="*/ 21438 w 9"/>
                <a:gd name="T3" fmla="*/ 20098 h 3"/>
                <a:gd name="T4" fmla="*/ 21438 w 9"/>
                <a:gd name="T5" fmla="*/ 40196 h 3"/>
                <a:gd name="T6" fmla="*/ 192940 w 9"/>
                <a:gd name="T7" fmla="*/ 60294 h 3"/>
                <a:gd name="T8" fmla="*/ 192940 w 9"/>
                <a:gd name="T9" fmla="*/ 4019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
                  <a:moveTo>
                    <a:pt x="9" y="2"/>
                  </a:moveTo>
                  <a:cubicBezTo>
                    <a:pt x="6" y="2"/>
                    <a:pt x="3" y="1"/>
                    <a:pt x="1" y="1"/>
                  </a:cubicBezTo>
                  <a:cubicBezTo>
                    <a:pt x="0" y="0"/>
                    <a:pt x="0" y="1"/>
                    <a:pt x="1" y="2"/>
                  </a:cubicBezTo>
                  <a:cubicBezTo>
                    <a:pt x="3" y="2"/>
                    <a:pt x="6" y="3"/>
                    <a:pt x="9" y="3"/>
                  </a:cubicBezTo>
                  <a:cubicBezTo>
                    <a:pt x="9" y="3"/>
                    <a:pt x="9"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374"/>
            <p:cNvSpPr/>
            <p:nvPr/>
          </p:nvSpPr>
          <p:spPr bwMode="auto">
            <a:xfrm>
              <a:off x="2721102" y="2574892"/>
              <a:ext cx="578820" cy="711467"/>
            </a:xfrm>
            <a:custGeom>
              <a:avLst/>
              <a:gdLst>
                <a:gd name="T0" fmla="*/ 321567 w 27"/>
                <a:gd name="T1" fmla="*/ 323394 h 33"/>
                <a:gd name="T2" fmla="*/ 257253 w 27"/>
                <a:gd name="T3" fmla="*/ 43119 h 33"/>
                <a:gd name="T4" fmla="*/ 493069 w 27"/>
                <a:gd name="T5" fmla="*/ 301834 h 33"/>
                <a:gd name="T6" fmla="*/ 278691 w 27"/>
                <a:gd name="T7" fmla="*/ 689907 h 33"/>
                <a:gd name="T8" fmla="*/ 300129 w 27"/>
                <a:gd name="T9" fmla="*/ 689907 h 33"/>
                <a:gd name="T10" fmla="*/ 535944 w 27"/>
                <a:gd name="T11" fmla="*/ 194036 h 33"/>
                <a:gd name="T12" fmla="*/ 278691 w 27"/>
                <a:gd name="T13" fmla="*/ 21560 h 33"/>
                <a:gd name="T14" fmla="*/ 343004 w 27"/>
                <a:gd name="T15" fmla="*/ 366513 h 33"/>
                <a:gd name="T16" fmla="*/ 321567 w 27"/>
                <a:gd name="T17" fmla="*/ 323394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3">
                  <a:moveTo>
                    <a:pt x="15" y="15"/>
                  </a:moveTo>
                  <a:cubicBezTo>
                    <a:pt x="6" y="19"/>
                    <a:pt x="2" y="4"/>
                    <a:pt x="12" y="2"/>
                  </a:cubicBezTo>
                  <a:cubicBezTo>
                    <a:pt x="19" y="0"/>
                    <a:pt x="25" y="7"/>
                    <a:pt x="23" y="14"/>
                  </a:cubicBezTo>
                  <a:cubicBezTo>
                    <a:pt x="21" y="21"/>
                    <a:pt x="11" y="24"/>
                    <a:pt x="13" y="32"/>
                  </a:cubicBezTo>
                  <a:cubicBezTo>
                    <a:pt x="13" y="33"/>
                    <a:pt x="14" y="33"/>
                    <a:pt x="14" y="32"/>
                  </a:cubicBezTo>
                  <a:cubicBezTo>
                    <a:pt x="12" y="23"/>
                    <a:pt x="27" y="19"/>
                    <a:pt x="25" y="9"/>
                  </a:cubicBezTo>
                  <a:cubicBezTo>
                    <a:pt x="23" y="4"/>
                    <a:pt x="18" y="1"/>
                    <a:pt x="13" y="1"/>
                  </a:cubicBezTo>
                  <a:cubicBezTo>
                    <a:pt x="0" y="1"/>
                    <a:pt x="4" y="21"/>
                    <a:pt x="16" y="17"/>
                  </a:cubicBezTo>
                  <a:cubicBezTo>
                    <a:pt x="16" y="16"/>
                    <a:pt x="16" y="15"/>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375"/>
            <p:cNvSpPr/>
            <p:nvPr/>
          </p:nvSpPr>
          <p:spPr bwMode="auto">
            <a:xfrm>
              <a:off x="2889924" y="3286359"/>
              <a:ext cx="217058" cy="150733"/>
            </a:xfrm>
            <a:custGeom>
              <a:avLst/>
              <a:gdLst>
                <a:gd name="T0" fmla="*/ 173646 w 10"/>
                <a:gd name="T1" fmla="*/ 21533 h 7"/>
                <a:gd name="T2" fmla="*/ 65117 w 10"/>
                <a:gd name="T3" fmla="*/ 86133 h 7"/>
                <a:gd name="T4" fmla="*/ 195352 w 10"/>
                <a:gd name="T5" fmla="*/ 21533 h 7"/>
                <a:gd name="T6" fmla="*/ 173646 w 10"/>
                <a:gd name="T7" fmla="*/ 21533 h 7"/>
                <a:gd name="T8" fmla="*/ 86823 w 10"/>
                <a:gd name="T9" fmla="*/ 86133 h 7"/>
                <a:gd name="T10" fmla="*/ 86823 w 10"/>
                <a:gd name="T11" fmla="*/ 43067 h 7"/>
                <a:gd name="T12" fmla="*/ 151941 w 10"/>
                <a:gd name="T13" fmla="*/ 43067 h 7"/>
                <a:gd name="T14" fmla="*/ 173646 w 10"/>
                <a:gd name="T15" fmla="*/ 21533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7">
                  <a:moveTo>
                    <a:pt x="8" y="1"/>
                  </a:moveTo>
                  <a:cubicBezTo>
                    <a:pt x="6" y="0"/>
                    <a:pt x="0" y="1"/>
                    <a:pt x="3" y="4"/>
                  </a:cubicBezTo>
                  <a:cubicBezTo>
                    <a:pt x="5" y="7"/>
                    <a:pt x="10" y="4"/>
                    <a:pt x="9" y="1"/>
                  </a:cubicBezTo>
                  <a:cubicBezTo>
                    <a:pt x="9" y="0"/>
                    <a:pt x="8" y="0"/>
                    <a:pt x="8" y="1"/>
                  </a:cubicBezTo>
                  <a:cubicBezTo>
                    <a:pt x="9" y="3"/>
                    <a:pt x="6" y="4"/>
                    <a:pt x="4" y="4"/>
                  </a:cubicBezTo>
                  <a:cubicBezTo>
                    <a:pt x="3" y="4"/>
                    <a:pt x="3" y="3"/>
                    <a:pt x="4" y="2"/>
                  </a:cubicBezTo>
                  <a:cubicBezTo>
                    <a:pt x="5" y="2"/>
                    <a:pt x="6" y="1"/>
                    <a:pt x="7" y="2"/>
                  </a:cubicBezTo>
                  <a:cubicBezTo>
                    <a:pt x="8" y="2"/>
                    <a:pt x="8"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376"/>
            <p:cNvSpPr/>
            <p:nvPr/>
          </p:nvSpPr>
          <p:spPr bwMode="auto">
            <a:xfrm>
              <a:off x="2763305" y="3798854"/>
              <a:ext cx="24118" cy="24118"/>
            </a:xfrm>
            <a:custGeom>
              <a:avLst/>
              <a:gdLst>
                <a:gd name="T0" fmla="*/ 0 w 1"/>
                <a:gd name="T1" fmla="*/ 24118 h 1"/>
                <a:gd name="T2" fmla="*/ 24118 w 1"/>
                <a:gd name="T3" fmla="*/ 0 h 1"/>
                <a:gd name="T4" fmla="*/ 24118 w 1"/>
                <a:gd name="T5" fmla="*/ 0 h 1"/>
                <a:gd name="T6" fmla="*/ 0 w 1"/>
                <a:gd name="T7" fmla="*/ 0 h 1"/>
                <a:gd name="T8" fmla="*/ 0 w 1"/>
                <a:gd name="T9" fmla="*/ 24118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cubicBezTo>
                    <a:pt x="1" y="1"/>
                    <a:pt x="1" y="0"/>
                    <a:pt x="1" y="0"/>
                  </a:cubicBezTo>
                  <a:cubicBezTo>
                    <a:pt x="1" y="0"/>
                    <a:pt x="1" y="0"/>
                    <a:pt x="1" y="0"/>
                  </a:cubicBezTo>
                  <a:cubicBezTo>
                    <a:pt x="1"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377"/>
            <p:cNvSpPr/>
            <p:nvPr/>
          </p:nvSpPr>
          <p:spPr bwMode="auto">
            <a:xfrm>
              <a:off x="2739188" y="3822971"/>
              <a:ext cx="48235" cy="42204"/>
            </a:xfrm>
            <a:custGeom>
              <a:avLst/>
              <a:gdLst>
                <a:gd name="T0" fmla="*/ 0 w 2"/>
                <a:gd name="T1" fmla="*/ 42204 h 2"/>
                <a:gd name="T2" fmla="*/ 48235 w 2"/>
                <a:gd name="T3" fmla="*/ 0 h 2"/>
                <a:gd name="T4" fmla="*/ 48235 w 2"/>
                <a:gd name="T5" fmla="*/ 0 h 2"/>
                <a:gd name="T6" fmla="*/ 0 w 2"/>
                <a:gd name="T7" fmla="*/ 42204 h 2"/>
                <a:gd name="T8" fmla="*/ 0 w 2"/>
                <a:gd name="T9" fmla="*/ 422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cubicBezTo>
                    <a:pt x="1" y="1"/>
                    <a:pt x="2" y="1"/>
                    <a:pt x="2" y="0"/>
                  </a:cubicBezTo>
                  <a:cubicBezTo>
                    <a:pt x="2" y="0"/>
                    <a:pt x="2" y="0"/>
                    <a:pt x="2" y="0"/>
                  </a:cubicBezTo>
                  <a:cubicBezTo>
                    <a:pt x="1" y="1"/>
                    <a:pt x="1" y="1"/>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378"/>
            <p:cNvSpPr/>
            <p:nvPr/>
          </p:nvSpPr>
          <p:spPr bwMode="auto">
            <a:xfrm>
              <a:off x="2721102" y="3798854"/>
              <a:ext cx="108529" cy="84411"/>
            </a:xfrm>
            <a:custGeom>
              <a:avLst/>
              <a:gdLst>
                <a:gd name="T0" fmla="*/ 21706 w 5"/>
                <a:gd name="T1" fmla="*/ 84411 h 4"/>
                <a:gd name="T2" fmla="*/ 108529 w 5"/>
                <a:gd name="T3" fmla="*/ 0 h 4"/>
                <a:gd name="T4" fmla="*/ 108529 w 5"/>
                <a:gd name="T5" fmla="*/ 0 h 4"/>
                <a:gd name="T6" fmla="*/ 21706 w 5"/>
                <a:gd name="T7" fmla="*/ 84411 h 4"/>
                <a:gd name="T8" fmla="*/ 21706 w 5"/>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1" y="4"/>
                  </a:moveTo>
                  <a:cubicBezTo>
                    <a:pt x="2" y="3"/>
                    <a:pt x="4" y="2"/>
                    <a:pt x="5" y="0"/>
                  </a:cubicBezTo>
                  <a:cubicBezTo>
                    <a:pt x="5" y="0"/>
                    <a:pt x="5" y="0"/>
                    <a:pt x="5" y="0"/>
                  </a:cubicBezTo>
                  <a:cubicBezTo>
                    <a:pt x="3" y="1"/>
                    <a:pt x="2" y="2"/>
                    <a:pt x="1" y="4"/>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379"/>
            <p:cNvSpPr/>
            <p:nvPr/>
          </p:nvSpPr>
          <p:spPr bwMode="auto">
            <a:xfrm>
              <a:off x="2739188" y="3798854"/>
              <a:ext cx="108529" cy="84411"/>
            </a:xfrm>
            <a:custGeom>
              <a:avLst/>
              <a:gdLst>
                <a:gd name="T0" fmla="*/ 21706 w 5"/>
                <a:gd name="T1" fmla="*/ 84411 h 4"/>
                <a:gd name="T2" fmla="*/ 108529 w 5"/>
                <a:gd name="T3" fmla="*/ 21103 h 4"/>
                <a:gd name="T4" fmla="*/ 108529 w 5"/>
                <a:gd name="T5" fmla="*/ 0 h 4"/>
                <a:gd name="T6" fmla="*/ 0 w 5"/>
                <a:gd name="T7" fmla="*/ 84411 h 4"/>
                <a:gd name="T8" fmla="*/ 21706 w 5"/>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1" y="4"/>
                  </a:moveTo>
                  <a:cubicBezTo>
                    <a:pt x="2" y="3"/>
                    <a:pt x="3" y="2"/>
                    <a:pt x="5" y="1"/>
                  </a:cubicBezTo>
                  <a:cubicBezTo>
                    <a:pt x="5" y="1"/>
                    <a:pt x="5" y="0"/>
                    <a:pt x="5" y="0"/>
                  </a:cubicBezTo>
                  <a:cubicBezTo>
                    <a:pt x="3" y="2"/>
                    <a:pt x="2" y="3"/>
                    <a:pt x="0" y="4"/>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380"/>
            <p:cNvSpPr/>
            <p:nvPr/>
          </p:nvSpPr>
          <p:spPr bwMode="auto">
            <a:xfrm>
              <a:off x="2787423" y="3798854"/>
              <a:ext cx="84411" cy="84411"/>
            </a:xfrm>
            <a:custGeom>
              <a:avLst/>
              <a:gdLst>
                <a:gd name="T0" fmla="*/ 0 w 4"/>
                <a:gd name="T1" fmla="*/ 84411 h 4"/>
                <a:gd name="T2" fmla="*/ 84411 w 4"/>
                <a:gd name="T3" fmla="*/ 21103 h 4"/>
                <a:gd name="T4" fmla="*/ 84411 w 4"/>
                <a:gd name="T5" fmla="*/ 0 h 4"/>
                <a:gd name="T6" fmla="*/ 0 w 4"/>
                <a:gd name="T7" fmla="*/ 84411 h 4"/>
                <a:gd name="T8" fmla="*/ 0 w 4"/>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cubicBezTo>
                    <a:pt x="1" y="2"/>
                    <a:pt x="3" y="2"/>
                    <a:pt x="4" y="1"/>
                  </a:cubicBezTo>
                  <a:cubicBezTo>
                    <a:pt x="4" y="0"/>
                    <a:pt x="4" y="0"/>
                    <a:pt x="4" y="0"/>
                  </a:cubicBezTo>
                  <a:cubicBezTo>
                    <a:pt x="2" y="1"/>
                    <a:pt x="1" y="2"/>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381"/>
            <p:cNvSpPr/>
            <p:nvPr/>
          </p:nvSpPr>
          <p:spPr bwMode="auto">
            <a:xfrm>
              <a:off x="2805513" y="3798854"/>
              <a:ext cx="108529" cy="84411"/>
            </a:xfrm>
            <a:custGeom>
              <a:avLst/>
              <a:gdLst>
                <a:gd name="T0" fmla="*/ 0 w 5"/>
                <a:gd name="T1" fmla="*/ 84411 h 4"/>
                <a:gd name="T2" fmla="*/ 86823 w 5"/>
                <a:gd name="T3" fmla="*/ 0 h 4"/>
                <a:gd name="T4" fmla="*/ 86823 w 5"/>
                <a:gd name="T5" fmla="*/ 0 h 4"/>
                <a:gd name="T6" fmla="*/ 0 w 5"/>
                <a:gd name="T7" fmla="*/ 84411 h 4"/>
                <a:gd name="T8" fmla="*/ 0 w 5"/>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4"/>
                  </a:moveTo>
                  <a:cubicBezTo>
                    <a:pt x="2" y="3"/>
                    <a:pt x="3" y="2"/>
                    <a:pt x="4" y="0"/>
                  </a:cubicBezTo>
                  <a:cubicBezTo>
                    <a:pt x="5" y="0"/>
                    <a:pt x="4" y="0"/>
                    <a:pt x="4" y="0"/>
                  </a:cubicBezTo>
                  <a:cubicBezTo>
                    <a:pt x="3" y="1"/>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382"/>
            <p:cNvSpPr/>
            <p:nvPr/>
          </p:nvSpPr>
          <p:spPr bwMode="auto">
            <a:xfrm>
              <a:off x="2829631" y="3798854"/>
              <a:ext cx="84411" cy="84411"/>
            </a:xfrm>
            <a:custGeom>
              <a:avLst/>
              <a:gdLst>
                <a:gd name="T0" fmla="*/ 21103 w 4"/>
                <a:gd name="T1" fmla="*/ 84411 h 4"/>
                <a:gd name="T2" fmla="*/ 84411 w 4"/>
                <a:gd name="T3" fmla="*/ 21103 h 4"/>
                <a:gd name="T4" fmla="*/ 84411 w 4"/>
                <a:gd name="T5" fmla="*/ 21103 h 4"/>
                <a:gd name="T6" fmla="*/ 0 w 4"/>
                <a:gd name="T7" fmla="*/ 84411 h 4"/>
                <a:gd name="T8" fmla="*/ 21103 w 4"/>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1" y="4"/>
                  </a:moveTo>
                  <a:cubicBezTo>
                    <a:pt x="2" y="4"/>
                    <a:pt x="3" y="2"/>
                    <a:pt x="4" y="1"/>
                  </a:cubicBezTo>
                  <a:cubicBezTo>
                    <a:pt x="4" y="1"/>
                    <a:pt x="4" y="0"/>
                    <a:pt x="4" y="1"/>
                  </a:cubicBezTo>
                  <a:cubicBezTo>
                    <a:pt x="3" y="2"/>
                    <a:pt x="2" y="3"/>
                    <a:pt x="0" y="4"/>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383"/>
            <p:cNvSpPr/>
            <p:nvPr/>
          </p:nvSpPr>
          <p:spPr bwMode="auto">
            <a:xfrm>
              <a:off x="2871834" y="3822971"/>
              <a:ext cx="60294" cy="60294"/>
            </a:xfrm>
            <a:custGeom>
              <a:avLst/>
              <a:gdLst>
                <a:gd name="T0" fmla="*/ 0 w 3"/>
                <a:gd name="T1" fmla="*/ 60294 h 3"/>
                <a:gd name="T2" fmla="*/ 60294 w 3"/>
                <a:gd name="T3" fmla="*/ 20098 h 3"/>
                <a:gd name="T4" fmla="*/ 40196 w 3"/>
                <a:gd name="T5" fmla="*/ 20098 h 3"/>
                <a:gd name="T6" fmla="*/ 0 w 3"/>
                <a:gd name="T7" fmla="*/ 60294 h 3"/>
                <a:gd name="T8" fmla="*/ 0 w 3"/>
                <a:gd name="T9" fmla="*/ 60294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0" y="3"/>
                  </a:moveTo>
                  <a:cubicBezTo>
                    <a:pt x="1" y="2"/>
                    <a:pt x="2" y="2"/>
                    <a:pt x="3" y="1"/>
                  </a:cubicBezTo>
                  <a:cubicBezTo>
                    <a:pt x="3" y="1"/>
                    <a:pt x="3" y="0"/>
                    <a:pt x="2" y="1"/>
                  </a:cubicBezTo>
                  <a:cubicBezTo>
                    <a:pt x="2" y="1"/>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384"/>
            <p:cNvSpPr/>
            <p:nvPr/>
          </p:nvSpPr>
          <p:spPr bwMode="auto">
            <a:xfrm>
              <a:off x="2998453" y="3798854"/>
              <a:ext cx="66325" cy="42204"/>
            </a:xfrm>
            <a:custGeom>
              <a:avLst/>
              <a:gdLst>
                <a:gd name="T0" fmla="*/ 22108 w 3"/>
                <a:gd name="T1" fmla="*/ 42204 h 2"/>
                <a:gd name="T2" fmla="*/ 66325 w 3"/>
                <a:gd name="T3" fmla="*/ 0 h 2"/>
                <a:gd name="T4" fmla="*/ 66325 w 3"/>
                <a:gd name="T5" fmla="*/ 0 h 2"/>
                <a:gd name="T6" fmla="*/ 22108 w 3"/>
                <a:gd name="T7" fmla="*/ 21102 h 2"/>
                <a:gd name="T8" fmla="*/ 22108 w 3"/>
                <a:gd name="T9" fmla="*/ 422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0"/>
                  </a:cubicBezTo>
                  <a:cubicBezTo>
                    <a:pt x="3" y="0"/>
                    <a:pt x="3" y="0"/>
                    <a:pt x="3" y="0"/>
                  </a:cubicBezTo>
                  <a:cubicBezTo>
                    <a:pt x="2" y="0"/>
                    <a:pt x="1" y="1"/>
                    <a:pt x="1" y="1"/>
                  </a:cubicBezTo>
                  <a:cubicBezTo>
                    <a:pt x="0"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385"/>
            <p:cNvSpPr/>
            <p:nvPr/>
          </p:nvSpPr>
          <p:spPr bwMode="auto">
            <a:xfrm>
              <a:off x="2998453" y="3822971"/>
              <a:ext cx="84411" cy="60294"/>
            </a:xfrm>
            <a:custGeom>
              <a:avLst/>
              <a:gdLst>
                <a:gd name="T0" fmla="*/ 21103 w 4"/>
                <a:gd name="T1" fmla="*/ 60294 h 3"/>
                <a:gd name="T2" fmla="*/ 84411 w 4"/>
                <a:gd name="T3" fmla="*/ 0 h 3"/>
                <a:gd name="T4" fmla="*/ 63308 w 4"/>
                <a:gd name="T5" fmla="*/ 0 h 3"/>
                <a:gd name="T6" fmla="*/ 63308 w 4"/>
                <a:gd name="T7" fmla="*/ 0 h 3"/>
                <a:gd name="T8" fmla="*/ 63308 w 4"/>
                <a:gd name="T9" fmla="*/ 0 h 3"/>
                <a:gd name="T10" fmla="*/ 84411 w 4"/>
                <a:gd name="T11" fmla="*/ 0 h 3"/>
                <a:gd name="T12" fmla="*/ 63308 w 4"/>
                <a:gd name="T13" fmla="*/ 0 h 3"/>
                <a:gd name="T14" fmla="*/ 0 w 4"/>
                <a:gd name="T15" fmla="*/ 40196 h 3"/>
                <a:gd name="T16" fmla="*/ 21103 w 4"/>
                <a:gd name="T17" fmla="*/ 60294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1" y="3"/>
                  </a:moveTo>
                  <a:cubicBezTo>
                    <a:pt x="2" y="2"/>
                    <a:pt x="3" y="1"/>
                    <a:pt x="4" y="0"/>
                  </a:cubicBezTo>
                  <a:cubicBezTo>
                    <a:pt x="4" y="0"/>
                    <a:pt x="4" y="0"/>
                    <a:pt x="3" y="0"/>
                  </a:cubicBezTo>
                  <a:cubicBezTo>
                    <a:pt x="3" y="0"/>
                    <a:pt x="3" y="0"/>
                    <a:pt x="3" y="0"/>
                  </a:cubicBezTo>
                  <a:cubicBezTo>
                    <a:pt x="3" y="0"/>
                    <a:pt x="3" y="0"/>
                    <a:pt x="3" y="0"/>
                  </a:cubicBezTo>
                  <a:cubicBezTo>
                    <a:pt x="4" y="0"/>
                    <a:pt x="4" y="0"/>
                    <a:pt x="4" y="0"/>
                  </a:cubicBezTo>
                  <a:cubicBezTo>
                    <a:pt x="4" y="0"/>
                    <a:pt x="4" y="0"/>
                    <a:pt x="3" y="0"/>
                  </a:cubicBezTo>
                  <a:cubicBezTo>
                    <a:pt x="2" y="0"/>
                    <a:pt x="1" y="1"/>
                    <a:pt x="0" y="2"/>
                  </a:cubicBezTo>
                  <a:cubicBezTo>
                    <a:pt x="0" y="3"/>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386"/>
            <p:cNvSpPr/>
            <p:nvPr/>
          </p:nvSpPr>
          <p:spPr bwMode="auto">
            <a:xfrm>
              <a:off x="3022571" y="3798854"/>
              <a:ext cx="84411" cy="84411"/>
            </a:xfrm>
            <a:custGeom>
              <a:avLst/>
              <a:gdLst>
                <a:gd name="T0" fmla="*/ 0 w 4"/>
                <a:gd name="T1" fmla="*/ 84411 h 4"/>
                <a:gd name="T2" fmla="*/ 84411 w 4"/>
                <a:gd name="T3" fmla="*/ 21103 h 4"/>
                <a:gd name="T4" fmla="*/ 84411 w 4"/>
                <a:gd name="T5" fmla="*/ 21103 h 4"/>
                <a:gd name="T6" fmla="*/ 0 w 4"/>
                <a:gd name="T7" fmla="*/ 84411 h 4"/>
                <a:gd name="T8" fmla="*/ 0 w 4"/>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cubicBezTo>
                    <a:pt x="1" y="3"/>
                    <a:pt x="3" y="2"/>
                    <a:pt x="4" y="1"/>
                  </a:cubicBezTo>
                  <a:cubicBezTo>
                    <a:pt x="4" y="1"/>
                    <a:pt x="4" y="0"/>
                    <a:pt x="4" y="1"/>
                  </a:cubicBezTo>
                  <a:cubicBezTo>
                    <a:pt x="2" y="2"/>
                    <a:pt x="1"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387"/>
            <p:cNvSpPr/>
            <p:nvPr/>
          </p:nvSpPr>
          <p:spPr bwMode="auto">
            <a:xfrm>
              <a:off x="3040657" y="3822971"/>
              <a:ext cx="108529" cy="60294"/>
            </a:xfrm>
            <a:custGeom>
              <a:avLst/>
              <a:gdLst>
                <a:gd name="T0" fmla="*/ 0 w 5"/>
                <a:gd name="T1" fmla="*/ 60294 h 3"/>
                <a:gd name="T2" fmla="*/ 43412 w 5"/>
                <a:gd name="T3" fmla="*/ 40196 h 3"/>
                <a:gd name="T4" fmla="*/ 86823 w 5"/>
                <a:gd name="T5" fmla="*/ 0 h 3"/>
                <a:gd name="T6" fmla="*/ 86823 w 5"/>
                <a:gd name="T7" fmla="*/ 0 h 3"/>
                <a:gd name="T8" fmla="*/ 65117 w 5"/>
                <a:gd name="T9" fmla="*/ 20098 h 3"/>
                <a:gd name="T10" fmla="*/ 0 w 5"/>
                <a:gd name="T11" fmla="*/ 60294 h 3"/>
                <a:gd name="T12" fmla="*/ 0 w 5"/>
                <a:gd name="T13" fmla="*/ 60294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
                  <a:moveTo>
                    <a:pt x="0" y="3"/>
                  </a:moveTo>
                  <a:cubicBezTo>
                    <a:pt x="1" y="3"/>
                    <a:pt x="2" y="2"/>
                    <a:pt x="2" y="2"/>
                  </a:cubicBezTo>
                  <a:cubicBezTo>
                    <a:pt x="3" y="1"/>
                    <a:pt x="4" y="1"/>
                    <a:pt x="4" y="0"/>
                  </a:cubicBezTo>
                  <a:cubicBezTo>
                    <a:pt x="5" y="0"/>
                    <a:pt x="4" y="0"/>
                    <a:pt x="4" y="0"/>
                  </a:cubicBezTo>
                  <a:cubicBezTo>
                    <a:pt x="4" y="0"/>
                    <a:pt x="3" y="1"/>
                    <a:pt x="3" y="1"/>
                  </a:cubicBezTo>
                  <a:cubicBezTo>
                    <a:pt x="2" y="1"/>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388"/>
            <p:cNvSpPr/>
            <p:nvPr/>
          </p:nvSpPr>
          <p:spPr bwMode="auto">
            <a:xfrm>
              <a:off x="3064774" y="3822971"/>
              <a:ext cx="108529" cy="84411"/>
            </a:xfrm>
            <a:custGeom>
              <a:avLst/>
              <a:gdLst>
                <a:gd name="T0" fmla="*/ 0 w 5"/>
                <a:gd name="T1" fmla="*/ 84411 h 4"/>
                <a:gd name="T2" fmla="*/ 108529 w 5"/>
                <a:gd name="T3" fmla="*/ 0 h 4"/>
                <a:gd name="T4" fmla="*/ 86823 w 5"/>
                <a:gd name="T5" fmla="*/ 0 h 4"/>
                <a:gd name="T6" fmla="*/ 0 w 5"/>
                <a:gd name="T7" fmla="*/ 84411 h 4"/>
                <a:gd name="T8" fmla="*/ 0 w 5"/>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4"/>
                  </a:moveTo>
                  <a:cubicBezTo>
                    <a:pt x="2" y="3"/>
                    <a:pt x="3" y="2"/>
                    <a:pt x="5" y="0"/>
                  </a:cubicBezTo>
                  <a:cubicBezTo>
                    <a:pt x="5" y="0"/>
                    <a:pt x="4" y="0"/>
                    <a:pt x="4" y="0"/>
                  </a:cubicBezTo>
                  <a:cubicBezTo>
                    <a:pt x="3" y="1"/>
                    <a:pt x="2" y="3"/>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389"/>
            <p:cNvSpPr/>
            <p:nvPr/>
          </p:nvSpPr>
          <p:spPr bwMode="auto">
            <a:xfrm>
              <a:off x="3082864" y="3798854"/>
              <a:ext cx="108529" cy="108529"/>
            </a:xfrm>
            <a:custGeom>
              <a:avLst/>
              <a:gdLst>
                <a:gd name="T0" fmla="*/ 21706 w 5"/>
                <a:gd name="T1" fmla="*/ 108529 h 5"/>
                <a:gd name="T2" fmla="*/ 108529 w 5"/>
                <a:gd name="T3" fmla="*/ 21706 h 5"/>
                <a:gd name="T4" fmla="*/ 86823 w 5"/>
                <a:gd name="T5" fmla="*/ 21706 h 5"/>
                <a:gd name="T6" fmla="*/ 0 w 5"/>
                <a:gd name="T7" fmla="*/ 86823 h 5"/>
                <a:gd name="T8" fmla="*/ 21706 w 5"/>
                <a:gd name="T9" fmla="*/ 10852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5"/>
                  </a:moveTo>
                  <a:cubicBezTo>
                    <a:pt x="2" y="4"/>
                    <a:pt x="4" y="2"/>
                    <a:pt x="5" y="1"/>
                  </a:cubicBezTo>
                  <a:cubicBezTo>
                    <a:pt x="5" y="1"/>
                    <a:pt x="4" y="0"/>
                    <a:pt x="4" y="1"/>
                  </a:cubicBezTo>
                  <a:cubicBezTo>
                    <a:pt x="3" y="2"/>
                    <a:pt x="2" y="3"/>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390"/>
            <p:cNvSpPr/>
            <p:nvPr/>
          </p:nvSpPr>
          <p:spPr bwMode="auto">
            <a:xfrm>
              <a:off x="3125068" y="3822971"/>
              <a:ext cx="90443" cy="84411"/>
            </a:xfrm>
            <a:custGeom>
              <a:avLst/>
              <a:gdLst>
                <a:gd name="T0" fmla="*/ 0 w 4"/>
                <a:gd name="T1" fmla="*/ 84411 h 4"/>
                <a:gd name="T2" fmla="*/ 67832 w 4"/>
                <a:gd name="T3" fmla="*/ 0 h 4"/>
                <a:gd name="T4" fmla="*/ 67832 w 4"/>
                <a:gd name="T5" fmla="*/ 0 h 4"/>
                <a:gd name="T6" fmla="*/ 0 w 4"/>
                <a:gd name="T7" fmla="*/ 63308 h 4"/>
                <a:gd name="T8" fmla="*/ 0 w 4"/>
                <a:gd name="T9" fmla="*/ 844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cubicBezTo>
                    <a:pt x="1" y="3"/>
                    <a:pt x="2" y="1"/>
                    <a:pt x="3" y="0"/>
                  </a:cubicBezTo>
                  <a:cubicBezTo>
                    <a:pt x="4" y="0"/>
                    <a:pt x="3" y="0"/>
                    <a:pt x="3" y="0"/>
                  </a:cubicBezTo>
                  <a:cubicBezTo>
                    <a:pt x="2" y="1"/>
                    <a:pt x="1" y="2"/>
                    <a:pt x="0" y="3"/>
                  </a:cubicBezTo>
                  <a:cubicBezTo>
                    <a:pt x="0" y="3"/>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391"/>
            <p:cNvSpPr/>
            <p:nvPr/>
          </p:nvSpPr>
          <p:spPr bwMode="auto">
            <a:xfrm>
              <a:off x="3149186" y="3822971"/>
              <a:ext cx="84411" cy="60294"/>
            </a:xfrm>
            <a:custGeom>
              <a:avLst/>
              <a:gdLst>
                <a:gd name="T0" fmla="*/ 21103 w 4"/>
                <a:gd name="T1" fmla="*/ 60294 h 3"/>
                <a:gd name="T2" fmla="*/ 63308 w 4"/>
                <a:gd name="T3" fmla="*/ 20098 h 3"/>
                <a:gd name="T4" fmla="*/ 63308 w 4"/>
                <a:gd name="T5" fmla="*/ 0 h 3"/>
                <a:gd name="T6" fmla="*/ 21103 w 4"/>
                <a:gd name="T7" fmla="*/ 60294 h 3"/>
                <a:gd name="T8" fmla="*/ 21103 w 4"/>
                <a:gd name="T9" fmla="*/ 60294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1" y="3"/>
                  </a:moveTo>
                  <a:cubicBezTo>
                    <a:pt x="2" y="2"/>
                    <a:pt x="3" y="2"/>
                    <a:pt x="3" y="1"/>
                  </a:cubicBezTo>
                  <a:cubicBezTo>
                    <a:pt x="4" y="0"/>
                    <a:pt x="3" y="0"/>
                    <a:pt x="3" y="0"/>
                  </a:cubicBezTo>
                  <a:cubicBezTo>
                    <a:pt x="2" y="1"/>
                    <a:pt x="2" y="2"/>
                    <a:pt x="1"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0" name="文本框 5"/>
          <p:cNvSpPr txBox="1">
            <a:spLocks noChangeArrowheads="1"/>
          </p:cNvSpPr>
          <p:nvPr/>
        </p:nvSpPr>
        <p:spPr bwMode="auto">
          <a:xfrm>
            <a:off x="1757680" y="2549525"/>
            <a:ext cx="22993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b="1">
                <a:solidFill>
                  <a:srgbClr val="FF0000"/>
                </a:solidFill>
                <a:latin typeface="+mj-lt"/>
                <a:ea typeface="+mj-lt"/>
                <a:sym typeface="+mn-ea"/>
              </a:rPr>
              <a:t>社会现象</a:t>
            </a:r>
          </a:p>
        </p:txBody>
      </p:sp>
      <p:sp>
        <p:nvSpPr>
          <p:cNvPr id="61" name="文本框 18"/>
          <p:cNvSpPr txBox="1">
            <a:spLocks noChangeArrowheads="1"/>
          </p:cNvSpPr>
          <p:nvPr/>
        </p:nvSpPr>
        <p:spPr bwMode="auto">
          <a:xfrm>
            <a:off x="895985" y="2938780"/>
            <a:ext cx="3328988"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600">
                <a:sym typeface="+mn-ea"/>
              </a:rPr>
              <a:t> </a:t>
            </a:r>
            <a:r>
              <a:rPr lang="zh-CN" altLang="en-US" sz="1600">
                <a:sym typeface="+mn-ea"/>
              </a:rPr>
              <a:t>人们对于一个活动一般表现为两种基本的态度：积极地主动参与，或者是被动的疏远。人们最好的状态是他们热情而有灵感，努力学习</a:t>
            </a:r>
            <a:r>
              <a:rPr lang="en-US" altLang="zh-CN" sz="1600">
                <a:sym typeface="+mn-ea"/>
              </a:rPr>
              <a:t>.往往自己掌握新技能，负责任的运用他们的才能。然而，同样明显的是，人的精神会被削弱或诋毁，个人有时会拒绝成长和责任</a:t>
            </a:r>
            <a:r>
              <a:rPr lang="zh-CN" altLang="en-US" sz="1600">
                <a:sym typeface="+mn-ea"/>
              </a:rPr>
              <a:t>。有时候同样的活动却有截然不同的结果。</a:t>
            </a:r>
            <a:endParaRPr lang="zh-CN" altLang="en-US" sz="1600" dirty="0">
              <a:latin typeface="方正细倩简体" panose="03000509000000000000" pitchFamily="65" charset="-122"/>
              <a:ea typeface="方正细倩简体" panose="03000509000000000000" pitchFamily="65" charset="-122"/>
            </a:endParaRPr>
          </a:p>
        </p:txBody>
      </p:sp>
      <p:sp>
        <p:nvSpPr>
          <p:cNvPr id="62" name="文本框 5"/>
          <p:cNvSpPr txBox="1">
            <a:spLocks noChangeArrowheads="1"/>
          </p:cNvSpPr>
          <p:nvPr/>
        </p:nvSpPr>
        <p:spPr bwMode="auto">
          <a:xfrm>
            <a:off x="8014335" y="2549525"/>
            <a:ext cx="226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b="1">
                <a:solidFill>
                  <a:srgbClr val="FF0000"/>
                </a:solidFill>
                <a:latin typeface="+mj-lt"/>
                <a:ea typeface="+mj-lt"/>
                <a:sym typeface="+mn-ea"/>
              </a:rPr>
              <a:t>已有理论基础</a:t>
            </a:r>
          </a:p>
        </p:txBody>
      </p:sp>
      <p:sp>
        <p:nvSpPr>
          <p:cNvPr id="63" name="文本框 18"/>
          <p:cNvSpPr txBox="1">
            <a:spLocks noChangeArrowheads="1"/>
          </p:cNvSpPr>
          <p:nvPr/>
        </p:nvSpPr>
        <p:spPr bwMode="auto">
          <a:xfrm>
            <a:off x="7702550" y="2940050"/>
            <a:ext cx="3328988"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a:solidFill>
                  <a:schemeClr val="tx1"/>
                </a:solidFill>
                <a:sym typeface="+mn-ea"/>
              </a:rPr>
              <a:t>已有的基于社会情境条件，具体地说已经检查出了影响人们发展的因素。</a:t>
            </a:r>
            <a:endParaRPr lang="zh-CN" altLang="en-US" sz="1600">
              <a:solidFill>
                <a:schemeClr val="tx1"/>
              </a:solidFill>
            </a:endParaRPr>
          </a:p>
          <a:p>
            <a:pPr>
              <a:lnSpc>
                <a:spcPct val="100000"/>
              </a:lnSpc>
              <a:spcBef>
                <a:spcPct val="0"/>
              </a:spcBef>
              <a:buFontTx/>
              <a:buNone/>
            </a:pPr>
            <a:r>
              <a:rPr lang="zh-CN" altLang="en-US" sz="1600">
                <a:solidFill>
                  <a:schemeClr val="tx1"/>
                </a:solidFill>
                <a:sym typeface="+mn-ea"/>
              </a:rPr>
              <a:t>三种心理需求的假设：</a:t>
            </a:r>
            <a:endParaRPr lang="zh-CN" altLang="en-US" sz="1600">
              <a:solidFill>
                <a:schemeClr val="tx1"/>
              </a:solidFill>
            </a:endParaRPr>
          </a:p>
          <a:p>
            <a:pPr>
              <a:lnSpc>
                <a:spcPct val="100000"/>
              </a:lnSpc>
              <a:spcBef>
                <a:spcPct val="0"/>
              </a:spcBef>
              <a:buFontTx/>
              <a:buNone/>
            </a:pPr>
            <a:r>
              <a:rPr lang="en-US" altLang="zh-CN" sz="1600">
                <a:solidFill>
                  <a:schemeClr val="tx1"/>
                </a:solidFill>
                <a:sym typeface="+mn-ea"/>
              </a:rPr>
              <a:t>1.</a:t>
            </a:r>
            <a:r>
              <a:rPr lang="zh-CN" altLang="en-US" sz="1600">
                <a:solidFill>
                  <a:schemeClr val="tx1"/>
                </a:solidFill>
                <a:sym typeface="+mn-ea"/>
              </a:rPr>
              <a:t>能力</a:t>
            </a:r>
            <a:endParaRPr lang="zh-CN" altLang="en-US" sz="1600">
              <a:solidFill>
                <a:schemeClr val="tx1"/>
              </a:solidFill>
            </a:endParaRPr>
          </a:p>
          <a:p>
            <a:pPr>
              <a:lnSpc>
                <a:spcPct val="100000"/>
              </a:lnSpc>
              <a:spcBef>
                <a:spcPct val="0"/>
              </a:spcBef>
              <a:buFontTx/>
              <a:buNone/>
            </a:pPr>
            <a:r>
              <a:rPr lang="en-US" altLang="zh-CN" sz="1600">
                <a:solidFill>
                  <a:schemeClr val="tx1"/>
                </a:solidFill>
                <a:sym typeface="+mn-ea"/>
              </a:rPr>
              <a:t>2.</a:t>
            </a:r>
            <a:r>
              <a:rPr lang="zh-CN" altLang="en-US" sz="1600">
                <a:solidFill>
                  <a:schemeClr val="tx1"/>
                </a:solidFill>
                <a:sym typeface="+mn-ea"/>
              </a:rPr>
              <a:t>自主性</a:t>
            </a:r>
            <a:endParaRPr lang="zh-CN" altLang="en-US" sz="1600">
              <a:solidFill>
                <a:schemeClr val="tx1"/>
              </a:solidFill>
            </a:endParaRPr>
          </a:p>
          <a:p>
            <a:pPr>
              <a:lnSpc>
                <a:spcPct val="100000"/>
              </a:lnSpc>
              <a:spcBef>
                <a:spcPct val="0"/>
              </a:spcBef>
              <a:buFontTx/>
              <a:buNone/>
            </a:pPr>
            <a:r>
              <a:rPr lang="en-US" altLang="zh-CN" sz="1600">
                <a:solidFill>
                  <a:schemeClr val="tx1"/>
                </a:solidFill>
                <a:sym typeface="+mn-ea"/>
              </a:rPr>
              <a:t>3.</a:t>
            </a:r>
            <a:r>
              <a:rPr lang="zh-CN" altLang="en-US" sz="1600">
                <a:solidFill>
                  <a:schemeClr val="tx1"/>
                </a:solidFill>
                <a:sym typeface="+mn-ea"/>
              </a:rPr>
              <a:t>关联性</a:t>
            </a:r>
            <a:endParaRPr lang="zh-CN" altLang="en-US" sz="1600" dirty="0">
              <a:solidFill>
                <a:schemeClr val="tx1"/>
              </a:solidFill>
              <a:latin typeface="方正细倩简体" panose="03000509000000000000" pitchFamily="65" charset="-122"/>
              <a:ea typeface="方正细倩简体" panose="03000509000000000000" pitchFamily="65" charset="-122"/>
              <a:sym typeface="+mn-ea"/>
            </a:endParaRPr>
          </a:p>
        </p:txBody>
      </p:sp>
      <p:sp>
        <p:nvSpPr>
          <p:cNvPr id="64" name="文本框 18"/>
          <p:cNvSpPr txBox="1">
            <a:spLocks noChangeArrowheads="1"/>
          </p:cNvSpPr>
          <p:nvPr/>
        </p:nvSpPr>
        <p:spPr bwMode="auto">
          <a:xfrm>
            <a:off x="2689225" y="5265738"/>
            <a:ext cx="6816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zh-CN" altLang="en-US" sz="1600">
                <a:sym typeface="+mn-ea"/>
              </a:rPr>
              <a:t>因为考虑到人的心里以及健康的发展，所以该研究理论在，卫生保健，教育，心理治疗，生活工作等领域都有一定的可观性，以及重要的实际意义，且都与人们自我发展和日常生活有重要的作用</a:t>
            </a:r>
            <a:endParaRPr lang="zh-CN" altLang="en-US" sz="1600"/>
          </a:p>
          <a:p>
            <a:pPr algn="l">
              <a:lnSpc>
                <a:spcPct val="100000"/>
              </a:lnSpc>
              <a:spcBef>
                <a:spcPct val="0"/>
              </a:spcBef>
              <a:buFontTx/>
              <a:buNone/>
            </a:pPr>
            <a:r>
              <a:rPr lang="zh-CN" altLang="en-US" sz="1600" dirty="0">
                <a:latin typeface="方正细倩简体" panose="03000509000000000000" pitchFamily="65" charset="-122"/>
                <a:ea typeface="方正细倩简体" panose="03000509000000000000" pitchFamily="65" charset="-122"/>
                <a:sym typeface="+mn-ea"/>
              </a:rPr>
              <a:t>。</a:t>
            </a:r>
            <a:endParaRPr lang="zh-CN" altLang="en-US" sz="1600" dirty="0">
              <a:latin typeface="方正细倩简体" panose="03000509000000000000" pitchFamily="65" charset="-122"/>
              <a:ea typeface="方正细倩简体" panose="03000509000000000000" pitchFamily="65" charset="-122"/>
            </a:endParaRPr>
          </a:p>
        </p:txBody>
      </p:sp>
      <p:sp>
        <p:nvSpPr>
          <p:cNvPr id="65" name="文本框 5"/>
          <p:cNvSpPr txBox="1">
            <a:spLocks noChangeArrowheads="1"/>
          </p:cNvSpPr>
          <p:nvPr/>
        </p:nvSpPr>
        <p:spPr bwMode="auto">
          <a:xfrm>
            <a:off x="608965" y="5245735"/>
            <a:ext cx="229933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b="1">
                <a:solidFill>
                  <a:srgbClr val="FF0000"/>
                </a:solidFill>
                <a:latin typeface="+mj-lt"/>
                <a:ea typeface="+mj-lt"/>
                <a:sym typeface="+mn-ea"/>
              </a:rPr>
              <a:t>社会实践方面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ppt_x"/>
                                          </p:val>
                                        </p:tav>
                                        <p:tav tm="100000">
                                          <p:val>
                                            <p:strVal val="#ppt_x"/>
                                          </p:val>
                                        </p:tav>
                                      </p:tavLst>
                                    </p:anim>
                                    <p:anim calcmode="lin" valueType="num">
                                      <p:cBhvr additive="base">
                                        <p:cTn id="18" dur="500" fill="hold"/>
                                        <p:tgtEl>
                                          <p:spTgt spid="6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ppt_x"/>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19780" y="130810"/>
            <a:ext cx="4261485" cy="1322070"/>
            <a:chOff x="5176885" y="181741"/>
            <a:chExt cx="1886119" cy="1322070"/>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426205" y="181741"/>
              <a:ext cx="120188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zh-CN" altLang="en-US" sz="4000" b="1" smtClean="0">
                  <a:solidFill>
                    <a:srgbClr val="EB8374"/>
                  </a:solidFill>
                  <a:latin typeface="方正兰亭黑_GBK"/>
                  <a:ea typeface="方正兰亭黑_GBK"/>
                  <a:sym typeface="+mn-ea"/>
                </a:rPr>
                <a:t>人性的基本研究</a:t>
              </a:r>
              <a:endParaRPr lang="zh-CN" altLang="en-US" sz="4000" b="1" dirty="0" smtClean="0">
                <a:solidFill>
                  <a:srgbClr val="EB8374"/>
                </a:solidFill>
                <a:latin typeface="方正兰亭黑_GBK"/>
                <a:ea typeface="方正兰亭黑_GBK"/>
                <a:sym typeface="+mn-ea"/>
              </a:endParaRPr>
            </a:p>
          </p:txBody>
        </p:sp>
      </p:grpSp>
      <p:grpSp>
        <p:nvGrpSpPr>
          <p:cNvPr id="10" name="组合 9"/>
          <p:cNvGrpSpPr/>
          <p:nvPr/>
        </p:nvGrpSpPr>
        <p:grpSpPr>
          <a:xfrm>
            <a:off x="1054357" y="2656861"/>
            <a:ext cx="3697756" cy="2093855"/>
            <a:chOff x="7319721" y="1942367"/>
            <a:chExt cx="3697756" cy="2093855"/>
          </a:xfrm>
        </p:grpSpPr>
        <p:sp>
          <p:nvSpPr>
            <p:cNvPr id="11" name="文本框 10"/>
            <p:cNvSpPr txBox="1">
              <a:spLocks noChangeArrowheads="1"/>
            </p:cNvSpPr>
            <p:nvPr/>
          </p:nvSpPr>
          <p:spPr bwMode="auto">
            <a:xfrm>
              <a:off x="7319721" y="1942367"/>
              <a:ext cx="114274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800" b="1" dirty="0">
                  <a:latin typeface="方正细倩简体" panose="03000509000000000000" pitchFamily="65" charset="-122"/>
                  <a:ea typeface="方正细倩简体" panose="03000509000000000000" pitchFamily="65" charset="-122"/>
                </a:rPr>
                <a:t>研究现状</a:t>
              </a:r>
            </a:p>
          </p:txBody>
        </p:sp>
        <p:sp>
          <p:nvSpPr>
            <p:cNvPr id="13" name="文本框 18"/>
            <p:cNvSpPr txBox="1">
              <a:spLocks noChangeArrowheads="1"/>
            </p:cNvSpPr>
            <p:nvPr/>
          </p:nvSpPr>
          <p:spPr bwMode="auto">
            <a:xfrm>
              <a:off x="7319721" y="2467772"/>
              <a:ext cx="3697756"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a:solidFill>
                    <a:srgbClr val="9B785C"/>
                  </a:solidFill>
                  <a:ea typeface="微软雅黑" panose="020B0503020204020204" pitchFamily="34" charset="-122"/>
                  <a:cs typeface="Arial" panose="020B0604020202020204" pitchFamily="34" charset="0"/>
                  <a:sym typeface="+mn-ea"/>
                </a:rPr>
                <a:t>事实上，人类的本性，在表现型上也是同样可以是主动积极，建设性的，也可以是被动的懒惰的，这不仅仅是生物天赋的作用和性格上的差异，还反映着人们对社会环境的一系列反映，也就是自我发育以及自我与社会相互作用的结果。</a:t>
              </a:r>
              <a:endParaRPr lang="zh-CN" altLang="en-US" sz="1600" dirty="0">
                <a:latin typeface="方正细倩简体" panose="03000509000000000000" pitchFamily="65" charset="-122"/>
                <a:ea typeface="方正细倩简体" panose="03000509000000000000" pitchFamily="65" charset="-122"/>
              </a:endParaRPr>
            </a:p>
          </p:txBody>
        </p:sp>
      </p:grpSp>
      <p:grpSp>
        <p:nvGrpSpPr>
          <p:cNvPr id="14" name="组合 13"/>
          <p:cNvGrpSpPr/>
          <p:nvPr/>
        </p:nvGrpSpPr>
        <p:grpSpPr>
          <a:xfrm>
            <a:off x="7581265" y="2656840"/>
            <a:ext cx="3697605" cy="3499305"/>
            <a:chOff x="7319721" y="1942366"/>
            <a:chExt cx="3697847" cy="2275983"/>
          </a:xfrm>
        </p:grpSpPr>
        <p:sp>
          <p:nvSpPr>
            <p:cNvPr id="15" name="文本框 14"/>
            <p:cNvSpPr txBox="1">
              <a:spLocks noChangeArrowheads="1"/>
            </p:cNvSpPr>
            <p:nvPr/>
          </p:nvSpPr>
          <p:spPr bwMode="auto">
            <a:xfrm>
              <a:off x="7319721" y="1942366"/>
              <a:ext cx="1156199" cy="23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800" b="1" dirty="0">
                  <a:latin typeface="方正细倩简体" panose="03000509000000000000" pitchFamily="65" charset="-122"/>
                  <a:ea typeface="方正细倩简体" panose="03000509000000000000" pitchFamily="65" charset="-122"/>
                </a:rPr>
                <a:t>研究作用</a:t>
              </a:r>
            </a:p>
          </p:txBody>
        </p:sp>
        <p:sp>
          <p:nvSpPr>
            <p:cNvPr id="16" name="文本框 18"/>
            <p:cNvSpPr txBox="1">
              <a:spLocks noChangeArrowheads="1"/>
            </p:cNvSpPr>
            <p:nvPr/>
          </p:nvSpPr>
          <p:spPr bwMode="auto">
            <a:xfrm>
              <a:off x="7319812" y="2310654"/>
              <a:ext cx="3697756" cy="19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sz="1600">
                  <a:solidFill>
                    <a:srgbClr val="9B785C"/>
                  </a:solidFill>
                  <a:ea typeface="微软雅黑" panose="020B0503020204020204" pitchFamily="34" charset="-122"/>
                  <a:cs typeface="Arial" panose="020B0604020202020204" pitchFamily="34" charset="0"/>
                  <a:sym typeface="+mn-ea"/>
                </a:rPr>
                <a:t>个人方面：正确认识人类的本性，促进个人的积极发展使自我更有活力，更有凝聚力，发展更完善。</a:t>
              </a:r>
            </a:p>
            <a:p>
              <a:pPr>
                <a:lnSpc>
                  <a:spcPct val="150000"/>
                </a:lnSpc>
              </a:pPr>
              <a:r>
                <a:rPr lang="zh-CN" sz="1600">
                  <a:solidFill>
                    <a:schemeClr val="accent5">
                      <a:lumMod val="50000"/>
                    </a:schemeClr>
                  </a:solidFill>
                  <a:ea typeface="微软雅黑" panose="020B0503020204020204" pitchFamily="34" charset="-122"/>
                  <a:cs typeface="Arial" panose="020B0604020202020204" pitchFamily="34" charset="0"/>
                  <a:sym typeface="+mn-ea"/>
                </a:rPr>
                <a:t>社会方面：更加优化人与社会之间的关系。使社会环境更加适合人的发展，人能更好的融入和促进人的发展。</a:t>
              </a:r>
              <a:endParaRPr lang="zh-CN" sz="1600">
                <a:solidFill>
                  <a:schemeClr val="accent5">
                    <a:lumMod val="50000"/>
                  </a:schemeClr>
                </a:solidFill>
                <a:ea typeface="微软雅黑" panose="020B0503020204020204" pitchFamily="34" charset="-122"/>
                <a:cs typeface="Arial" panose="020B0604020202020204" pitchFamily="34" charset="0"/>
              </a:endParaRPr>
            </a:p>
            <a:p>
              <a:pPr>
                <a:lnSpc>
                  <a:spcPct val="150000"/>
                </a:lnSpc>
              </a:pPr>
              <a:endParaRPr lang="zh-CN" altLang="en-US" sz="1600" dirty="0">
                <a:latin typeface="方正细倩简体" panose="03000509000000000000" pitchFamily="65" charset="-122"/>
                <a:ea typeface="方正细倩简体" panose="03000509000000000000" pitchFamily="65" charset="-122"/>
              </a:endParaRPr>
            </a:p>
          </p:txBody>
        </p:sp>
      </p:grpSp>
      <p:grpSp>
        <p:nvGrpSpPr>
          <p:cNvPr id="18" name="组合 17"/>
          <p:cNvGrpSpPr/>
          <p:nvPr/>
        </p:nvGrpSpPr>
        <p:grpSpPr>
          <a:xfrm rot="897032">
            <a:off x="5039654" y="2271933"/>
            <a:ext cx="2054044" cy="2692650"/>
            <a:chOff x="4572001" y="2309813"/>
            <a:chExt cx="2359025" cy="3092450"/>
          </a:xfrm>
          <a:solidFill>
            <a:schemeClr val="bg1">
              <a:lumMod val="50000"/>
            </a:schemeClr>
          </a:solidFill>
        </p:grpSpPr>
        <p:sp>
          <p:nvSpPr>
            <p:cNvPr id="19" name="Freeform 5"/>
            <p:cNvSpPr>
              <a:spLocks noEditPoints="1"/>
            </p:cNvSpPr>
            <p:nvPr/>
          </p:nvSpPr>
          <p:spPr bwMode="auto">
            <a:xfrm>
              <a:off x="4572001" y="2309813"/>
              <a:ext cx="2359025" cy="3092450"/>
            </a:xfrm>
            <a:custGeom>
              <a:avLst/>
              <a:gdLst>
                <a:gd name="T0" fmla="*/ 203 w 586"/>
                <a:gd name="T1" fmla="*/ 602 h 769"/>
                <a:gd name="T2" fmla="*/ 232 w 586"/>
                <a:gd name="T3" fmla="*/ 684 h 769"/>
                <a:gd name="T4" fmla="*/ 394 w 586"/>
                <a:gd name="T5" fmla="*/ 757 h 769"/>
                <a:gd name="T6" fmla="*/ 463 w 586"/>
                <a:gd name="T7" fmla="*/ 608 h 769"/>
                <a:gd name="T8" fmla="*/ 563 w 586"/>
                <a:gd name="T9" fmla="*/ 421 h 769"/>
                <a:gd name="T10" fmla="*/ 284 w 586"/>
                <a:gd name="T11" fmla="*/ 0 h 769"/>
                <a:gd name="T12" fmla="*/ 116 w 586"/>
                <a:gd name="T13" fmla="*/ 85 h 769"/>
                <a:gd name="T14" fmla="*/ 532 w 586"/>
                <a:gd name="T15" fmla="*/ 651 h 769"/>
                <a:gd name="T16" fmla="*/ 527 w 586"/>
                <a:gd name="T17" fmla="*/ 673 h 769"/>
                <a:gd name="T18" fmla="*/ 274 w 586"/>
                <a:gd name="T19" fmla="*/ 757 h 769"/>
                <a:gd name="T20" fmla="*/ 389 w 586"/>
                <a:gd name="T21" fmla="*/ 737 h 769"/>
                <a:gd name="T22" fmla="*/ 415 w 586"/>
                <a:gd name="T23" fmla="*/ 624 h 769"/>
                <a:gd name="T24" fmla="*/ 398 w 586"/>
                <a:gd name="T25" fmla="*/ 725 h 769"/>
                <a:gd name="T26" fmla="*/ 236 w 586"/>
                <a:gd name="T27" fmla="*/ 692 h 769"/>
                <a:gd name="T28" fmla="*/ 382 w 586"/>
                <a:gd name="T29" fmla="*/ 663 h 769"/>
                <a:gd name="T30" fmla="*/ 373 w 586"/>
                <a:gd name="T31" fmla="*/ 28 h 769"/>
                <a:gd name="T32" fmla="*/ 574 w 586"/>
                <a:gd name="T33" fmla="*/ 347 h 769"/>
                <a:gd name="T34" fmla="*/ 216 w 586"/>
                <a:gd name="T35" fmla="*/ 598 h 769"/>
                <a:gd name="T36" fmla="*/ 231 w 586"/>
                <a:gd name="T37" fmla="*/ 594 h 769"/>
                <a:gd name="T38" fmla="*/ 543 w 586"/>
                <a:gd name="T39" fmla="*/ 170 h 769"/>
                <a:gd name="T40" fmla="*/ 329 w 586"/>
                <a:gd name="T41" fmla="*/ 588 h 769"/>
                <a:gd name="T42" fmla="*/ 338 w 586"/>
                <a:gd name="T43" fmla="*/ 571 h 769"/>
                <a:gd name="T44" fmla="*/ 387 w 586"/>
                <a:gd name="T45" fmla="*/ 57 h 769"/>
                <a:gd name="T46" fmla="*/ 510 w 586"/>
                <a:gd name="T47" fmla="*/ 137 h 769"/>
                <a:gd name="T48" fmla="*/ 517 w 586"/>
                <a:gd name="T49" fmla="*/ 467 h 769"/>
                <a:gd name="T50" fmla="*/ 522 w 586"/>
                <a:gd name="T51" fmla="*/ 424 h 769"/>
                <a:gd name="T52" fmla="*/ 438 w 586"/>
                <a:gd name="T53" fmla="*/ 239 h 769"/>
                <a:gd name="T54" fmla="*/ 378 w 586"/>
                <a:gd name="T55" fmla="*/ 255 h 769"/>
                <a:gd name="T56" fmla="*/ 266 w 586"/>
                <a:gd name="T57" fmla="*/ 228 h 769"/>
                <a:gd name="T58" fmla="*/ 269 w 586"/>
                <a:gd name="T59" fmla="*/ 304 h 769"/>
                <a:gd name="T60" fmla="*/ 208 w 586"/>
                <a:gd name="T61" fmla="*/ 263 h 769"/>
                <a:gd name="T62" fmla="*/ 229 w 586"/>
                <a:gd name="T63" fmla="*/ 450 h 769"/>
                <a:gd name="T64" fmla="*/ 103 w 586"/>
                <a:gd name="T65" fmla="*/ 350 h 769"/>
                <a:gd name="T66" fmla="*/ 125 w 586"/>
                <a:gd name="T67" fmla="*/ 185 h 769"/>
                <a:gd name="T68" fmla="*/ 220 w 586"/>
                <a:gd name="T69" fmla="*/ 184 h 769"/>
                <a:gd name="T70" fmla="*/ 253 w 586"/>
                <a:gd name="T71" fmla="*/ 170 h 769"/>
                <a:gd name="T72" fmla="*/ 191 w 586"/>
                <a:gd name="T73" fmla="*/ 166 h 769"/>
                <a:gd name="T74" fmla="*/ 128 w 586"/>
                <a:gd name="T75" fmla="*/ 151 h 769"/>
                <a:gd name="T76" fmla="*/ 122 w 586"/>
                <a:gd name="T77" fmla="*/ 151 h 769"/>
                <a:gd name="T78" fmla="*/ 168 w 586"/>
                <a:gd name="T79" fmla="*/ 117 h 769"/>
                <a:gd name="T80" fmla="*/ 252 w 586"/>
                <a:gd name="T81" fmla="*/ 90 h 769"/>
                <a:gd name="T82" fmla="*/ 494 w 586"/>
                <a:gd name="T83" fmla="*/ 225 h 769"/>
                <a:gd name="T84" fmla="*/ 150 w 586"/>
                <a:gd name="T85" fmla="*/ 185 h 769"/>
                <a:gd name="T86" fmla="*/ 184 w 586"/>
                <a:gd name="T87" fmla="*/ 178 h 769"/>
                <a:gd name="T88" fmla="*/ 131 w 586"/>
                <a:gd name="T89" fmla="*/ 193 h 769"/>
                <a:gd name="T90" fmla="*/ 148 w 586"/>
                <a:gd name="T91" fmla="*/ 182 h 769"/>
                <a:gd name="T92" fmla="*/ 14 w 586"/>
                <a:gd name="T93" fmla="*/ 256 h 769"/>
                <a:gd name="T94" fmla="*/ 210 w 586"/>
                <a:gd name="T95" fmla="*/ 53 h 769"/>
                <a:gd name="T96" fmla="*/ 303 w 586"/>
                <a:gd name="T97" fmla="*/ 73 h 769"/>
                <a:gd name="T98" fmla="*/ 165 w 586"/>
                <a:gd name="T99" fmla="*/ 101 h 769"/>
                <a:gd name="T100" fmla="*/ 123 w 586"/>
                <a:gd name="T101" fmla="*/ 119 h 769"/>
                <a:gd name="T102" fmla="*/ 33 w 586"/>
                <a:gd name="T103" fmla="*/ 266 h 769"/>
                <a:gd name="T104" fmla="*/ 216 w 586"/>
                <a:gd name="T105" fmla="*/ 491 h 769"/>
                <a:gd name="T106" fmla="*/ 252 w 586"/>
                <a:gd name="T107" fmla="*/ 319 h 769"/>
                <a:gd name="T108" fmla="*/ 318 w 586"/>
                <a:gd name="T109" fmla="*/ 246 h 769"/>
                <a:gd name="T110" fmla="*/ 468 w 586"/>
                <a:gd name="T111" fmla="*/ 275 h 769"/>
                <a:gd name="T112" fmla="*/ 509 w 586"/>
                <a:gd name="T113" fmla="*/ 345 h 769"/>
                <a:gd name="T114" fmla="*/ 502 w 586"/>
                <a:gd name="T115" fmla="*/ 228 h 769"/>
                <a:gd name="T116" fmla="*/ 495 w 586"/>
                <a:gd name="T117" fmla="*/ 454 h 769"/>
                <a:gd name="T118" fmla="*/ 353 w 586"/>
                <a:gd name="T119" fmla="*/ 558 h 769"/>
                <a:gd name="T120" fmla="*/ 102 w 586"/>
                <a:gd name="T121" fmla="*/ 510 h 769"/>
                <a:gd name="T122" fmla="*/ 488 w 586"/>
                <a:gd name="T123" fmla="*/ 33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6" h="769">
                  <a:moveTo>
                    <a:pt x="10" y="372"/>
                  </a:moveTo>
                  <a:cubicBezTo>
                    <a:pt x="14" y="378"/>
                    <a:pt x="14" y="387"/>
                    <a:pt x="16" y="394"/>
                  </a:cubicBezTo>
                  <a:cubicBezTo>
                    <a:pt x="19" y="402"/>
                    <a:pt x="22" y="411"/>
                    <a:pt x="26" y="419"/>
                  </a:cubicBezTo>
                  <a:cubicBezTo>
                    <a:pt x="33" y="435"/>
                    <a:pt x="42" y="451"/>
                    <a:pt x="52" y="466"/>
                  </a:cubicBezTo>
                  <a:cubicBezTo>
                    <a:pt x="72" y="494"/>
                    <a:pt x="95" y="519"/>
                    <a:pt x="123" y="539"/>
                  </a:cubicBezTo>
                  <a:cubicBezTo>
                    <a:pt x="128" y="541"/>
                    <a:pt x="133" y="545"/>
                    <a:pt x="138" y="547"/>
                  </a:cubicBezTo>
                  <a:cubicBezTo>
                    <a:pt x="144" y="551"/>
                    <a:pt x="151" y="554"/>
                    <a:pt x="158" y="558"/>
                  </a:cubicBezTo>
                  <a:cubicBezTo>
                    <a:pt x="170" y="563"/>
                    <a:pt x="184" y="565"/>
                    <a:pt x="195" y="573"/>
                  </a:cubicBezTo>
                  <a:cubicBezTo>
                    <a:pt x="195" y="573"/>
                    <a:pt x="195" y="573"/>
                    <a:pt x="195" y="573"/>
                  </a:cubicBezTo>
                  <a:cubicBezTo>
                    <a:pt x="202" y="573"/>
                    <a:pt x="208" y="575"/>
                    <a:pt x="214" y="576"/>
                  </a:cubicBezTo>
                  <a:cubicBezTo>
                    <a:pt x="213" y="579"/>
                    <a:pt x="213" y="581"/>
                    <a:pt x="213" y="584"/>
                  </a:cubicBezTo>
                  <a:cubicBezTo>
                    <a:pt x="206" y="583"/>
                    <a:pt x="206" y="583"/>
                    <a:pt x="206" y="583"/>
                  </a:cubicBezTo>
                  <a:cubicBezTo>
                    <a:pt x="205" y="588"/>
                    <a:pt x="205" y="593"/>
                    <a:pt x="204" y="599"/>
                  </a:cubicBezTo>
                  <a:cubicBezTo>
                    <a:pt x="203" y="599"/>
                    <a:pt x="203" y="599"/>
                    <a:pt x="203" y="599"/>
                  </a:cubicBezTo>
                  <a:cubicBezTo>
                    <a:pt x="203" y="599"/>
                    <a:pt x="203" y="599"/>
                    <a:pt x="203" y="599"/>
                  </a:cubicBezTo>
                  <a:cubicBezTo>
                    <a:pt x="203" y="600"/>
                    <a:pt x="203" y="601"/>
                    <a:pt x="203" y="602"/>
                  </a:cubicBezTo>
                  <a:cubicBezTo>
                    <a:pt x="203" y="606"/>
                    <a:pt x="207" y="606"/>
                    <a:pt x="210" y="607"/>
                  </a:cubicBezTo>
                  <a:cubicBezTo>
                    <a:pt x="210" y="606"/>
                    <a:pt x="210" y="606"/>
                    <a:pt x="210" y="606"/>
                  </a:cubicBezTo>
                  <a:cubicBezTo>
                    <a:pt x="232" y="609"/>
                    <a:pt x="253" y="611"/>
                    <a:pt x="275" y="612"/>
                  </a:cubicBezTo>
                  <a:cubicBezTo>
                    <a:pt x="288" y="612"/>
                    <a:pt x="303" y="613"/>
                    <a:pt x="316" y="610"/>
                  </a:cubicBezTo>
                  <a:cubicBezTo>
                    <a:pt x="316" y="610"/>
                    <a:pt x="316" y="610"/>
                    <a:pt x="316" y="610"/>
                  </a:cubicBezTo>
                  <a:cubicBezTo>
                    <a:pt x="323" y="608"/>
                    <a:pt x="331" y="608"/>
                    <a:pt x="338" y="607"/>
                  </a:cubicBezTo>
                  <a:cubicBezTo>
                    <a:pt x="339" y="609"/>
                    <a:pt x="339" y="611"/>
                    <a:pt x="339" y="613"/>
                  </a:cubicBezTo>
                  <a:cubicBezTo>
                    <a:pt x="339" y="613"/>
                    <a:pt x="339" y="613"/>
                    <a:pt x="339" y="613"/>
                  </a:cubicBezTo>
                  <a:cubicBezTo>
                    <a:pt x="340" y="618"/>
                    <a:pt x="341" y="623"/>
                    <a:pt x="344" y="628"/>
                  </a:cubicBezTo>
                  <a:cubicBezTo>
                    <a:pt x="344" y="628"/>
                    <a:pt x="344" y="628"/>
                    <a:pt x="344" y="628"/>
                  </a:cubicBezTo>
                  <a:cubicBezTo>
                    <a:pt x="344" y="629"/>
                    <a:pt x="344" y="630"/>
                    <a:pt x="344" y="631"/>
                  </a:cubicBezTo>
                  <a:cubicBezTo>
                    <a:pt x="327" y="637"/>
                    <a:pt x="307" y="640"/>
                    <a:pt x="292" y="650"/>
                  </a:cubicBezTo>
                  <a:cubicBezTo>
                    <a:pt x="291" y="650"/>
                    <a:pt x="291" y="650"/>
                    <a:pt x="291" y="650"/>
                  </a:cubicBezTo>
                  <a:cubicBezTo>
                    <a:pt x="284" y="654"/>
                    <a:pt x="277" y="656"/>
                    <a:pt x="270" y="660"/>
                  </a:cubicBezTo>
                  <a:cubicBezTo>
                    <a:pt x="269" y="660"/>
                    <a:pt x="269" y="660"/>
                    <a:pt x="269" y="660"/>
                  </a:cubicBezTo>
                  <a:cubicBezTo>
                    <a:pt x="255" y="664"/>
                    <a:pt x="243" y="675"/>
                    <a:pt x="232" y="684"/>
                  </a:cubicBezTo>
                  <a:cubicBezTo>
                    <a:pt x="225" y="691"/>
                    <a:pt x="210" y="706"/>
                    <a:pt x="217" y="717"/>
                  </a:cubicBezTo>
                  <a:cubicBezTo>
                    <a:pt x="219" y="722"/>
                    <a:pt x="219" y="728"/>
                    <a:pt x="222" y="732"/>
                  </a:cubicBezTo>
                  <a:cubicBezTo>
                    <a:pt x="222" y="732"/>
                    <a:pt x="222" y="732"/>
                    <a:pt x="222" y="733"/>
                  </a:cubicBezTo>
                  <a:cubicBezTo>
                    <a:pt x="222" y="735"/>
                    <a:pt x="223" y="736"/>
                    <a:pt x="224" y="738"/>
                  </a:cubicBezTo>
                  <a:cubicBezTo>
                    <a:pt x="228" y="747"/>
                    <a:pt x="240" y="755"/>
                    <a:pt x="249" y="759"/>
                  </a:cubicBezTo>
                  <a:cubicBezTo>
                    <a:pt x="250" y="759"/>
                    <a:pt x="250" y="759"/>
                    <a:pt x="250" y="759"/>
                  </a:cubicBezTo>
                  <a:cubicBezTo>
                    <a:pt x="250" y="759"/>
                    <a:pt x="251" y="759"/>
                    <a:pt x="251" y="760"/>
                  </a:cubicBezTo>
                  <a:cubicBezTo>
                    <a:pt x="258" y="762"/>
                    <a:pt x="267" y="763"/>
                    <a:pt x="274" y="765"/>
                  </a:cubicBezTo>
                  <a:cubicBezTo>
                    <a:pt x="282" y="768"/>
                    <a:pt x="291" y="765"/>
                    <a:pt x="299" y="769"/>
                  </a:cubicBezTo>
                  <a:cubicBezTo>
                    <a:pt x="300" y="769"/>
                    <a:pt x="300" y="769"/>
                    <a:pt x="300" y="769"/>
                  </a:cubicBezTo>
                  <a:cubicBezTo>
                    <a:pt x="300" y="769"/>
                    <a:pt x="300" y="769"/>
                    <a:pt x="300" y="769"/>
                  </a:cubicBezTo>
                  <a:cubicBezTo>
                    <a:pt x="309" y="767"/>
                    <a:pt x="318" y="768"/>
                    <a:pt x="327" y="768"/>
                  </a:cubicBezTo>
                  <a:cubicBezTo>
                    <a:pt x="327" y="768"/>
                    <a:pt x="327" y="768"/>
                    <a:pt x="327" y="768"/>
                  </a:cubicBezTo>
                  <a:cubicBezTo>
                    <a:pt x="327" y="768"/>
                    <a:pt x="327" y="768"/>
                    <a:pt x="327" y="768"/>
                  </a:cubicBezTo>
                  <a:cubicBezTo>
                    <a:pt x="338" y="765"/>
                    <a:pt x="349" y="767"/>
                    <a:pt x="359" y="764"/>
                  </a:cubicBezTo>
                  <a:cubicBezTo>
                    <a:pt x="371" y="761"/>
                    <a:pt x="383" y="759"/>
                    <a:pt x="394" y="757"/>
                  </a:cubicBezTo>
                  <a:cubicBezTo>
                    <a:pt x="394" y="758"/>
                    <a:pt x="394" y="758"/>
                    <a:pt x="394" y="758"/>
                  </a:cubicBezTo>
                  <a:cubicBezTo>
                    <a:pt x="397" y="757"/>
                    <a:pt x="399" y="756"/>
                    <a:pt x="401" y="756"/>
                  </a:cubicBezTo>
                  <a:cubicBezTo>
                    <a:pt x="418" y="750"/>
                    <a:pt x="434" y="742"/>
                    <a:pt x="451" y="739"/>
                  </a:cubicBezTo>
                  <a:cubicBezTo>
                    <a:pt x="457" y="736"/>
                    <a:pt x="464" y="733"/>
                    <a:pt x="470" y="729"/>
                  </a:cubicBezTo>
                  <a:cubicBezTo>
                    <a:pt x="470" y="728"/>
                    <a:pt x="470" y="728"/>
                    <a:pt x="470" y="728"/>
                  </a:cubicBezTo>
                  <a:cubicBezTo>
                    <a:pt x="470" y="728"/>
                    <a:pt x="470" y="728"/>
                    <a:pt x="470" y="728"/>
                  </a:cubicBezTo>
                  <a:cubicBezTo>
                    <a:pt x="477" y="724"/>
                    <a:pt x="486" y="720"/>
                    <a:pt x="492" y="718"/>
                  </a:cubicBezTo>
                  <a:cubicBezTo>
                    <a:pt x="497" y="717"/>
                    <a:pt x="500" y="712"/>
                    <a:pt x="504" y="709"/>
                  </a:cubicBezTo>
                  <a:cubicBezTo>
                    <a:pt x="509" y="705"/>
                    <a:pt x="514" y="701"/>
                    <a:pt x="519" y="697"/>
                  </a:cubicBezTo>
                  <a:cubicBezTo>
                    <a:pt x="527" y="688"/>
                    <a:pt x="535" y="679"/>
                    <a:pt x="539" y="668"/>
                  </a:cubicBezTo>
                  <a:cubicBezTo>
                    <a:pt x="540" y="666"/>
                    <a:pt x="541" y="663"/>
                    <a:pt x="542" y="660"/>
                  </a:cubicBezTo>
                  <a:cubicBezTo>
                    <a:pt x="543" y="653"/>
                    <a:pt x="542" y="640"/>
                    <a:pt x="538" y="634"/>
                  </a:cubicBezTo>
                  <a:cubicBezTo>
                    <a:pt x="538" y="631"/>
                    <a:pt x="536" y="628"/>
                    <a:pt x="535" y="627"/>
                  </a:cubicBezTo>
                  <a:cubicBezTo>
                    <a:pt x="530" y="617"/>
                    <a:pt x="518" y="613"/>
                    <a:pt x="514" y="611"/>
                  </a:cubicBezTo>
                  <a:cubicBezTo>
                    <a:pt x="506" y="612"/>
                    <a:pt x="497" y="609"/>
                    <a:pt x="489" y="609"/>
                  </a:cubicBezTo>
                  <a:cubicBezTo>
                    <a:pt x="481" y="609"/>
                    <a:pt x="471" y="610"/>
                    <a:pt x="463" y="608"/>
                  </a:cubicBezTo>
                  <a:cubicBezTo>
                    <a:pt x="462" y="608"/>
                    <a:pt x="462" y="608"/>
                    <a:pt x="462" y="608"/>
                  </a:cubicBezTo>
                  <a:cubicBezTo>
                    <a:pt x="462" y="608"/>
                    <a:pt x="462" y="608"/>
                    <a:pt x="462" y="608"/>
                  </a:cubicBezTo>
                  <a:cubicBezTo>
                    <a:pt x="453" y="610"/>
                    <a:pt x="444" y="610"/>
                    <a:pt x="435" y="611"/>
                  </a:cubicBezTo>
                  <a:cubicBezTo>
                    <a:pt x="435" y="611"/>
                    <a:pt x="435" y="611"/>
                    <a:pt x="435" y="611"/>
                  </a:cubicBezTo>
                  <a:cubicBezTo>
                    <a:pt x="427" y="615"/>
                    <a:pt x="416" y="614"/>
                    <a:pt x="407" y="616"/>
                  </a:cubicBezTo>
                  <a:cubicBezTo>
                    <a:pt x="399" y="618"/>
                    <a:pt x="390" y="618"/>
                    <a:pt x="381" y="621"/>
                  </a:cubicBezTo>
                  <a:cubicBezTo>
                    <a:pt x="380" y="617"/>
                    <a:pt x="378" y="614"/>
                    <a:pt x="379" y="610"/>
                  </a:cubicBezTo>
                  <a:cubicBezTo>
                    <a:pt x="379" y="608"/>
                    <a:pt x="379" y="608"/>
                    <a:pt x="379" y="608"/>
                  </a:cubicBezTo>
                  <a:cubicBezTo>
                    <a:pt x="378" y="608"/>
                    <a:pt x="378" y="606"/>
                    <a:pt x="376" y="600"/>
                  </a:cubicBezTo>
                  <a:cubicBezTo>
                    <a:pt x="416" y="589"/>
                    <a:pt x="454" y="568"/>
                    <a:pt x="489" y="538"/>
                  </a:cubicBezTo>
                  <a:cubicBezTo>
                    <a:pt x="495" y="529"/>
                    <a:pt x="504" y="521"/>
                    <a:pt x="511" y="513"/>
                  </a:cubicBezTo>
                  <a:cubicBezTo>
                    <a:pt x="519" y="503"/>
                    <a:pt x="525" y="491"/>
                    <a:pt x="535" y="482"/>
                  </a:cubicBezTo>
                  <a:cubicBezTo>
                    <a:pt x="535" y="482"/>
                    <a:pt x="535" y="482"/>
                    <a:pt x="535" y="482"/>
                  </a:cubicBezTo>
                  <a:cubicBezTo>
                    <a:pt x="535" y="481"/>
                    <a:pt x="535" y="481"/>
                    <a:pt x="535" y="481"/>
                  </a:cubicBezTo>
                  <a:cubicBezTo>
                    <a:pt x="538" y="472"/>
                    <a:pt x="545" y="464"/>
                    <a:pt x="549" y="456"/>
                  </a:cubicBezTo>
                  <a:cubicBezTo>
                    <a:pt x="554" y="444"/>
                    <a:pt x="559" y="433"/>
                    <a:pt x="563" y="421"/>
                  </a:cubicBezTo>
                  <a:cubicBezTo>
                    <a:pt x="572" y="398"/>
                    <a:pt x="576" y="373"/>
                    <a:pt x="583" y="349"/>
                  </a:cubicBezTo>
                  <a:cubicBezTo>
                    <a:pt x="586" y="330"/>
                    <a:pt x="585" y="312"/>
                    <a:pt x="584" y="293"/>
                  </a:cubicBezTo>
                  <a:cubicBezTo>
                    <a:pt x="583" y="274"/>
                    <a:pt x="584" y="255"/>
                    <a:pt x="578" y="236"/>
                  </a:cubicBezTo>
                  <a:cubicBezTo>
                    <a:pt x="578" y="236"/>
                    <a:pt x="578" y="236"/>
                    <a:pt x="578" y="236"/>
                  </a:cubicBezTo>
                  <a:cubicBezTo>
                    <a:pt x="578" y="236"/>
                    <a:pt x="578" y="236"/>
                    <a:pt x="578" y="236"/>
                  </a:cubicBezTo>
                  <a:cubicBezTo>
                    <a:pt x="576" y="232"/>
                    <a:pt x="576" y="227"/>
                    <a:pt x="575" y="223"/>
                  </a:cubicBezTo>
                  <a:cubicBezTo>
                    <a:pt x="574" y="217"/>
                    <a:pt x="572" y="212"/>
                    <a:pt x="571" y="206"/>
                  </a:cubicBezTo>
                  <a:cubicBezTo>
                    <a:pt x="570" y="204"/>
                    <a:pt x="570" y="204"/>
                    <a:pt x="570" y="204"/>
                  </a:cubicBezTo>
                  <a:cubicBezTo>
                    <a:pt x="556" y="155"/>
                    <a:pt x="524" y="108"/>
                    <a:pt x="479" y="71"/>
                  </a:cubicBezTo>
                  <a:cubicBezTo>
                    <a:pt x="469" y="66"/>
                    <a:pt x="459" y="57"/>
                    <a:pt x="449" y="52"/>
                  </a:cubicBezTo>
                  <a:cubicBezTo>
                    <a:pt x="438" y="45"/>
                    <a:pt x="426" y="40"/>
                    <a:pt x="415" y="33"/>
                  </a:cubicBezTo>
                  <a:cubicBezTo>
                    <a:pt x="414" y="33"/>
                    <a:pt x="414" y="33"/>
                    <a:pt x="414" y="33"/>
                  </a:cubicBezTo>
                  <a:cubicBezTo>
                    <a:pt x="405" y="32"/>
                    <a:pt x="394" y="25"/>
                    <a:pt x="385" y="22"/>
                  </a:cubicBezTo>
                  <a:cubicBezTo>
                    <a:pt x="374" y="18"/>
                    <a:pt x="363" y="15"/>
                    <a:pt x="353" y="12"/>
                  </a:cubicBezTo>
                  <a:cubicBezTo>
                    <a:pt x="331" y="7"/>
                    <a:pt x="308" y="3"/>
                    <a:pt x="285" y="0"/>
                  </a:cubicBezTo>
                  <a:cubicBezTo>
                    <a:pt x="285" y="0"/>
                    <a:pt x="285" y="0"/>
                    <a:pt x="284" y="0"/>
                  </a:cubicBezTo>
                  <a:cubicBezTo>
                    <a:pt x="283" y="1"/>
                    <a:pt x="283" y="1"/>
                    <a:pt x="283" y="1"/>
                  </a:cubicBezTo>
                  <a:cubicBezTo>
                    <a:pt x="282" y="7"/>
                    <a:pt x="281" y="12"/>
                    <a:pt x="280" y="17"/>
                  </a:cubicBezTo>
                  <a:cubicBezTo>
                    <a:pt x="280" y="17"/>
                    <a:pt x="280" y="17"/>
                    <a:pt x="280" y="17"/>
                  </a:cubicBezTo>
                  <a:cubicBezTo>
                    <a:pt x="280" y="18"/>
                    <a:pt x="280" y="18"/>
                    <a:pt x="280" y="18"/>
                  </a:cubicBezTo>
                  <a:cubicBezTo>
                    <a:pt x="281" y="20"/>
                    <a:pt x="281" y="23"/>
                    <a:pt x="284" y="25"/>
                  </a:cubicBezTo>
                  <a:cubicBezTo>
                    <a:pt x="284" y="25"/>
                    <a:pt x="284" y="25"/>
                    <a:pt x="284" y="25"/>
                  </a:cubicBezTo>
                  <a:cubicBezTo>
                    <a:pt x="285" y="25"/>
                    <a:pt x="285" y="25"/>
                    <a:pt x="286" y="25"/>
                  </a:cubicBezTo>
                  <a:cubicBezTo>
                    <a:pt x="286" y="25"/>
                    <a:pt x="286" y="25"/>
                    <a:pt x="286" y="25"/>
                  </a:cubicBezTo>
                  <a:cubicBezTo>
                    <a:pt x="285" y="28"/>
                    <a:pt x="285" y="31"/>
                    <a:pt x="284" y="35"/>
                  </a:cubicBezTo>
                  <a:cubicBezTo>
                    <a:pt x="260" y="35"/>
                    <a:pt x="232" y="34"/>
                    <a:pt x="210" y="43"/>
                  </a:cubicBezTo>
                  <a:cubicBezTo>
                    <a:pt x="201" y="45"/>
                    <a:pt x="194" y="46"/>
                    <a:pt x="186" y="49"/>
                  </a:cubicBezTo>
                  <a:cubicBezTo>
                    <a:pt x="180" y="52"/>
                    <a:pt x="172" y="55"/>
                    <a:pt x="166" y="56"/>
                  </a:cubicBezTo>
                  <a:cubicBezTo>
                    <a:pt x="160" y="59"/>
                    <a:pt x="154" y="61"/>
                    <a:pt x="149" y="65"/>
                  </a:cubicBezTo>
                  <a:cubicBezTo>
                    <a:pt x="148" y="66"/>
                    <a:pt x="148" y="66"/>
                    <a:pt x="148" y="66"/>
                  </a:cubicBezTo>
                  <a:cubicBezTo>
                    <a:pt x="143" y="70"/>
                    <a:pt x="137" y="74"/>
                    <a:pt x="130" y="75"/>
                  </a:cubicBezTo>
                  <a:cubicBezTo>
                    <a:pt x="125" y="77"/>
                    <a:pt x="120" y="82"/>
                    <a:pt x="116" y="85"/>
                  </a:cubicBezTo>
                  <a:cubicBezTo>
                    <a:pt x="104" y="94"/>
                    <a:pt x="92" y="105"/>
                    <a:pt x="81" y="115"/>
                  </a:cubicBezTo>
                  <a:cubicBezTo>
                    <a:pt x="74" y="123"/>
                    <a:pt x="67" y="130"/>
                    <a:pt x="61" y="137"/>
                  </a:cubicBezTo>
                  <a:cubicBezTo>
                    <a:pt x="60" y="138"/>
                    <a:pt x="60" y="138"/>
                    <a:pt x="60" y="138"/>
                  </a:cubicBezTo>
                  <a:cubicBezTo>
                    <a:pt x="60" y="138"/>
                    <a:pt x="60" y="138"/>
                    <a:pt x="60" y="139"/>
                  </a:cubicBezTo>
                  <a:cubicBezTo>
                    <a:pt x="56" y="144"/>
                    <a:pt x="53" y="149"/>
                    <a:pt x="49" y="155"/>
                  </a:cubicBezTo>
                  <a:cubicBezTo>
                    <a:pt x="45" y="160"/>
                    <a:pt x="42" y="168"/>
                    <a:pt x="37" y="172"/>
                  </a:cubicBezTo>
                  <a:cubicBezTo>
                    <a:pt x="36" y="173"/>
                    <a:pt x="36" y="173"/>
                    <a:pt x="36" y="173"/>
                  </a:cubicBezTo>
                  <a:cubicBezTo>
                    <a:pt x="36" y="174"/>
                    <a:pt x="36" y="174"/>
                    <a:pt x="36" y="174"/>
                  </a:cubicBezTo>
                  <a:cubicBezTo>
                    <a:pt x="34" y="181"/>
                    <a:pt x="29" y="187"/>
                    <a:pt x="26" y="194"/>
                  </a:cubicBezTo>
                  <a:cubicBezTo>
                    <a:pt x="25" y="199"/>
                    <a:pt x="22" y="203"/>
                    <a:pt x="20" y="208"/>
                  </a:cubicBezTo>
                  <a:cubicBezTo>
                    <a:pt x="19" y="210"/>
                    <a:pt x="17" y="221"/>
                    <a:pt x="15" y="221"/>
                  </a:cubicBezTo>
                  <a:cubicBezTo>
                    <a:pt x="15" y="221"/>
                    <a:pt x="15" y="221"/>
                    <a:pt x="15" y="221"/>
                  </a:cubicBezTo>
                  <a:cubicBezTo>
                    <a:pt x="7" y="246"/>
                    <a:pt x="2" y="269"/>
                    <a:pt x="1" y="295"/>
                  </a:cubicBezTo>
                  <a:cubicBezTo>
                    <a:pt x="0" y="320"/>
                    <a:pt x="0" y="348"/>
                    <a:pt x="9" y="372"/>
                  </a:cubicBezTo>
                  <a:lnTo>
                    <a:pt x="10" y="372"/>
                  </a:lnTo>
                  <a:close/>
                  <a:moveTo>
                    <a:pt x="532" y="651"/>
                  </a:moveTo>
                  <a:cubicBezTo>
                    <a:pt x="533" y="651"/>
                    <a:pt x="533" y="651"/>
                    <a:pt x="533" y="651"/>
                  </a:cubicBezTo>
                  <a:cubicBezTo>
                    <a:pt x="533" y="650"/>
                    <a:pt x="534" y="649"/>
                    <a:pt x="534" y="648"/>
                  </a:cubicBezTo>
                  <a:cubicBezTo>
                    <a:pt x="534" y="648"/>
                    <a:pt x="535" y="648"/>
                    <a:pt x="535" y="648"/>
                  </a:cubicBezTo>
                  <a:cubicBezTo>
                    <a:pt x="535" y="649"/>
                    <a:pt x="535" y="649"/>
                    <a:pt x="535" y="650"/>
                  </a:cubicBezTo>
                  <a:cubicBezTo>
                    <a:pt x="535" y="650"/>
                    <a:pt x="535" y="650"/>
                    <a:pt x="535" y="650"/>
                  </a:cubicBezTo>
                  <a:cubicBezTo>
                    <a:pt x="535" y="650"/>
                    <a:pt x="535" y="650"/>
                    <a:pt x="535" y="650"/>
                  </a:cubicBezTo>
                  <a:cubicBezTo>
                    <a:pt x="536" y="651"/>
                    <a:pt x="536" y="654"/>
                    <a:pt x="536" y="655"/>
                  </a:cubicBezTo>
                  <a:cubicBezTo>
                    <a:pt x="536" y="655"/>
                    <a:pt x="536" y="655"/>
                    <a:pt x="536" y="655"/>
                  </a:cubicBezTo>
                  <a:cubicBezTo>
                    <a:pt x="536" y="656"/>
                    <a:pt x="536" y="656"/>
                    <a:pt x="536" y="656"/>
                  </a:cubicBezTo>
                  <a:cubicBezTo>
                    <a:pt x="535" y="659"/>
                    <a:pt x="533" y="666"/>
                    <a:pt x="531" y="667"/>
                  </a:cubicBezTo>
                  <a:cubicBezTo>
                    <a:pt x="530" y="667"/>
                    <a:pt x="530" y="667"/>
                    <a:pt x="530" y="667"/>
                  </a:cubicBezTo>
                  <a:cubicBezTo>
                    <a:pt x="530" y="668"/>
                    <a:pt x="530" y="668"/>
                    <a:pt x="530" y="668"/>
                  </a:cubicBezTo>
                  <a:cubicBezTo>
                    <a:pt x="530" y="668"/>
                    <a:pt x="529" y="669"/>
                    <a:pt x="529" y="669"/>
                  </a:cubicBezTo>
                  <a:cubicBezTo>
                    <a:pt x="529" y="669"/>
                    <a:pt x="529" y="669"/>
                    <a:pt x="529" y="669"/>
                  </a:cubicBezTo>
                  <a:cubicBezTo>
                    <a:pt x="529" y="670"/>
                    <a:pt x="529" y="670"/>
                    <a:pt x="529" y="670"/>
                  </a:cubicBezTo>
                  <a:cubicBezTo>
                    <a:pt x="529" y="671"/>
                    <a:pt x="528" y="672"/>
                    <a:pt x="527" y="673"/>
                  </a:cubicBezTo>
                  <a:cubicBezTo>
                    <a:pt x="527" y="674"/>
                    <a:pt x="527" y="674"/>
                    <a:pt x="527" y="674"/>
                  </a:cubicBezTo>
                  <a:cubicBezTo>
                    <a:pt x="526" y="676"/>
                    <a:pt x="524" y="679"/>
                    <a:pt x="521" y="682"/>
                  </a:cubicBezTo>
                  <a:cubicBezTo>
                    <a:pt x="511" y="693"/>
                    <a:pt x="499" y="703"/>
                    <a:pt x="486" y="711"/>
                  </a:cubicBezTo>
                  <a:cubicBezTo>
                    <a:pt x="480" y="714"/>
                    <a:pt x="474" y="716"/>
                    <a:pt x="468" y="719"/>
                  </a:cubicBezTo>
                  <a:cubicBezTo>
                    <a:pt x="466" y="721"/>
                    <a:pt x="465" y="722"/>
                    <a:pt x="464" y="723"/>
                  </a:cubicBezTo>
                  <a:cubicBezTo>
                    <a:pt x="459" y="725"/>
                    <a:pt x="453" y="728"/>
                    <a:pt x="447" y="729"/>
                  </a:cubicBezTo>
                  <a:cubicBezTo>
                    <a:pt x="439" y="731"/>
                    <a:pt x="434" y="736"/>
                    <a:pt x="426" y="739"/>
                  </a:cubicBezTo>
                  <a:cubicBezTo>
                    <a:pt x="419" y="741"/>
                    <a:pt x="411" y="744"/>
                    <a:pt x="404" y="745"/>
                  </a:cubicBezTo>
                  <a:cubicBezTo>
                    <a:pt x="402" y="746"/>
                    <a:pt x="400" y="747"/>
                    <a:pt x="398" y="748"/>
                  </a:cubicBezTo>
                  <a:cubicBezTo>
                    <a:pt x="397" y="748"/>
                    <a:pt x="397" y="748"/>
                    <a:pt x="397" y="748"/>
                  </a:cubicBezTo>
                  <a:cubicBezTo>
                    <a:pt x="395" y="748"/>
                    <a:pt x="393" y="748"/>
                    <a:pt x="392" y="748"/>
                  </a:cubicBezTo>
                  <a:cubicBezTo>
                    <a:pt x="391" y="749"/>
                    <a:pt x="390" y="749"/>
                    <a:pt x="390" y="750"/>
                  </a:cubicBezTo>
                  <a:cubicBezTo>
                    <a:pt x="381" y="753"/>
                    <a:pt x="369" y="754"/>
                    <a:pt x="360" y="755"/>
                  </a:cubicBezTo>
                  <a:cubicBezTo>
                    <a:pt x="349" y="756"/>
                    <a:pt x="339" y="758"/>
                    <a:pt x="327" y="758"/>
                  </a:cubicBezTo>
                  <a:cubicBezTo>
                    <a:pt x="327" y="759"/>
                    <a:pt x="327" y="759"/>
                    <a:pt x="327" y="759"/>
                  </a:cubicBezTo>
                  <a:cubicBezTo>
                    <a:pt x="311" y="762"/>
                    <a:pt x="291" y="759"/>
                    <a:pt x="274" y="757"/>
                  </a:cubicBezTo>
                  <a:cubicBezTo>
                    <a:pt x="261" y="755"/>
                    <a:pt x="245" y="750"/>
                    <a:pt x="237" y="739"/>
                  </a:cubicBezTo>
                  <a:cubicBezTo>
                    <a:pt x="236" y="739"/>
                    <a:pt x="236" y="739"/>
                    <a:pt x="236" y="739"/>
                  </a:cubicBezTo>
                  <a:cubicBezTo>
                    <a:pt x="236" y="739"/>
                    <a:pt x="235" y="738"/>
                    <a:pt x="235" y="738"/>
                  </a:cubicBezTo>
                  <a:cubicBezTo>
                    <a:pt x="234" y="737"/>
                    <a:pt x="232" y="735"/>
                    <a:pt x="231" y="734"/>
                  </a:cubicBezTo>
                  <a:cubicBezTo>
                    <a:pt x="231" y="733"/>
                    <a:pt x="231" y="733"/>
                    <a:pt x="230" y="732"/>
                  </a:cubicBezTo>
                  <a:cubicBezTo>
                    <a:pt x="235" y="734"/>
                    <a:pt x="238" y="737"/>
                    <a:pt x="243" y="740"/>
                  </a:cubicBezTo>
                  <a:cubicBezTo>
                    <a:pt x="244" y="740"/>
                    <a:pt x="245" y="740"/>
                    <a:pt x="245" y="740"/>
                  </a:cubicBezTo>
                  <a:cubicBezTo>
                    <a:pt x="253" y="743"/>
                    <a:pt x="261" y="743"/>
                    <a:pt x="269" y="745"/>
                  </a:cubicBezTo>
                  <a:cubicBezTo>
                    <a:pt x="277" y="748"/>
                    <a:pt x="286" y="745"/>
                    <a:pt x="293" y="749"/>
                  </a:cubicBezTo>
                  <a:cubicBezTo>
                    <a:pt x="294" y="749"/>
                    <a:pt x="294" y="749"/>
                    <a:pt x="294" y="749"/>
                  </a:cubicBezTo>
                  <a:cubicBezTo>
                    <a:pt x="295" y="749"/>
                    <a:pt x="295" y="749"/>
                    <a:pt x="295" y="749"/>
                  </a:cubicBezTo>
                  <a:cubicBezTo>
                    <a:pt x="304" y="747"/>
                    <a:pt x="313" y="748"/>
                    <a:pt x="322" y="748"/>
                  </a:cubicBezTo>
                  <a:cubicBezTo>
                    <a:pt x="322" y="748"/>
                    <a:pt x="322" y="748"/>
                    <a:pt x="322" y="748"/>
                  </a:cubicBezTo>
                  <a:cubicBezTo>
                    <a:pt x="322" y="748"/>
                    <a:pt x="322" y="748"/>
                    <a:pt x="322" y="748"/>
                  </a:cubicBezTo>
                  <a:cubicBezTo>
                    <a:pt x="334" y="744"/>
                    <a:pt x="348" y="744"/>
                    <a:pt x="361" y="742"/>
                  </a:cubicBezTo>
                  <a:cubicBezTo>
                    <a:pt x="371" y="741"/>
                    <a:pt x="379" y="739"/>
                    <a:pt x="389" y="737"/>
                  </a:cubicBezTo>
                  <a:cubicBezTo>
                    <a:pt x="389" y="738"/>
                    <a:pt x="389" y="738"/>
                    <a:pt x="389" y="738"/>
                  </a:cubicBezTo>
                  <a:cubicBezTo>
                    <a:pt x="391" y="737"/>
                    <a:pt x="393" y="736"/>
                    <a:pt x="396" y="736"/>
                  </a:cubicBezTo>
                  <a:cubicBezTo>
                    <a:pt x="398" y="736"/>
                    <a:pt x="398" y="736"/>
                    <a:pt x="398" y="736"/>
                  </a:cubicBezTo>
                  <a:cubicBezTo>
                    <a:pt x="398" y="736"/>
                    <a:pt x="398" y="736"/>
                    <a:pt x="398" y="736"/>
                  </a:cubicBezTo>
                  <a:cubicBezTo>
                    <a:pt x="410" y="733"/>
                    <a:pt x="421" y="727"/>
                    <a:pt x="432" y="723"/>
                  </a:cubicBezTo>
                  <a:cubicBezTo>
                    <a:pt x="443" y="719"/>
                    <a:pt x="455" y="716"/>
                    <a:pt x="465" y="709"/>
                  </a:cubicBezTo>
                  <a:cubicBezTo>
                    <a:pt x="465" y="708"/>
                    <a:pt x="465" y="708"/>
                    <a:pt x="465" y="708"/>
                  </a:cubicBezTo>
                  <a:cubicBezTo>
                    <a:pt x="465" y="708"/>
                    <a:pt x="465" y="708"/>
                    <a:pt x="465" y="708"/>
                  </a:cubicBezTo>
                  <a:cubicBezTo>
                    <a:pt x="471" y="704"/>
                    <a:pt x="481" y="699"/>
                    <a:pt x="487" y="697"/>
                  </a:cubicBezTo>
                  <a:cubicBezTo>
                    <a:pt x="496" y="695"/>
                    <a:pt x="504" y="685"/>
                    <a:pt x="511" y="679"/>
                  </a:cubicBezTo>
                  <a:cubicBezTo>
                    <a:pt x="519" y="671"/>
                    <a:pt x="527" y="662"/>
                    <a:pt x="532" y="651"/>
                  </a:cubicBezTo>
                  <a:close/>
                  <a:moveTo>
                    <a:pt x="396" y="627"/>
                  </a:moveTo>
                  <a:cubicBezTo>
                    <a:pt x="397" y="627"/>
                    <a:pt x="397" y="626"/>
                    <a:pt x="397" y="626"/>
                  </a:cubicBezTo>
                  <a:cubicBezTo>
                    <a:pt x="397" y="626"/>
                    <a:pt x="397" y="626"/>
                    <a:pt x="397" y="626"/>
                  </a:cubicBezTo>
                  <a:cubicBezTo>
                    <a:pt x="397" y="626"/>
                    <a:pt x="397" y="626"/>
                    <a:pt x="397" y="626"/>
                  </a:cubicBezTo>
                  <a:cubicBezTo>
                    <a:pt x="397" y="627"/>
                    <a:pt x="406" y="625"/>
                    <a:pt x="415" y="624"/>
                  </a:cubicBezTo>
                  <a:cubicBezTo>
                    <a:pt x="424" y="622"/>
                    <a:pt x="434" y="621"/>
                    <a:pt x="435" y="620"/>
                  </a:cubicBezTo>
                  <a:cubicBezTo>
                    <a:pt x="436" y="620"/>
                    <a:pt x="436" y="620"/>
                    <a:pt x="436" y="620"/>
                  </a:cubicBezTo>
                  <a:cubicBezTo>
                    <a:pt x="448" y="617"/>
                    <a:pt x="460" y="618"/>
                    <a:pt x="473" y="618"/>
                  </a:cubicBezTo>
                  <a:cubicBezTo>
                    <a:pt x="484" y="618"/>
                    <a:pt x="495" y="617"/>
                    <a:pt x="506" y="620"/>
                  </a:cubicBezTo>
                  <a:cubicBezTo>
                    <a:pt x="512" y="621"/>
                    <a:pt x="519" y="622"/>
                    <a:pt x="523" y="626"/>
                  </a:cubicBezTo>
                  <a:cubicBezTo>
                    <a:pt x="524" y="627"/>
                    <a:pt x="524" y="628"/>
                    <a:pt x="525" y="630"/>
                  </a:cubicBezTo>
                  <a:cubicBezTo>
                    <a:pt x="525" y="631"/>
                    <a:pt x="525" y="631"/>
                    <a:pt x="525" y="631"/>
                  </a:cubicBezTo>
                  <a:cubicBezTo>
                    <a:pt x="526" y="631"/>
                    <a:pt x="526" y="631"/>
                    <a:pt x="526" y="631"/>
                  </a:cubicBezTo>
                  <a:cubicBezTo>
                    <a:pt x="531" y="640"/>
                    <a:pt x="519" y="645"/>
                    <a:pt x="522" y="654"/>
                  </a:cubicBezTo>
                  <a:cubicBezTo>
                    <a:pt x="520" y="657"/>
                    <a:pt x="518" y="659"/>
                    <a:pt x="516" y="662"/>
                  </a:cubicBezTo>
                  <a:cubicBezTo>
                    <a:pt x="506" y="673"/>
                    <a:pt x="493" y="683"/>
                    <a:pt x="481" y="691"/>
                  </a:cubicBezTo>
                  <a:cubicBezTo>
                    <a:pt x="475" y="694"/>
                    <a:pt x="469" y="696"/>
                    <a:pt x="463" y="699"/>
                  </a:cubicBezTo>
                  <a:cubicBezTo>
                    <a:pt x="461" y="701"/>
                    <a:pt x="460" y="702"/>
                    <a:pt x="459" y="703"/>
                  </a:cubicBezTo>
                  <a:cubicBezTo>
                    <a:pt x="447" y="708"/>
                    <a:pt x="436" y="713"/>
                    <a:pt x="424" y="717"/>
                  </a:cubicBezTo>
                  <a:cubicBezTo>
                    <a:pt x="419" y="719"/>
                    <a:pt x="415" y="719"/>
                    <a:pt x="410" y="721"/>
                  </a:cubicBezTo>
                  <a:cubicBezTo>
                    <a:pt x="406" y="723"/>
                    <a:pt x="402" y="724"/>
                    <a:pt x="398" y="725"/>
                  </a:cubicBezTo>
                  <a:cubicBezTo>
                    <a:pt x="396" y="726"/>
                    <a:pt x="394" y="728"/>
                    <a:pt x="392" y="728"/>
                  </a:cubicBezTo>
                  <a:cubicBezTo>
                    <a:pt x="391" y="728"/>
                    <a:pt x="391" y="728"/>
                    <a:pt x="391" y="728"/>
                  </a:cubicBezTo>
                  <a:cubicBezTo>
                    <a:pt x="390" y="729"/>
                    <a:pt x="388" y="728"/>
                    <a:pt x="386" y="729"/>
                  </a:cubicBezTo>
                  <a:cubicBezTo>
                    <a:pt x="385" y="729"/>
                    <a:pt x="385" y="729"/>
                    <a:pt x="384" y="730"/>
                  </a:cubicBezTo>
                  <a:cubicBezTo>
                    <a:pt x="376" y="733"/>
                    <a:pt x="364" y="734"/>
                    <a:pt x="355" y="735"/>
                  </a:cubicBezTo>
                  <a:cubicBezTo>
                    <a:pt x="344" y="736"/>
                    <a:pt x="333" y="738"/>
                    <a:pt x="322" y="738"/>
                  </a:cubicBezTo>
                  <a:cubicBezTo>
                    <a:pt x="322" y="739"/>
                    <a:pt x="322" y="739"/>
                    <a:pt x="322" y="739"/>
                  </a:cubicBezTo>
                  <a:cubicBezTo>
                    <a:pt x="305" y="742"/>
                    <a:pt x="286" y="739"/>
                    <a:pt x="269" y="737"/>
                  </a:cubicBezTo>
                  <a:cubicBezTo>
                    <a:pt x="255" y="735"/>
                    <a:pt x="240" y="731"/>
                    <a:pt x="231" y="719"/>
                  </a:cubicBezTo>
                  <a:cubicBezTo>
                    <a:pt x="231" y="719"/>
                    <a:pt x="231" y="719"/>
                    <a:pt x="231" y="719"/>
                  </a:cubicBezTo>
                  <a:cubicBezTo>
                    <a:pt x="230" y="718"/>
                    <a:pt x="229" y="718"/>
                    <a:pt x="228" y="717"/>
                  </a:cubicBezTo>
                  <a:cubicBezTo>
                    <a:pt x="228" y="716"/>
                    <a:pt x="227" y="714"/>
                    <a:pt x="226" y="713"/>
                  </a:cubicBezTo>
                  <a:cubicBezTo>
                    <a:pt x="225" y="710"/>
                    <a:pt x="226" y="708"/>
                    <a:pt x="227" y="705"/>
                  </a:cubicBezTo>
                  <a:cubicBezTo>
                    <a:pt x="228" y="703"/>
                    <a:pt x="229" y="702"/>
                    <a:pt x="229" y="700"/>
                  </a:cubicBezTo>
                  <a:cubicBezTo>
                    <a:pt x="229" y="700"/>
                    <a:pt x="230" y="699"/>
                    <a:pt x="230" y="698"/>
                  </a:cubicBezTo>
                  <a:cubicBezTo>
                    <a:pt x="232" y="696"/>
                    <a:pt x="234" y="694"/>
                    <a:pt x="236" y="692"/>
                  </a:cubicBezTo>
                  <a:cubicBezTo>
                    <a:pt x="248" y="682"/>
                    <a:pt x="261" y="673"/>
                    <a:pt x="275" y="667"/>
                  </a:cubicBezTo>
                  <a:cubicBezTo>
                    <a:pt x="281" y="664"/>
                    <a:pt x="287" y="662"/>
                    <a:pt x="293" y="659"/>
                  </a:cubicBezTo>
                  <a:cubicBezTo>
                    <a:pt x="296" y="658"/>
                    <a:pt x="297" y="657"/>
                    <a:pt x="298" y="656"/>
                  </a:cubicBezTo>
                  <a:cubicBezTo>
                    <a:pt x="305" y="653"/>
                    <a:pt x="314" y="652"/>
                    <a:pt x="321" y="649"/>
                  </a:cubicBezTo>
                  <a:cubicBezTo>
                    <a:pt x="325" y="647"/>
                    <a:pt x="329" y="645"/>
                    <a:pt x="333" y="643"/>
                  </a:cubicBezTo>
                  <a:cubicBezTo>
                    <a:pt x="336" y="642"/>
                    <a:pt x="340" y="643"/>
                    <a:pt x="343" y="642"/>
                  </a:cubicBezTo>
                  <a:cubicBezTo>
                    <a:pt x="345" y="641"/>
                    <a:pt x="346" y="641"/>
                    <a:pt x="347" y="640"/>
                  </a:cubicBezTo>
                  <a:cubicBezTo>
                    <a:pt x="351" y="653"/>
                    <a:pt x="354" y="667"/>
                    <a:pt x="358" y="680"/>
                  </a:cubicBezTo>
                  <a:cubicBezTo>
                    <a:pt x="370" y="676"/>
                    <a:pt x="382" y="673"/>
                    <a:pt x="394" y="669"/>
                  </a:cubicBezTo>
                  <a:cubicBezTo>
                    <a:pt x="394" y="668"/>
                    <a:pt x="394" y="668"/>
                    <a:pt x="394" y="668"/>
                  </a:cubicBezTo>
                  <a:cubicBezTo>
                    <a:pt x="391" y="661"/>
                    <a:pt x="390" y="653"/>
                    <a:pt x="388" y="645"/>
                  </a:cubicBezTo>
                  <a:cubicBezTo>
                    <a:pt x="387" y="644"/>
                    <a:pt x="387" y="644"/>
                    <a:pt x="387" y="644"/>
                  </a:cubicBezTo>
                  <a:cubicBezTo>
                    <a:pt x="386" y="639"/>
                    <a:pt x="385" y="635"/>
                    <a:pt x="383" y="630"/>
                  </a:cubicBezTo>
                  <a:cubicBezTo>
                    <a:pt x="387" y="629"/>
                    <a:pt x="392" y="628"/>
                    <a:pt x="396" y="627"/>
                  </a:cubicBezTo>
                  <a:close/>
                  <a:moveTo>
                    <a:pt x="382" y="663"/>
                  </a:moveTo>
                  <a:cubicBezTo>
                    <a:pt x="382" y="663"/>
                    <a:pt x="382" y="663"/>
                    <a:pt x="382" y="663"/>
                  </a:cubicBezTo>
                  <a:cubicBezTo>
                    <a:pt x="383" y="664"/>
                    <a:pt x="383" y="664"/>
                    <a:pt x="383" y="664"/>
                  </a:cubicBezTo>
                  <a:cubicBezTo>
                    <a:pt x="383" y="664"/>
                    <a:pt x="384" y="665"/>
                    <a:pt x="383" y="665"/>
                  </a:cubicBezTo>
                  <a:cubicBezTo>
                    <a:pt x="380" y="665"/>
                    <a:pt x="371" y="666"/>
                    <a:pt x="369" y="669"/>
                  </a:cubicBezTo>
                  <a:cubicBezTo>
                    <a:pt x="367" y="670"/>
                    <a:pt x="366" y="670"/>
                    <a:pt x="364" y="670"/>
                  </a:cubicBezTo>
                  <a:cubicBezTo>
                    <a:pt x="364" y="663"/>
                    <a:pt x="360" y="655"/>
                    <a:pt x="358" y="648"/>
                  </a:cubicBezTo>
                  <a:cubicBezTo>
                    <a:pt x="355" y="641"/>
                    <a:pt x="355" y="634"/>
                    <a:pt x="353" y="627"/>
                  </a:cubicBezTo>
                  <a:cubicBezTo>
                    <a:pt x="352" y="625"/>
                    <a:pt x="352" y="624"/>
                    <a:pt x="351" y="623"/>
                  </a:cubicBezTo>
                  <a:cubicBezTo>
                    <a:pt x="350" y="617"/>
                    <a:pt x="349" y="611"/>
                    <a:pt x="348" y="606"/>
                  </a:cubicBezTo>
                  <a:cubicBezTo>
                    <a:pt x="354" y="605"/>
                    <a:pt x="361" y="604"/>
                    <a:pt x="367" y="602"/>
                  </a:cubicBezTo>
                  <a:cubicBezTo>
                    <a:pt x="367" y="603"/>
                    <a:pt x="368" y="606"/>
                    <a:pt x="368" y="606"/>
                  </a:cubicBezTo>
                  <a:cubicBezTo>
                    <a:pt x="368" y="606"/>
                    <a:pt x="368" y="606"/>
                    <a:pt x="368" y="606"/>
                  </a:cubicBezTo>
                  <a:cubicBezTo>
                    <a:pt x="368" y="606"/>
                    <a:pt x="372" y="621"/>
                    <a:pt x="374" y="629"/>
                  </a:cubicBezTo>
                  <a:cubicBezTo>
                    <a:pt x="378" y="640"/>
                    <a:pt x="381" y="652"/>
                    <a:pt x="382" y="663"/>
                  </a:cubicBezTo>
                  <a:close/>
                  <a:moveTo>
                    <a:pt x="290" y="10"/>
                  </a:moveTo>
                  <a:cubicBezTo>
                    <a:pt x="303" y="13"/>
                    <a:pt x="317" y="13"/>
                    <a:pt x="331" y="16"/>
                  </a:cubicBezTo>
                  <a:cubicBezTo>
                    <a:pt x="345" y="20"/>
                    <a:pt x="359" y="23"/>
                    <a:pt x="373" y="28"/>
                  </a:cubicBezTo>
                  <a:cubicBezTo>
                    <a:pt x="374" y="27"/>
                    <a:pt x="374" y="27"/>
                    <a:pt x="374" y="27"/>
                  </a:cubicBezTo>
                  <a:cubicBezTo>
                    <a:pt x="391" y="32"/>
                    <a:pt x="408" y="40"/>
                    <a:pt x="424" y="49"/>
                  </a:cubicBezTo>
                  <a:cubicBezTo>
                    <a:pt x="437" y="55"/>
                    <a:pt x="449" y="61"/>
                    <a:pt x="460" y="68"/>
                  </a:cubicBezTo>
                  <a:cubicBezTo>
                    <a:pt x="474" y="78"/>
                    <a:pt x="485" y="89"/>
                    <a:pt x="497" y="100"/>
                  </a:cubicBezTo>
                  <a:cubicBezTo>
                    <a:pt x="503" y="105"/>
                    <a:pt x="509" y="110"/>
                    <a:pt x="513" y="116"/>
                  </a:cubicBezTo>
                  <a:cubicBezTo>
                    <a:pt x="515" y="121"/>
                    <a:pt x="520" y="131"/>
                    <a:pt x="525" y="132"/>
                  </a:cubicBezTo>
                  <a:cubicBezTo>
                    <a:pt x="530" y="138"/>
                    <a:pt x="534" y="145"/>
                    <a:pt x="538" y="153"/>
                  </a:cubicBezTo>
                  <a:cubicBezTo>
                    <a:pt x="541" y="160"/>
                    <a:pt x="547" y="166"/>
                    <a:pt x="550" y="174"/>
                  </a:cubicBezTo>
                  <a:cubicBezTo>
                    <a:pt x="554" y="184"/>
                    <a:pt x="559" y="195"/>
                    <a:pt x="563" y="206"/>
                  </a:cubicBezTo>
                  <a:cubicBezTo>
                    <a:pt x="564" y="210"/>
                    <a:pt x="565" y="215"/>
                    <a:pt x="566" y="219"/>
                  </a:cubicBezTo>
                  <a:cubicBezTo>
                    <a:pt x="564" y="220"/>
                    <a:pt x="564" y="220"/>
                    <a:pt x="564" y="220"/>
                  </a:cubicBezTo>
                  <a:cubicBezTo>
                    <a:pt x="566" y="227"/>
                    <a:pt x="567" y="235"/>
                    <a:pt x="571" y="241"/>
                  </a:cubicBezTo>
                  <a:cubicBezTo>
                    <a:pt x="568" y="237"/>
                    <a:pt x="572" y="251"/>
                    <a:pt x="571" y="243"/>
                  </a:cubicBezTo>
                  <a:cubicBezTo>
                    <a:pt x="572" y="254"/>
                    <a:pt x="573" y="265"/>
                    <a:pt x="574" y="276"/>
                  </a:cubicBezTo>
                  <a:cubicBezTo>
                    <a:pt x="575" y="288"/>
                    <a:pt x="578" y="300"/>
                    <a:pt x="574" y="311"/>
                  </a:cubicBezTo>
                  <a:cubicBezTo>
                    <a:pt x="574" y="323"/>
                    <a:pt x="574" y="335"/>
                    <a:pt x="574" y="347"/>
                  </a:cubicBezTo>
                  <a:cubicBezTo>
                    <a:pt x="574" y="349"/>
                    <a:pt x="573" y="351"/>
                    <a:pt x="572" y="353"/>
                  </a:cubicBezTo>
                  <a:cubicBezTo>
                    <a:pt x="572" y="355"/>
                    <a:pt x="572" y="356"/>
                    <a:pt x="573" y="357"/>
                  </a:cubicBezTo>
                  <a:cubicBezTo>
                    <a:pt x="572" y="363"/>
                    <a:pt x="569" y="370"/>
                    <a:pt x="567" y="376"/>
                  </a:cubicBezTo>
                  <a:cubicBezTo>
                    <a:pt x="565" y="384"/>
                    <a:pt x="564" y="392"/>
                    <a:pt x="561" y="400"/>
                  </a:cubicBezTo>
                  <a:cubicBezTo>
                    <a:pt x="556" y="414"/>
                    <a:pt x="551" y="428"/>
                    <a:pt x="545" y="442"/>
                  </a:cubicBezTo>
                  <a:cubicBezTo>
                    <a:pt x="546" y="443"/>
                    <a:pt x="546" y="443"/>
                    <a:pt x="546" y="443"/>
                  </a:cubicBezTo>
                  <a:cubicBezTo>
                    <a:pt x="534" y="471"/>
                    <a:pt x="513" y="499"/>
                    <a:pt x="492" y="522"/>
                  </a:cubicBezTo>
                  <a:cubicBezTo>
                    <a:pt x="482" y="532"/>
                    <a:pt x="470" y="542"/>
                    <a:pt x="458" y="550"/>
                  </a:cubicBezTo>
                  <a:cubicBezTo>
                    <a:pt x="452" y="555"/>
                    <a:pt x="445" y="560"/>
                    <a:pt x="438" y="564"/>
                  </a:cubicBezTo>
                  <a:cubicBezTo>
                    <a:pt x="434" y="566"/>
                    <a:pt x="425" y="568"/>
                    <a:pt x="423" y="573"/>
                  </a:cubicBezTo>
                  <a:cubicBezTo>
                    <a:pt x="400" y="584"/>
                    <a:pt x="372" y="593"/>
                    <a:pt x="346" y="598"/>
                  </a:cubicBezTo>
                  <a:cubicBezTo>
                    <a:pt x="339" y="599"/>
                    <a:pt x="330" y="600"/>
                    <a:pt x="323" y="601"/>
                  </a:cubicBezTo>
                  <a:cubicBezTo>
                    <a:pt x="319" y="601"/>
                    <a:pt x="315" y="602"/>
                    <a:pt x="311" y="602"/>
                  </a:cubicBezTo>
                  <a:cubicBezTo>
                    <a:pt x="295" y="603"/>
                    <a:pt x="278" y="602"/>
                    <a:pt x="261" y="602"/>
                  </a:cubicBezTo>
                  <a:cubicBezTo>
                    <a:pt x="253" y="603"/>
                    <a:pt x="245" y="602"/>
                    <a:pt x="236" y="601"/>
                  </a:cubicBezTo>
                  <a:cubicBezTo>
                    <a:pt x="230" y="600"/>
                    <a:pt x="222" y="600"/>
                    <a:pt x="216" y="598"/>
                  </a:cubicBezTo>
                  <a:cubicBezTo>
                    <a:pt x="215" y="599"/>
                    <a:pt x="215" y="599"/>
                    <a:pt x="215" y="599"/>
                  </a:cubicBezTo>
                  <a:cubicBezTo>
                    <a:pt x="215" y="599"/>
                    <a:pt x="214" y="599"/>
                    <a:pt x="214" y="598"/>
                  </a:cubicBezTo>
                  <a:cubicBezTo>
                    <a:pt x="213" y="598"/>
                    <a:pt x="213" y="598"/>
                    <a:pt x="213" y="598"/>
                  </a:cubicBezTo>
                  <a:cubicBezTo>
                    <a:pt x="213" y="598"/>
                    <a:pt x="213" y="598"/>
                    <a:pt x="213" y="598"/>
                  </a:cubicBezTo>
                  <a:cubicBezTo>
                    <a:pt x="213" y="598"/>
                    <a:pt x="213" y="598"/>
                    <a:pt x="213" y="598"/>
                  </a:cubicBezTo>
                  <a:cubicBezTo>
                    <a:pt x="213" y="597"/>
                    <a:pt x="213" y="597"/>
                    <a:pt x="213" y="597"/>
                  </a:cubicBezTo>
                  <a:cubicBezTo>
                    <a:pt x="212" y="596"/>
                    <a:pt x="212" y="593"/>
                    <a:pt x="213" y="592"/>
                  </a:cubicBezTo>
                  <a:cubicBezTo>
                    <a:pt x="213" y="592"/>
                    <a:pt x="213" y="592"/>
                    <a:pt x="213" y="592"/>
                  </a:cubicBezTo>
                  <a:cubicBezTo>
                    <a:pt x="214" y="592"/>
                    <a:pt x="216" y="592"/>
                    <a:pt x="217" y="593"/>
                  </a:cubicBezTo>
                  <a:cubicBezTo>
                    <a:pt x="218" y="592"/>
                    <a:pt x="220" y="591"/>
                    <a:pt x="221" y="591"/>
                  </a:cubicBezTo>
                  <a:cubicBezTo>
                    <a:pt x="222" y="584"/>
                    <a:pt x="223" y="578"/>
                    <a:pt x="223" y="571"/>
                  </a:cubicBezTo>
                  <a:cubicBezTo>
                    <a:pt x="224" y="571"/>
                    <a:pt x="225" y="571"/>
                    <a:pt x="226" y="571"/>
                  </a:cubicBezTo>
                  <a:cubicBezTo>
                    <a:pt x="225" y="577"/>
                    <a:pt x="226" y="583"/>
                    <a:pt x="226" y="588"/>
                  </a:cubicBezTo>
                  <a:cubicBezTo>
                    <a:pt x="226" y="591"/>
                    <a:pt x="226" y="591"/>
                    <a:pt x="226" y="591"/>
                  </a:cubicBezTo>
                  <a:cubicBezTo>
                    <a:pt x="228" y="592"/>
                    <a:pt x="229" y="593"/>
                    <a:pt x="231" y="594"/>
                  </a:cubicBezTo>
                  <a:cubicBezTo>
                    <a:pt x="231" y="594"/>
                    <a:pt x="231" y="594"/>
                    <a:pt x="231" y="594"/>
                  </a:cubicBezTo>
                  <a:cubicBezTo>
                    <a:pt x="236" y="595"/>
                    <a:pt x="240" y="596"/>
                    <a:pt x="245" y="597"/>
                  </a:cubicBezTo>
                  <a:cubicBezTo>
                    <a:pt x="250" y="597"/>
                    <a:pt x="255" y="599"/>
                    <a:pt x="260" y="599"/>
                  </a:cubicBezTo>
                  <a:cubicBezTo>
                    <a:pt x="266" y="599"/>
                    <a:pt x="273" y="599"/>
                    <a:pt x="279" y="599"/>
                  </a:cubicBezTo>
                  <a:cubicBezTo>
                    <a:pt x="293" y="600"/>
                    <a:pt x="308" y="600"/>
                    <a:pt x="322" y="599"/>
                  </a:cubicBezTo>
                  <a:cubicBezTo>
                    <a:pt x="322" y="599"/>
                    <a:pt x="322" y="599"/>
                    <a:pt x="322" y="599"/>
                  </a:cubicBezTo>
                  <a:cubicBezTo>
                    <a:pt x="353" y="596"/>
                    <a:pt x="383" y="584"/>
                    <a:pt x="411" y="573"/>
                  </a:cubicBezTo>
                  <a:cubicBezTo>
                    <a:pt x="436" y="559"/>
                    <a:pt x="460" y="545"/>
                    <a:pt x="481" y="526"/>
                  </a:cubicBezTo>
                  <a:cubicBezTo>
                    <a:pt x="501" y="507"/>
                    <a:pt x="518" y="484"/>
                    <a:pt x="531" y="460"/>
                  </a:cubicBezTo>
                  <a:cubicBezTo>
                    <a:pt x="538" y="445"/>
                    <a:pt x="546" y="430"/>
                    <a:pt x="552" y="414"/>
                  </a:cubicBezTo>
                  <a:cubicBezTo>
                    <a:pt x="554" y="409"/>
                    <a:pt x="555" y="404"/>
                    <a:pt x="556" y="399"/>
                  </a:cubicBezTo>
                  <a:cubicBezTo>
                    <a:pt x="557" y="393"/>
                    <a:pt x="560" y="388"/>
                    <a:pt x="561" y="383"/>
                  </a:cubicBezTo>
                  <a:cubicBezTo>
                    <a:pt x="564" y="368"/>
                    <a:pt x="566" y="352"/>
                    <a:pt x="568" y="337"/>
                  </a:cubicBezTo>
                  <a:cubicBezTo>
                    <a:pt x="568" y="336"/>
                    <a:pt x="568" y="335"/>
                    <a:pt x="567" y="334"/>
                  </a:cubicBezTo>
                  <a:cubicBezTo>
                    <a:pt x="569" y="302"/>
                    <a:pt x="573" y="269"/>
                    <a:pt x="565" y="238"/>
                  </a:cubicBezTo>
                  <a:cubicBezTo>
                    <a:pt x="564" y="238"/>
                    <a:pt x="564" y="238"/>
                    <a:pt x="564" y="238"/>
                  </a:cubicBezTo>
                  <a:cubicBezTo>
                    <a:pt x="558" y="215"/>
                    <a:pt x="554" y="191"/>
                    <a:pt x="543" y="170"/>
                  </a:cubicBezTo>
                  <a:cubicBezTo>
                    <a:pt x="530" y="146"/>
                    <a:pt x="513" y="126"/>
                    <a:pt x="496" y="105"/>
                  </a:cubicBezTo>
                  <a:cubicBezTo>
                    <a:pt x="445" y="55"/>
                    <a:pt x="375" y="19"/>
                    <a:pt x="301" y="17"/>
                  </a:cubicBezTo>
                  <a:cubicBezTo>
                    <a:pt x="299" y="18"/>
                    <a:pt x="299" y="18"/>
                    <a:pt x="299" y="18"/>
                  </a:cubicBezTo>
                  <a:cubicBezTo>
                    <a:pt x="299" y="19"/>
                    <a:pt x="299" y="19"/>
                    <a:pt x="299" y="19"/>
                  </a:cubicBezTo>
                  <a:cubicBezTo>
                    <a:pt x="299" y="26"/>
                    <a:pt x="299" y="32"/>
                    <a:pt x="298" y="38"/>
                  </a:cubicBezTo>
                  <a:cubicBezTo>
                    <a:pt x="296" y="38"/>
                    <a:pt x="295" y="37"/>
                    <a:pt x="294" y="37"/>
                  </a:cubicBezTo>
                  <a:cubicBezTo>
                    <a:pt x="295" y="30"/>
                    <a:pt x="297" y="23"/>
                    <a:pt x="297" y="16"/>
                  </a:cubicBezTo>
                  <a:cubicBezTo>
                    <a:pt x="294" y="16"/>
                    <a:pt x="292" y="16"/>
                    <a:pt x="289" y="16"/>
                  </a:cubicBezTo>
                  <a:cubicBezTo>
                    <a:pt x="290" y="15"/>
                    <a:pt x="290" y="13"/>
                    <a:pt x="290" y="12"/>
                  </a:cubicBezTo>
                  <a:cubicBezTo>
                    <a:pt x="290" y="11"/>
                    <a:pt x="290" y="10"/>
                    <a:pt x="290" y="10"/>
                  </a:cubicBezTo>
                  <a:close/>
                  <a:moveTo>
                    <a:pt x="234" y="586"/>
                  </a:moveTo>
                  <a:cubicBezTo>
                    <a:pt x="235" y="578"/>
                    <a:pt x="235" y="578"/>
                    <a:pt x="235" y="578"/>
                  </a:cubicBezTo>
                  <a:cubicBezTo>
                    <a:pt x="265" y="581"/>
                    <a:pt x="294" y="579"/>
                    <a:pt x="317" y="576"/>
                  </a:cubicBezTo>
                  <a:cubicBezTo>
                    <a:pt x="321" y="576"/>
                    <a:pt x="325" y="575"/>
                    <a:pt x="329" y="574"/>
                  </a:cubicBezTo>
                  <a:cubicBezTo>
                    <a:pt x="330" y="578"/>
                    <a:pt x="332" y="583"/>
                    <a:pt x="333" y="587"/>
                  </a:cubicBezTo>
                  <a:cubicBezTo>
                    <a:pt x="332" y="587"/>
                    <a:pt x="331" y="588"/>
                    <a:pt x="329" y="588"/>
                  </a:cubicBezTo>
                  <a:cubicBezTo>
                    <a:pt x="329" y="588"/>
                    <a:pt x="329" y="588"/>
                    <a:pt x="329" y="588"/>
                  </a:cubicBezTo>
                  <a:cubicBezTo>
                    <a:pt x="329" y="588"/>
                    <a:pt x="329" y="589"/>
                    <a:pt x="328" y="589"/>
                  </a:cubicBezTo>
                  <a:cubicBezTo>
                    <a:pt x="328" y="589"/>
                    <a:pt x="328" y="589"/>
                    <a:pt x="328" y="589"/>
                  </a:cubicBezTo>
                  <a:cubicBezTo>
                    <a:pt x="328" y="589"/>
                    <a:pt x="328" y="589"/>
                    <a:pt x="328" y="589"/>
                  </a:cubicBezTo>
                  <a:cubicBezTo>
                    <a:pt x="328" y="589"/>
                    <a:pt x="328" y="588"/>
                    <a:pt x="328" y="588"/>
                  </a:cubicBezTo>
                  <a:cubicBezTo>
                    <a:pt x="318" y="590"/>
                    <a:pt x="301" y="592"/>
                    <a:pt x="301" y="592"/>
                  </a:cubicBezTo>
                  <a:cubicBezTo>
                    <a:pt x="281" y="598"/>
                    <a:pt x="254" y="590"/>
                    <a:pt x="234" y="586"/>
                  </a:cubicBezTo>
                  <a:close/>
                  <a:moveTo>
                    <a:pt x="338" y="571"/>
                  </a:moveTo>
                  <a:cubicBezTo>
                    <a:pt x="339" y="571"/>
                    <a:pt x="347" y="570"/>
                    <a:pt x="350" y="569"/>
                  </a:cubicBezTo>
                  <a:cubicBezTo>
                    <a:pt x="353" y="568"/>
                    <a:pt x="356" y="567"/>
                    <a:pt x="359" y="567"/>
                  </a:cubicBezTo>
                  <a:cubicBezTo>
                    <a:pt x="359" y="571"/>
                    <a:pt x="361" y="577"/>
                    <a:pt x="361" y="581"/>
                  </a:cubicBezTo>
                  <a:cubicBezTo>
                    <a:pt x="355" y="583"/>
                    <a:pt x="348" y="584"/>
                    <a:pt x="341" y="585"/>
                  </a:cubicBezTo>
                  <a:cubicBezTo>
                    <a:pt x="341" y="582"/>
                    <a:pt x="339" y="574"/>
                    <a:pt x="339" y="574"/>
                  </a:cubicBezTo>
                  <a:cubicBezTo>
                    <a:pt x="339" y="574"/>
                    <a:pt x="339" y="574"/>
                    <a:pt x="339" y="574"/>
                  </a:cubicBezTo>
                  <a:cubicBezTo>
                    <a:pt x="339" y="574"/>
                    <a:pt x="339" y="574"/>
                    <a:pt x="339" y="574"/>
                  </a:cubicBezTo>
                  <a:cubicBezTo>
                    <a:pt x="339" y="573"/>
                    <a:pt x="338" y="572"/>
                    <a:pt x="338" y="571"/>
                  </a:cubicBezTo>
                  <a:close/>
                  <a:moveTo>
                    <a:pt x="523" y="423"/>
                  </a:moveTo>
                  <a:cubicBezTo>
                    <a:pt x="523" y="415"/>
                    <a:pt x="529" y="408"/>
                    <a:pt x="531" y="401"/>
                  </a:cubicBezTo>
                  <a:cubicBezTo>
                    <a:pt x="531" y="400"/>
                    <a:pt x="531" y="400"/>
                    <a:pt x="531" y="400"/>
                  </a:cubicBezTo>
                  <a:cubicBezTo>
                    <a:pt x="531" y="393"/>
                    <a:pt x="536" y="385"/>
                    <a:pt x="538" y="378"/>
                  </a:cubicBezTo>
                  <a:cubicBezTo>
                    <a:pt x="541" y="371"/>
                    <a:pt x="543" y="363"/>
                    <a:pt x="545" y="356"/>
                  </a:cubicBezTo>
                  <a:cubicBezTo>
                    <a:pt x="548" y="340"/>
                    <a:pt x="550" y="324"/>
                    <a:pt x="551" y="308"/>
                  </a:cubicBezTo>
                  <a:cubicBezTo>
                    <a:pt x="551" y="291"/>
                    <a:pt x="550" y="274"/>
                    <a:pt x="549" y="257"/>
                  </a:cubicBezTo>
                  <a:cubicBezTo>
                    <a:pt x="547" y="247"/>
                    <a:pt x="545" y="236"/>
                    <a:pt x="541" y="226"/>
                  </a:cubicBezTo>
                  <a:cubicBezTo>
                    <a:pt x="540" y="226"/>
                    <a:pt x="540" y="226"/>
                    <a:pt x="540" y="226"/>
                  </a:cubicBezTo>
                  <a:cubicBezTo>
                    <a:pt x="537" y="221"/>
                    <a:pt x="536" y="215"/>
                    <a:pt x="534" y="209"/>
                  </a:cubicBezTo>
                  <a:cubicBezTo>
                    <a:pt x="532" y="203"/>
                    <a:pt x="530" y="198"/>
                    <a:pt x="527" y="193"/>
                  </a:cubicBezTo>
                  <a:cubicBezTo>
                    <a:pt x="527" y="192"/>
                    <a:pt x="527" y="192"/>
                    <a:pt x="527" y="192"/>
                  </a:cubicBezTo>
                  <a:cubicBezTo>
                    <a:pt x="524" y="181"/>
                    <a:pt x="515" y="170"/>
                    <a:pt x="508" y="161"/>
                  </a:cubicBezTo>
                  <a:cubicBezTo>
                    <a:pt x="501" y="149"/>
                    <a:pt x="492" y="139"/>
                    <a:pt x="483" y="128"/>
                  </a:cubicBezTo>
                  <a:cubicBezTo>
                    <a:pt x="463" y="105"/>
                    <a:pt x="439" y="89"/>
                    <a:pt x="416" y="69"/>
                  </a:cubicBezTo>
                  <a:cubicBezTo>
                    <a:pt x="406" y="65"/>
                    <a:pt x="397" y="62"/>
                    <a:pt x="387" y="57"/>
                  </a:cubicBezTo>
                  <a:cubicBezTo>
                    <a:pt x="377" y="53"/>
                    <a:pt x="365" y="51"/>
                    <a:pt x="357" y="45"/>
                  </a:cubicBezTo>
                  <a:cubicBezTo>
                    <a:pt x="356" y="44"/>
                    <a:pt x="356" y="44"/>
                    <a:pt x="356" y="44"/>
                  </a:cubicBezTo>
                  <a:cubicBezTo>
                    <a:pt x="355" y="44"/>
                    <a:pt x="355" y="44"/>
                    <a:pt x="355" y="44"/>
                  </a:cubicBezTo>
                  <a:cubicBezTo>
                    <a:pt x="348" y="45"/>
                    <a:pt x="340" y="41"/>
                    <a:pt x="333" y="39"/>
                  </a:cubicBezTo>
                  <a:cubicBezTo>
                    <a:pt x="324" y="37"/>
                    <a:pt x="315" y="36"/>
                    <a:pt x="307" y="36"/>
                  </a:cubicBezTo>
                  <a:cubicBezTo>
                    <a:pt x="307" y="33"/>
                    <a:pt x="308" y="30"/>
                    <a:pt x="308" y="27"/>
                  </a:cubicBezTo>
                  <a:cubicBezTo>
                    <a:pt x="308" y="26"/>
                    <a:pt x="308" y="26"/>
                    <a:pt x="308" y="26"/>
                  </a:cubicBezTo>
                  <a:cubicBezTo>
                    <a:pt x="316" y="26"/>
                    <a:pt x="323" y="33"/>
                    <a:pt x="330" y="29"/>
                  </a:cubicBezTo>
                  <a:cubicBezTo>
                    <a:pt x="330" y="29"/>
                    <a:pt x="330" y="29"/>
                    <a:pt x="330" y="29"/>
                  </a:cubicBezTo>
                  <a:cubicBezTo>
                    <a:pt x="337" y="29"/>
                    <a:pt x="345" y="32"/>
                    <a:pt x="351" y="33"/>
                  </a:cubicBezTo>
                  <a:cubicBezTo>
                    <a:pt x="351" y="33"/>
                    <a:pt x="351" y="33"/>
                    <a:pt x="351" y="33"/>
                  </a:cubicBezTo>
                  <a:cubicBezTo>
                    <a:pt x="351" y="33"/>
                    <a:pt x="351" y="33"/>
                    <a:pt x="351" y="33"/>
                  </a:cubicBezTo>
                  <a:cubicBezTo>
                    <a:pt x="365" y="33"/>
                    <a:pt x="381" y="42"/>
                    <a:pt x="393" y="47"/>
                  </a:cubicBezTo>
                  <a:cubicBezTo>
                    <a:pt x="409" y="54"/>
                    <a:pt x="425" y="61"/>
                    <a:pt x="439" y="70"/>
                  </a:cubicBezTo>
                  <a:cubicBezTo>
                    <a:pt x="453" y="79"/>
                    <a:pt x="465" y="90"/>
                    <a:pt x="477" y="100"/>
                  </a:cubicBezTo>
                  <a:cubicBezTo>
                    <a:pt x="490" y="112"/>
                    <a:pt x="500" y="123"/>
                    <a:pt x="510" y="137"/>
                  </a:cubicBezTo>
                  <a:cubicBezTo>
                    <a:pt x="510" y="137"/>
                    <a:pt x="511" y="138"/>
                    <a:pt x="512" y="138"/>
                  </a:cubicBezTo>
                  <a:cubicBezTo>
                    <a:pt x="519" y="148"/>
                    <a:pt x="526" y="158"/>
                    <a:pt x="532" y="170"/>
                  </a:cubicBezTo>
                  <a:cubicBezTo>
                    <a:pt x="537" y="179"/>
                    <a:pt x="543" y="189"/>
                    <a:pt x="544" y="200"/>
                  </a:cubicBezTo>
                  <a:cubicBezTo>
                    <a:pt x="544" y="201"/>
                    <a:pt x="544" y="201"/>
                    <a:pt x="544" y="201"/>
                  </a:cubicBezTo>
                  <a:cubicBezTo>
                    <a:pt x="545" y="201"/>
                    <a:pt x="545" y="201"/>
                    <a:pt x="545" y="201"/>
                  </a:cubicBezTo>
                  <a:cubicBezTo>
                    <a:pt x="551" y="211"/>
                    <a:pt x="553" y="227"/>
                    <a:pt x="555" y="238"/>
                  </a:cubicBezTo>
                  <a:cubicBezTo>
                    <a:pt x="556" y="239"/>
                    <a:pt x="556" y="239"/>
                    <a:pt x="556" y="239"/>
                  </a:cubicBezTo>
                  <a:cubicBezTo>
                    <a:pt x="559" y="244"/>
                    <a:pt x="558" y="251"/>
                    <a:pt x="559" y="257"/>
                  </a:cubicBezTo>
                  <a:cubicBezTo>
                    <a:pt x="559" y="264"/>
                    <a:pt x="560" y="271"/>
                    <a:pt x="561" y="278"/>
                  </a:cubicBezTo>
                  <a:cubicBezTo>
                    <a:pt x="562" y="293"/>
                    <a:pt x="560" y="309"/>
                    <a:pt x="560" y="324"/>
                  </a:cubicBezTo>
                  <a:cubicBezTo>
                    <a:pt x="559" y="354"/>
                    <a:pt x="551" y="383"/>
                    <a:pt x="543" y="412"/>
                  </a:cubicBezTo>
                  <a:cubicBezTo>
                    <a:pt x="541" y="417"/>
                    <a:pt x="534" y="427"/>
                    <a:pt x="534" y="433"/>
                  </a:cubicBezTo>
                  <a:cubicBezTo>
                    <a:pt x="533" y="440"/>
                    <a:pt x="527" y="446"/>
                    <a:pt x="525" y="452"/>
                  </a:cubicBezTo>
                  <a:cubicBezTo>
                    <a:pt x="525" y="453"/>
                    <a:pt x="525" y="453"/>
                    <a:pt x="525" y="453"/>
                  </a:cubicBezTo>
                  <a:cubicBezTo>
                    <a:pt x="525" y="453"/>
                    <a:pt x="525" y="453"/>
                    <a:pt x="525" y="453"/>
                  </a:cubicBezTo>
                  <a:cubicBezTo>
                    <a:pt x="524" y="459"/>
                    <a:pt x="519" y="463"/>
                    <a:pt x="517" y="467"/>
                  </a:cubicBezTo>
                  <a:cubicBezTo>
                    <a:pt x="513" y="473"/>
                    <a:pt x="509" y="479"/>
                    <a:pt x="505" y="484"/>
                  </a:cubicBezTo>
                  <a:cubicBezTo>
                    <a:pt x="505" y="484"/>
                    <a:pt x="505" y="484"/>
                    <a:pt x="505" y="484"/>
                  </a:cubicBezTo>
                  <a:cubicBezTo>
                    <a:pt x="496" y="492"/>
                    <a:pt x="490" y="504"/>
                    <a:pt x="481" y="512"/>
                  </a:cubicBezTo>
                  <a:cubicBezTo>
                    <a:pt x="472" y="522"/>
                    <a:pt x="462" y="531"/>
                    <a:pt x="451" y="539"/>
                  </a:cubicBezTo>
                  <a:cubicBezTo>
                    <a:pt x="427" y="556"/>
                    <a:pt x="399" y="570"/>
                    <a:pt x="370" y="578"/>
                  </a:cubicBezTo>
                  <a:cubicBezTo>
                    <a:pt x="369" y="573"/>
                    <a:pt x="368" y="569"/>
                    <a:pt x="366" y="564"/>
                  </a:cubicBezTo>
                  <a:cubicBezTo>
                    <a:pt x="369" y="564"/>
                    <a:pt x="400" y="555"/>
                    <a:pt x="413" y="544"/>
                  </a:cubicBezTo>
                  <a:cubicBezTo>
                    <a:pt x="413" y="543"/>
                    <a:pt x="413" y="543"/>
                    <a:pt x="413" y="543"/>
                  </a:cubicBezTo>
                  <a:cubicBezTo>
                    <a:pt x="418" y="539"/>
                    <a:pt x="425" y="537"/>
                    <a:pt x="430" y="533"/>
                  </a:cubicBezTo>
                  <a:cubicBezTo>
                    <a:pt x="432" y="533"/>
                    <a:pt x="432" y="533"/>
                    <a:pt x="432" y="533"/>
                  </a:cubicBezTo>
                  <a:cubicBezTo>
                    <a:pt x="439" y="531"/>
                    <a:pt x="448" y="521"/>
                    <a:pt x="453" y="516"/>
                  </a:cubicBezTo>
                  <a:cubicBezTo>
                    <a:pt x="463" y="507"/>
                    <a:pt x="472" y="498"/>
                    <a:pt x="481" y="488"/>
                  </a:cubicBezTo>
                  <a:cubicBezTo>
                    <a:pt x="487" y="480"/>
                    <a:pt x="494" y="472"/>
                    <a:pt x="500" y="463"/>
                  </a:cubicBezTo>
                  <a:cubicBezTo>
                    <a:pt x="501" y="461"/>
                    <a:pt x="501" y="461"/>
                    <a:pt x="501" y="461"/>
                  </a:cubicBezTo>
                  <a:cubicBezTo>
                    <a:pt x="504" y="456"/>
                    <a:pt x="507" y="449"/>
                    <a:pt x="511" y="443"/>
                  </a:cubicBezTo>
                  <a:cubicBezTo>
                    <a:pt x="515" y="437"/>
                    <a:pt x="517" y="430"/>
                    <a:pt x="522" y="424"/>
                  </a:cubicBezTo>
                  <a:cubicBezTo>
                    <a:pt x="523" y="424"/>
                    <a:pt x="523" y="424"/>
                    <a:pt x="523" y="424"/>
                  </a:cubicBezTo>
                  <a:lnTo>
                    <a:pt x="523" y="423"/>
                  </a:lnTo>
                  <a:close/>
                  <a:moveTo>
                    <a:pt x="494" y="225"/>
                  </a:moveTo>
                  <a:cubicBezTo>
                    <a:pt x="494" y="226"/>
                    <a:pt x="494" y="227"/>
                    <a:pt x="494" y="227"/>
                  </a:cubicBezTo>
                  <a:cubicBezTo>
                    <a:pt x="485" y="232"/>
                    <a:pt x="484" y="246"/>
                    <a:pt x="489" y="253"/>
                  </a:cubicBezTo>
                  <a:cubicBezTo>
                    <a:pt x="497" y="264"/>
                    <a:pt x="497" y="264"/>
                    <a:pt x="497" y="264"/>
                  </a:cubicBezTo>
                  <a:cubicBezTo>
                    <a:pt x="499" y="267"/>
                    <a:pt x="499" y="269"/>
                    <a:pt x="500" y="270"/>
                  </a:cubicBezTo>
                  <a:cubicBezTo>
                    <a:pt x="500" y="273"/>
                    <a:pt x="500" y="277"/>
                    <a:pt x="500" y="280"/>
                  </a:cubicBezTo>
                  <a:cubicBezTo>
                    <a:pt x="498" y="276"/>
                    <a:pt x="497" y="274"/>
                    <a:pt x="495" y="272"/>
                  </a:cubicBezTo>
                  <a:cubicBezTo>
                    <a:pt x="494" y="271"/>
                    <a:pt x="493" y="271"/>
                    <a:pt x="492" y="270"/>
                  </a:cubicBezTo>
                  <a:cubicBezTo>
                    <a:pt x="489" y="268"/>
                    <a:pt x="485" y="267"/>
                    <a:pt x="483" y="270"/>
                  </a:cubicBezTo>
                  <a:cubicBezTo>
                    <a:pt x="481" y="264"/>
                    <a:pt x="480" y="257"/>
                    <a:pt x="478" y="251"/>
                  </a:cubicBezTo>
                  <a:cubicBezTo>
                    <a:pt x="475" y="255"/>
                    <a:pt x="473" y="259"/>
                    <a:pt x="470" y="263"/>
                  </a:cubicBezTo>
                  <a:cubicBezTo>
                    <a:pt x="466" y="254"/>
                    <a:pt x="457" y="237"/>
                    <a:pt x="447" y="233"/>
                  </a:cubicBezTo>
                  <a:cubicBezTo>
                    <a:pt x="442" y="232"/>
                    <a:pt x="440" y="235"/>
                    <a:pt x="438" y="239"/>
                  </a:cubicBezTo>
                  <a:cubicBezTo>
                    <a:pt x="438" y="239"/>
                    <a:pt x="438" y="239"/>
                    <a:pt x="438" y="239"/>
                  </a:cubicBezTo>
                  <a:cubicBezTo>
                    <a:pt x="435" y="245"/>
                    <a:pt x="434" y="251"/>
                    <a:pt x="433" y="257"/>
                  </a:cubicBezTo>
                  <a:cubicBezTo>
                    <a:pt x="431" y="261"/>
                    <a:pt x="428" y="265"/>
                    <a:pt x="425" y="269"/>
                  </a:cubicBezTo>
                  <a:cubicBezTo>
                    <a:pt x="421" y="273"/>
                    <a:pt x="417" y="277"/>
                    <a:pt x="415" y="282"/>
                  </a:cubicBezTo>
                  <a:cubicBezTo>
                    <a:pt x="415" y="283"/>
                    <a:pt x="415" y="283"/>
                    <a:pt x="415" y="283"/>
                  </a:cubicBezTo>
                  <a:cubicBezTo>
                    <a:pt x="415" y="284"/>
                    <a:pt x="417" y="285"/>
                    <a:pt x="417" y="286"/>
                  </a:cubicBezTo>
                  <a:cubicBezTo>
                    <a:pt x="421" y="292"/>
                    <a:pt x="421" y="299"/>
                    <a:pt x="417" y="310"/>
                  </a:cubicBezTo>
                  <a:cubicBezTo>
                    <a:pt x="417" y="311"/>
                    <a:pt x="417" y="311"/>
                    <a:pt x="417" y="311"/>
                  </a:cubicBezTo>
                  <a:cubicBezTo>
                    <a:pt x="418" y="312"/>
                    <a:pt x="418" y="312"/>
                    <a:pt x="418" y="312"/>
                  </a:cubicBezTo>
                  <a:cubicBezTo>
                    <a:pt x="417" y="314"/>
                    <a:pt x="416" y="317"/>
                    <a:pt x="414" y="319"/>
                  </a:cubicBezTo>
                  <a:cubicBezTo>
                    <a:pt x="411" y="310"/>
                    <a:pt x="405" y="302"/>
                    <a:pt x="401" y="294"/>
                  </a:cubicBezTo>
                  <a:cubicBezTo>
                    <a:pt x="395" y="282"/>
                    <a:pt x="390" y="271"/>
                    <a:pt x="388" y="258"/>
                  </a:cubicBezTo>
                  <a:cubicBezTo>
                    <a:pt x="388" y="258"/>
                    <a:pt x="388" y="258"/>
                    <a:pt x="388" y="258"/>
                  </a:cubicBezTo>
                  <a:cubicBezTo>
                    <a:pt x="388" y="256"/>
                    <a:pt x="387" y="253"/>
                    <a:pt x="386" y="250"/>
                  </a:cubicBezTo>
                  <a:cubicBezTo>
                    <a:pt x="386" y="250"/>
                    <a:pt x="386" y="250"/>
                    <a:pt x="386" y="250"/>
                  </a:cubicBezTo>
                  <a:cubicBezTo>
                    <a:pt x="383" y="249"/>
                    <a:pt x="380" y="251"/>
                    <a:pt x="379" y="253"/>
                  </a:cubicBezTo>
                  <a:cubicBezTo>
                    <a:pt x="379" y="254"/>
                    <a:pt x="378" y="254"/>
                    <a:pt x="378" y="255"/>
                  </a:cubicBezTo>
                  <a:cubicBezTo>
                    <a:pt x="378" y="255"/>
                    <a:pt x="378" y="255"/>
                    <a:pt x="378" y="255"/>
                  </a:cubicBezTo>
                  <a:cubicBezTo>
                    <a:pt x="377" y="255"/>
                    <a:pt x="377" y="255"/>
                    <a:pt x="377" y="255"/>
                  </a:cubicBezTo>
                  <a:cubicBezTo>
                    <a:pt x="377" y="255"/>
                    <a:pt x="377" y="255"/>
                    <a:pt x="377" y="255"/>
                  </a:cubicBezTo>
                  <a:cubicBezTo>
                    <a:pt x="372" y="250"/>
                    <a:pt x="368" y="242"/>
                    <a:pt x="360" y="239"/>
                  </a:cubicBezTo>
                  <a:cubicBezTo>
                    <a:pt x="355" y="237"/>
                    <a:pt x="341" y="233"/>
                    <a:pt x="337" y="238"/>
                  </a:cubicBezTo>
                  <a:cubicBezTo>
                    <a:pt x="331" y="238"/>
                    <a:pt x="325" y="238"/>
                    <a:pt x="319" y="238"/>
                  </a:cubicBezTo>
                  <a:cubicBezTo>
                    <a:pt x="306" y="233"/>
                    <a:pt x="295" y="228"/>
                    <a:pt x="284" y="221"/>
                  </a:cubicBezTo>
                  <a:cubicBezTo>
                    <a:pt x="279" y="216"/>
                    <a:pt x="272" y="212"/>
                    <a:pt x="264" y="206"/>
                  </a:cubicBezTo>
                  <a:cubicBezTo>
                    <a:pt x="264" y="206"/>
                    <a:pt x="264" y="206"/>
                    <a:pt x="264" y="206"/>
                  </a:cubicBezTo>
                  <a:cubicBezTo>
                    <a:pt x="261" y="205"/>
                    <a:pt x="259" y="205"/>
                    <a:pt x="256" y="205"/>
                  </a:cubicBezTo>
                  <a:cubicBezTo>
                    <a:pt x="253" y="205"/>
                    <a:pt x="252" y="208"/>
                    <a:pt x="251" y="211"/>
                  </a:cubicBezTo>
                  <a:cubicBezTo>
                    <a:pt x="251" y="211"/>
                    <a:pt x="251" y="211"/>
                    <a:pt x="251" y="211"/>
                  </a:cubicBezTo>
                  <a:cubicBezTo>
                    <a:pt x="252" y="212"/>
                    <a:pt x="253" y="213"/>
                    <a:pt x="254" y="214"/>
                  </a:cubicBezTo>
                  <a:cubicBezTo>
                    <a:pt x="255" y="217"/>
                    <a:pt x="257" y="221"/>
                    <a:pt x="260" y="222"/>
                  </a:cubicBezTo>
                  <a:cubicBezTo>
                    <a:pt x="261" y="224"/>
                    <a:pt x="262" y="225"/>
                    <a:pt x="264" y="226"/>
                  </a:cubicBezTo>
                  <a:cubicBezTo>
                    <a:pt x="266" y="227"/>
                    <a:pt x="266" y="228"/>
                    <a:pt x="266" y="228"/>
                  </a:cubicBezTo>
                  <a:cubicBezTo>
                    <a:pt x="267" y="231"/>
                    <a:pt x="268" y="233"/>
                    <a:pt x="269" y="235"/>
                  </a:cubicBezTo>
                  <a:cubicBezTo>
                    <a:pt x="275" y="247"/>
                    <a:pt x="285" y="252"/>
                    <a:pt x="294" y="255"/>
                  </a:cubicBezTo>
                  <a:cubicBezTo>
                    <a:pt x="297" y="256"/>
                    <a:pt x="299" y="257"/>
                    <a:pt x="302" y="257"/>
                  </a:cubicBezTo>
                  <a:cubicBezTo>
                    <a:pt x="308" y="257"/>
                    <a:pt x="313" y="260"/>
                    <a:pt x="319" y="261"/>
                  </a:cubicBezTo>
                  <a:cubicBezTo>
                    <a:pt x="319" y="261"/>
                    <a:pt x="319" y="261"/>
                    <a:pt x="319" y="262"/>
                  </a:cubicBezTo>
                  <a:cubicBezTo>
                    <a:pt x="319" y="262"/>
                    <a:pt x="319" y="262"/>
                    <a:pt x="319" y="262"/>
                  </a:cubicBezTo>
                  <a:cubicBezTo>
                    <a:pt x="319" y="262"/>
                    <a:pt x="319" y="262"/>
                    <a:pt x="319" y="262"/>
                  </a:cubicBezTo>
                  <a:cubicBezTo>
                    <a:pt x="319" y="262"/>
                    <a:pt x="319" y="262"/>
                    <a:pt x="319" y="262"/>
                  </a:cubicBezTo>
                  <a:cubicBezTo>
                    <a:pt x="320" y="262"/>
                    <a:pt x="320" y="262"/>
                    <a:pt x="320" y="262"/>
                  </a:cubicBezTo>
                  <a:cubicBezTo>
                    <a:pt x="320" y="262"/>
                    <a:pt x="320" y="262"/>
                    <a:pt x="321" y="262"/>
                  </a:cubicBezTo>
                  <a:cubicBezTo>
                    <a:pt x="320" y="262"/>
                    <a:pt x="320" y="263"/>
                    <a:pt x="319" y="263"/>
                  </a:cubicBezTo>
                  <a:cubicBezTo>
                    <a:pt x="319" y="264"/>
                    <a:pt x="318" y="266"/>
                    <a:pt x="318" y="267"/>
                  </a:cubicBezTo>
                  <a:cubicBezTo>
                    <a:pt x="310" y="274"/>
                    <a:pt x="305" y="279"/>
                    <a:pt x="300" y="285"/>
                  </a:cubicBezTo>
                  <a:cubicBezTo>
                    <a:pt x="298" y="287"/>
                    <a:pt x="295" y="288"/>
                    <a:pt x="293" y="290"/>
                  </a:cubicBezTo>
                  <a:cubicBezTo>
                    <a:pt x="287" y="299"/>
                    <a:pt x="278" y="300"/>
                    <a:pt x="268" y="303"/>
                  </a:cubicBezTo>
                  <a:cubicBezTo>
                    <a:pt x="269" y="304"/>
                    <a:pt x="269" y="304"/>
                    <a:pt x="269" y="304"/>
                  </a:cubicBezTo>
                  <a:cubicBezTo>
                    <a:pt x="265" y="305"/>
                    <a:pt x="261" y="307"/>
                    <a:pt x="257" y="307"/>
                  </a:cubicBezTo>
                  <a:cubicBezTo>
                    <a:pt x="255" y="305"/>
                    <a:pt x="253" y="305"/>
                    <a:pt x="251" y="304"/>
                  </a:cubicBezTo>
                  <a:cubicBezTo>
                    <a:pt x="250" y="300"/>
                    <a:pt x="250" y="296"/>
                    <a:pt x="250" y="293"/>
                  </a:cubicBezTo>
                  <a:cubicBezTo>
                    <a:pt x="246" y="284"/>
                    <a:pt x="240" y="276"/>
                    <a:pt x="235" y="268"/>
                  </a:cubicBezTo>
                  <a:cubicBezTo>
                    <a:pt x="229" y="258"/>
                    <a:pt x="225" y="247"/>
                    <a:pt x="222" y="236"/>
                  </a:cubicBezTo>
                  <a:cubicBezTo>
                    <a:pt x="222" y="236"/>
                    <a:pt x="222" y="236"/>
                    <a:pt x="222" y="236"/>
                  </a:cubicBezTo>
                  <a:cubicBezTo>
                    <a:pt x="219" y="231"/>
                    <a:pt x="217" y="226"/>
                    <a:pt x="215" y="220"/>
                  </a:cubicBezTo>
                  <a:cubicBezTo>
                    <a:pt x="214" y="221"/>
                    <a:pt x="214" y="221"/>
                    <a:pt x="214" y="221"/>
                  </a:cubicBezTo>
                  <a:cubicBezTo>
                    <a:pt x="212" y="222"/>
                    <a:pt x="210" y="222"/>
                    <a:pt x="209" y="222"/>
                  </a:cubicBezTo>
                  <a:cubicBezTo>
                    <a:pt x="208" y="222"/>
                    <a:pt x="208" y="222"/>
                    <a:pt x="208" y="222"/>
                  </a:cubicBezTo>
                  <a:cubicBezTo>
                    <a:pt x="207" y="225"/>
                    <a:pt x="207" y="225"/>
                    <a:pt x="207" y="225"/>
                  </a:cubicBezTo>
                  <a:cubicBezTo>
                    <a:pt x="206" y="224"/>
                    <a:pt x="206" y="224"/>
                    <a:pt x="206" y="224"/>
                  </a:cubicBezTo>
                  <a:cubicBezTo>
                    <a:pt x="203" y="222"/>
                    <a:pt x="200" y="226"/>
                    <a:pt x="198" y="228"/>
                  </a:cubicBezTo>
                  <a:cubicBezTo>
                    <a:pt x="198" y="229"/>
                    <a:pt x="198" y="229"/>
                    <a:pt x="198" y="229"/>
                  </a:cubicBezTo>
                  <a:cubicBezTo>
                    <a:pt x="198" y="229"/>
                    <a:pt x="198" y="229"/>
                    <a:pt x="198" y="229"/>
                  </a:cubicBezTo>
                  <a:cubicBezTo>
                    <a:pt x="199" y="241"/>
                    <a:pt x="204" y="252"/>
                    <a:pt x="208" y="263"/>
                  </a:cubicBezTo>
                  <a:cubicBezTo>
                    <a:pt x="210" y="266"/>
                    <a:pt x="213" y="269"/>
                    <a:pt x="215" y="272"/>
                  </a:cubicBezTo>
                  <a:cubicBezTo>
                    <a:pt x="218" y="278"/>
                    <a:pt x="220" y="284"/>
                    <a:pt x="224" y="290"/>
                  </a:cubicBezTo>
                  <a:cubicBezTo>
                    <a:pt x="225" y="292"/>
                    <a:pt x="226" y="294"/>
                    <a:pt x="227" y="295"/>
                  </a:cubicBezTo>
                  <a:cubicBezTo>
                    <a:pt x="232" y="305"/>
                    <a:pt x="236" y="317"/>
                    <a:pt x="245" y="325"/>
                  </a:cubicBezTo>
                  <a:cubicBezTo>
                    <a:pt x="245" y="326"/>
                    <a:pt x="246" y="326"/>
                    <a:pt x="247" y="326"/>
                  </a:cubicBezTo>
                  <a:cubicBezTo>
                    <a:pt x="251" y="329"/>
                    <a:pt x="260" y="328"/>
                    <a:pt x="265" y="328"/>
                  </a:cubicBezTo>
                  <a:cubicBezTo>
                    <a:pt x="271" y="326"/>
                    <a:pt x="276" y="324"/>
                    <a:pt x="282" y="322"/>
                  </a:cubicBezTo>
                  <a:cubicBezTo>
                    <a:pt x="282" y="322"/>
                    <a:pt x="283" y="322"/>
                    <a:pt x="283" y="322"/>
                  </a:cubicBezTo>
                  <a:cubicBezTo>
                    <a:pt x="283" y="322"/>
                    <a:pt x="283" y="322"/>
                    <a:pt x="283" y="323"/>
                  </a:cubicBezTo>
                  <a:cubicBezTo>
                    <a:pt x="282" y="325"/>
                    <a:pt x="282" y="327"/>
                    <a:pt x="281" y="329"/>
                  </a:cubicBezTo>
                  <a:cubicBezTo>
                    <a:pt x="274" y="342"/>
                    <a:pt x="265" y="353"/>
                    <a:pt x="256" y="362"/>
                  </a:cubicBezTo>
                  <a:cubicBezTo>
                    <a:pt x="247" y="368"/>
                    <a:pt x="240" y="376"/>
                    <a:pt x="233" y="385"/>
                  </a:cubicBezTo>
                  <a:cubicBezTo>
                    <a:pt x="223" y="396"/>
                    <a:pt x="221" y="406"/>
                    <a:pt x="226" y="420"/>
                  </a:cubicBezTo>
                  <a:cubicBezTo>
                    <a:pt x="227" y="419"/>
                    <a:pt x="227" y="419"/>
                    <a:pt x="227" y="419"/>
                  </a:cubicBezTo>
                  <a:cubicBezTo>
                    <a:pt x="227" y="420"/>
                    <a:pt x="227" y="420"/>
                    <a:pt x="227" y="420"/>
                  </a:cubicBezTo>
                  <a:cubicBezTo>
                    <a:pt x="230" y="427"/>
                    <a:pt x="237" y="447"/>
                    <a:pt x="229" y="450"/>
                  </a:cubicBezTo>
                  <a:cubicBezTo>
                    <a:pt x="228" y="451"/>
                    <a:pt x="227" y="451"/>
                    <a:pt x="225" y="452"/>
                  </a:cubicBezTo>
                  <a:cubicBezTo>
                    <a:pt x="216" y="456"/>
                    <a:pt x="214" y="465"/>
                    <a:pt x="212" y="473"/>
                  </a:cubicBezTo>
                  <a:cubicBezTo>
                    <a:pt x="211" y="476"/>
                    <a:pt x="211" y="476"/>
                    <a:pt x="211" y="476"/>
                  </a:cubicBezTo>
                  <a:cubicBezTo>
                    <a:pt x="210" y="485"/>
                    <a:pt x="205" y="498"/>
                    <a:pt x="191" y="501"/>
                  </a:cubicBezTo>
                  <a:cubicBezTo>
                    <a:pt x="189" y="502"/>
                    <a:pt x="186" y="502"/>
                    <a:pt x="184" y="503"/>
                  </a:cubicBezTo>
                  <a:cubicBezTo>
                    <a:pt x="174" y="503"/>
                    <a:pt x="168" y="496"/>
                    <a:pt x="161" y="491"/>
                  </a:cubicBezTo>
                  <a:cubicBezTo>
                    <a:pt x="152" y="483"/>
                    <a:pt x="147" y="475"/>
                    <a:pt x="140" y="466"/>
                  </a:cubicBezTo>
                  <a:cubicBezTo>
                    <a:pt x="132" y="455"/>
                    <a:pt x="123" y="444"/>
                    <a:pt x="121" y="431"/>
                  </a:cubicBezTo>
                  <a:cubicBezTo>
                    <a:pt x="121" y="430"/>
                    <a:pt x="121" y="429"/>
                    <a:pt x="121" y="428"/>
                  </a:cubicBezTo>
                  <a:cubicBezTo>
                    <a:pt x="121" y="423"/>
                    <a:pt x="123" y="418"/>
                    <a:pt x="122" y="412"/>
                  </a:cubicBezTo>
                  <a:cubicBezTo>
                    <a:pt x="122" y="409"/>
                    <a:pt x="121" y="405"/>
                    <a:pt x="120" y="402"/>
                  </a:cubicBezTo>
                  <a:cubicBezTo>
                    <a:pt x="119" y="402"/>
                    <a:pt x="119" y="402"/>
                    <a:pt x="119" y="402"/>
                  </a:cubicBezTo>
                  <a:cubicBezTo>
                    <a:pt x="117" y="399"/>
                    <a:pt x="117" y="394"/>
                    <a:pt x="115" y="391"/>
                  </a:cubicBezTo>
                  <a:cubicBezTo>
                    <a:pt x="111" y="382"/>
                    <a:pt x="101" y="376"/>
                    <a:pt x="100" y="367"/>
                  </a:cubicBezTo>
                  <a:cubicBezTo>
                    <a:pt x="99" y="365"/>
                    <a:pt x="100" y="364"/>
                    <a:pt x="100" y="363"/>
                  </a:cubicBezTo>
                  <a:cubicBezTo>
                    <a:pt x="101" y="359"/>
                    <a:pt x="103" y="354"/>
                    <a:pt x="103" y="350"/>
                  </a:cubicBezTo>
                  <a:cubicBezTo>
                    <a:pt x="103" y="350"/>
                    <a:pt x="103" y="350"/>
                    <a:pt x="103" y="350"/>
                  </a:cubicBezTo>
                  <a:cubicBezTo>
                    <a:pt x="102" y="340"/>
                    <a:pt x="93" y="326"/>
                    <a:pt x="82" y="324"/>
                  </a:cubicBezTo>
                  <a:cubicBezTo>
                    <a:pt x="75" y="323"/>
                    <a:pt x="67" y="326"/>
                    <a:pt x="60" y="323"/>
                  </a:cubicBezTo>
                  <a:cubicBezTo>
                    <a:pt x="58" y="323"/>
                    <a:pt x="56" y="321"/>
                    <a:pt x="53" y="320"/>
                  </a:cubicBezTo>
                  <a:cubicBezTo>
                    <a:pt x="45" y="312"/>
                    <a:pt x="44" y="299"/>
                    <a:pt x="43" y="287"/>
                  </a:cubicBezTo>
                  <a:cubicBezTo>
                    <a:pt x="43" y="285"/>
                    <a:pt x="43" y="285"/>
                    <a:pt x="43" y="285"/>
                  </a:cubicBezTo>
                  <a:cubicBezTo>
                    <a:pt x="42" y="286"/>
                    <a:pt x="42" y="286"/>
                    <a:pt x="42" y="286"/>
                  </a:cubicBezTo>
                  <a:cubicBezTo>
                    <a:pt x="41" y="277"/>
                    <a:pt x="41" y="262"/>
                    <a:pt x="44" y="254"/>
                  </a:cubicBezTo>
                  <a:cubicBezTo>
                    <a:pt x="46" y="247"/>
                    <a:pt x="51" y="240"/>
                    <a:pt x="54" y="233"/>
                  </a:cubicBezTo>
                  <a:cubicBezTo>
                    <a:pt x="58" y="224"/>
                    <a:pt x="63" y="216"/>
                    <a:pt x="69" y="208"/>
                  </a:cubicBezTo>
                  <a:cubicBezTo>
                    <a:pt x="71" y="207"/>
                    <a:pt x="72" y="206"/>
                    <a:pt x="74" y="205"/>
                  </a:cubicBezTo>
                  <a:cubicBezTo>
                    <a:pt x="74" y="204"/>
                    <a:pt x="75" y="204"/>
                    <a:pt x="75" y="203"/>
                  </a:cubicBezTo>
                  <a:cubicBezTo>
                    <a:pt x="76" y="202"/>
                    <a:pt x="76" y="202"/>
                    <a:pt x="76" y="202"/>
                  </a:cubicBezTo>
                  <a:cubicBezTo>
                    <a:pt x="83" y="197"/>
                    <a:pt x="91" y="193"/>
                    <a:pt x="98" y="188"/>
                  </a:cubicBezTo>
                  <a:cubicBezTo>
                    <a:pt x="102" y="187"/>
                    <a:pt x="124" y="175"/>
                    <a:pt x="125" y="184"/>
                  </a:cubicBezTo>
                  <a:cubicBezTo>
                    <a:pt x="125" y="185"/>
                    <a:pt x="125" y="185"/>
                    <a:pt x="125" y="185"/>
                  </a:cubicBezTo>
                  <a:cubicBezTo>
                    <a:pt x="126" y="185"/>
                    <a:pt x="126" y="185"/>
                    <a:pt x="126" y="185"/>
                  </a:cubicBezTo>
                  <a:cubicBezTo>
                    <a:pt x="126" y="185"/>
                    <a:pt x="126" y="186"/>
                    <a:pt x="126" y="186"/>
                  </a:cubicBezTo>
                  <a:cubicBezTo>
                    <a:pt x="125" y="187"/>
                    <a:pt x="125" y="187"/>
                    <a:pt x="125" y="187"/>
                  </a:cubicBezTo>
                  <a:cubicBezTo>
                    <a:pt x="125" y="187"/>
                    <a:pt x="125" y="187"/>
                    <a:pt x="125" y="187"/>
                  </a:cubicBezTo>
                  <a:cubicBezTo>
                    <a:pt x="124" y="188"/>
                    <a:pt x="123" y="189"/>
                    <a:pt x="122" y="190"/>
                  </a:cubicBezTo>
                  <a:cubicBezTo>
                    <a:pt x="120" y="192"/>
                    <a:pt x="120" y="195"/>
                    <a:pt x="121" y="197"/>
                  </a:cubicBezTo>
                  <a:cubicBezTo>
                    <a:pt x="123" y="208"/>
                    <a:pt x="137" y="216"/>
                    <a:pt x="146" y="221"/>
                  </a:cubicBezTo>
                  <a:cubicBezTo>
                    <a:pt x="149" y="224"/>
                    <a:pt x="152" y="224"/>
                    <a:pt x="155" y="222"/>
                  </a:cubicBezTo>
                  <a:cubicBezTo>
                    <a:pt x="158" y="220"/>
                    <a:pt x="157" y="213"/>
                    <a:pt x="161" y="211"/>
                  </a:cubicBezTo>
                  <a:cubicBezTo>
                    <a:pt x="163" y="213"/>
                    <a:pt x="166" y="214"/>
                    <a:pt x="168" y="215"/>
                  </a:cubicBezTo>
                  <a:cubicBezTo>
                    <a:pt x="178" y="219"/>
                    <a:pt x="188" y="220"/>
                    <a:pt x="198" y="221"/>
                  </a:cubicBezTo>
                  <a:cubicBezTo>
                    <a:pt x="201" y="221"/>
                    <a:pt x="205" y="221"/>
                    <a:pt x="208" y="220"/>
                  </a:cubicBezTo>
                  <a:cubicBezTo>
                    <a:pt x="211" y="219"/>
                    <a:pt x="214" y="218"/>
                    <a:pt x="216" y="216"/>
                  </a:cubicBezTo>
                  <a:cubicBezTo>
                    <a:pt x="219" y="213"/>
                    <a:pt x="226" y="203"/>
                    <a:pt x="223" y="198"/>
                  </a:cubicBezTo>
                  <a:cubicBezTo>
                    <a:pt x="223" y="195"/>
                    <a:pt x="224" y="191"/>
                    <a:pt x="223" y="187"/>
                  </a:cubicBezTo>
                  <a:cubicBezTo>
                    <a:pt x="223" y="185"/>
                    <a:pt x="222" y="184"/>
                    <a:pt x="220" y="184"/>
                  </a:cubicBezTo>
                  <a:cubicBezTo>
                    <a:pt x="220" y="183"/>
                    <a:pt x="219" y="183"/>
                    <a:pt x="219" y="183"/>
                  </a:cubicBezTo>
                  <a:cubicBezTo>
                    <a:pt x="218" y="184"/>
                    <a:pt x="218" y="184"/>
                    <a:pt x="218" y="184"/>
                  </a:cubicBezTo>
                  <a:cubicBezTo>
                    <a:pt x="217" y="187"/>
                    <a:pt x="204" y="187"/>
                    <a:pt x="202" y="187"/>
                  </a:cubicBezTo>
                  <a:cubicBezTo>
                    <a:pt x="201" y="186"/>
                    <a:pt x="201" y="186"/>
                    <a:pt x="201" y="186"/>
                  </a:cubicBezTo>
                  <a:cubicBezTo>
                    <a:pt x="200" y="187"/>
                    <a:pt x="200" y="187"/>
                    <a:pt x="200" y="187"/>
                  </a:cubicBezTo>
                  <a:cubicBezTo>
                    <a:pt x="199" y="187"/>
                    <a:pt x="199" y="187"/>
                    <a:pt x="199" y="187"/>
                  </a:cubicBezTo>
                  <a:cubicBezTo>
                    <a:pt x="198" y="191"/>
                    <a:pt x="193" y="186"/>
                    <a:pt x="192" y="184"/>
                  </a:cubicBezTo>
                  <a:cubicBezTo>
                    <a:pt x="192" y="184"/>
                    <a:pt x="193" y="183"/>
                    <a:pt x="193" y="183"/>
                  </a:cubicBezTo>
                  <a:cubicBezTo>
                    <a:pt x="192" y="182"/>
                    <a:pt x="192" y="182"/>
                    <a:pt x="192" y="182"/>
                  </a:cubicBezTo>
                  <a:cubicBezTo>
                    <a:pt x="192" y="182"/>
                    <a:pt x="192" y="182"/>
                    <a:pt x="192" y="182"/>
                  </a:cubicBezTo>
                  <a:cubicBezTo>
                    <a:pt x="193" y="182"/>
                    <a:pt x="193" y="182"/>
                    <a:pt x="193" y="182"/>
                  </a:cubicBezTo>
                  <a:cubicBezTo>
                    <a:pt x="193" y="181"/>
                    <a:pt x="193" y="181"/>
                    <a:pt x="193" y="181"/>
                  </a:cubicBezTo>
                  <a:cubicBezTo>
                    <a:pt x="191" y="174"/>
                    <a:pt x="215" y="176"/>
                    <a:pt x="217" y="176"/>
                  </a:cubicBezTo>
                  <a:cubicBezTo>
                    <a:pt x="219" y="176"/>
                    <a:pt x="221" y="176"/>
                    <a:pt x="222" y="175"/>
                  </a:cubicBezTo>
                  <a:cubicBezTo>
                    <a:pt x="230" y="176"/>
                    <a:pt x="242" y="179"/>
                    <a:pt x="249" y="175"/>
                  </a:cubicBezTo>
                  <a:cubicBezTo>
                    <a:pt x="251" y="174"/>
                    <a:pt x="253" y="172"/>
                    <a:pt x="253" y="170"/>
                  </a:cubicBezTo>
                  <a:cubicBezTo>
                    <a:pt x="253" y="169"/>
                    <a:pt x="253" y="168"/>
                    <a:pt x="253" y="168"/>
                  </a:cubicBezTo>
                  <a:cubicBezTo>
                    <a:pt x="252" y="167"/>
                    <a:pt x="252" y="166"/>
                    <a:pt x="252" y="165"/>
                  </a:cubicBezTo>
                  <a:cubicBezTo>
                    <a:pt x="249" y="159"/>
                    <a:pt x="243" y="157"/>
                    <a:pt x="239" y="153"/>
                  </a:cubicBezTo>
                  <a:cubicBezTo>
                    <a:pt x="239" y="152"/>
                    <a:pt x="239" y="152"/>
                    <a:pt x="240" y="152"/>
                  </a:cubicBezTo>
                  <a:cubicBezTo>
                    <a:pt x="240" y="151"/>
                    <a:pt x="241" y="150"/>
                    <a:pt x="241" y="149"/>
                  </a:cubicBezTo>
                  <a:cubicBezTo>
                    <a:pt x="242" y="144"/>
                    <a:pt x="237" y="141"/>
                    <a:pt x="233" y="140"/>
                  </a:cubicBezTo>
                  <a:cubicBezTo>
                    <a:pt x="228" y="140"/>
                    <a:pt x="223" y="142"/>
                    <a:pt x="221" y="147"/>
                  </a:cubicBezTo>
                  <a:cubicBezTo>
                    <a:pt x="220" y="147"/>
                    <a:pt x="220" y="148"/>
                    <a:pt x="220" y="149"/>
                  </a:cubicBezTo>
                  <a:cubicBezTo>
                    <a:pt x="220" y="147"/>
                    <a:pt x="219" y="143"/>
                    <a:pt x="218" y="142"/>
                  </a:cubicBezTo>
                  <a:cubicBezTo>
                    <a:pt x="218" y="142"/>
                    <a:pt x="217" y="141"/>
                    <a:pt x="217" y="141"/>
                  </a:cubicBezTo>
                  <a:cubicBezTo>
                    <a:pt x="216" y="141"/>
                    <a:pt x="216" y="141"/>
                    <a:pt x="216" y="141"/>
                  </a:cubicBezTo>
                  <a:cubicBezTo>
                    <a:pt x="215" y="140"/>
                    <a:pt x="215" y="140"/>
                    <a:pt x="214" y="140"/>
                  </a:cubicBezTo>
                  <a:cubicBezTo>
                    <a:pt x="212" y="140"/>
                    <a:pt x="211" y="141"/>
                    <a:pt x="210" y="141"/>
                  </a:cubicBezTo>
                  <a:cubicBezTo>
                    <a:pt x="204" y="146"/>
                    <a:pt x="195" y="152"/>
                    <a:pt x="192" y="159"/>
                  </a:cubicBezTo>
                  <a:cubicBezTo>
                    <a:pt x="191" y="161"/>
                    <a:pt x="191" y="162"/>
                    <a:pt x="191" y="164"/>
                  </a:cubicBezTo>
                  <a:cubicBezTo>
                    <a:pt x="191" y="165"/>
                    <a:pt x="191" y="165"/>
                    <a:pt x="191" y="166"/>
                  </a:cubicBezTo>
                  <a:cubicBezTo>
                    <a:pt x="186" y="166"/>
                    <a:pt x="180" y="167"/>
                    <a:pt x="175" y="168"/>
                  </a:cubicBezTo>
                  <a:cubicBezTo>
                    <a:pt x="174" y="168"/>
                    <a:pt x="174" y="168"/>
                    <a:pt x="174" y="168"/>
                  </a:cubicBezTo>
                  <a:cubicBezTo>
                    <a:pt x="173" y="168"/>
                    <a:pt x="173" y="169"/>
                    <a:pt x="172" y="170"/>
                  </a:cubicBezTo>
                  <a:cubicBezTo>
                    <a:pt x="172" y="167"/>
                    <a:pt x="173" y="164"/>
                    <a:pt x="170" y="162"/>
                  </a:cubicBezTo>
                  <a:cubicBezTo>
                    <a:pt x="169" y="160"/>
                    <a:pt x="164" y="159"/>
                    <a:pt x="164" y="157"/>
                  </a:cubicBezTo>
                  <a:cubicBezTo>
                    <a:pt x="164" y="157"/>
                    <a:pt x="164" y="157"/>
                    <a:pt x="164" y="157"/>
                  </a:cubicBezTo>
                  <a:cubicBezTo>
                    <a:pt x="164" y="154"/>
                    <a:pt x="164" y="152"/>
                    <a:pt x="164" y="149"/>
                  </a:cubicBezTo>
                  <a:cubicBezTo>
                    <a:pt x="164" y="148"/>
                    <a:pt x="163" y="147"/>
                    <a:pt x="162" y="146"/>
                  </a:cubicBezTo>
                  <a:cubicBezTo>
                    <a:pt x="157" y="141"/>
                    <a:pt x="147" y="147"/>
                    <a:pt x="147" y="153"/>
                  </a:cubicBezTo>
                  <a:cubicBezTo>
                    <a:pt x="147" y="156"/>
                    <a:pt x="148" y="159"/>
                    <a:pt x="150" y="162"/>
                  </a:cubicBezTo>
                  <a:cubicBezTo>
                    <a:pt x="148" y="160"/>
                    <a:pt x="146" y="159"/>
                    <a:pt x="144" y="157"/>
                  </a:cubicBezTo>
                  <a:cubicBezTo>
                    <a:pt x="141" y="156"/>
                    <a:pt x="140" y="153"/>
                    <a:pt x="137" y="152"/>
                  </a:cubicBezTo>
                  <a:cubicBezTo>
                    <a:pt x="135" y="151"/>
                    <a:pt x="131" y="151"/>
                    <a:pt x="131" y="151"/>
                  </a:cubicBezTo>
                  <a:cubicBezTo>
                    <a:pt x="130" y="151"/>
                    <a:pt x="130" y="151"/>
                    <a:pt x="129" y="151"/>
                  </a:cubicBezTo>
                  <a:cubicBezTo>
                    <a:pt x="129" y="152"/>
                    <a:pt x="129" y="152"/>
                    <a:pt x="129" y="152"/>
                  </a:cubicBezTo>
                  <a:cubicBezTo>
                    <a:pt x="128" y="152"/>
                    <a:pt x="128" y="152"/>
                    <a:pt x="128" y="151"/>
                  </a:cubicBezTo>
                  <a:cubicBezTo>
                    <a:pt x="127" y="151"/>
                    <a:pt x="127" y="151"/>
                    <a:pt x="127" y="151"/>
                  </a:cubicBezTo>
                  <a:cubicBezTo>
                    <a:pt x="127" y="151"/>
                    <a:pt x="127" y="151"/>
                    <a:pt x="127" y="151"/>
                  </a:cubicBezTo>
                  <a:cubicBezTo>
                    <a:pt x="125" y="152"/>
                    <a:pt x="124" y="152"/>
                    <a:pt x="122" y="152"/>
                  </a:cubicBezTo>
                  <a:cubicBezTo>
                    <a:pt x="122" y="152"/>
                    <a:pt x="122" y="152"/>
                    <a:pt x="122" y="152"/>
                  </a:cubicBezTo>
                  <a:cubicBezTo>
                    <a:pt x="122" y="152"/>
                    <a:pt x="122" y="152"/>
                    <a:pt x="122" y="152"/>
                  </a:cubicBezTo>
                  <a:cubicBezTo>
                    <a:pt x="121" y="154"/>
                    <a:pt x="119" y="154"/>
                    <a:pt x="117" y="155"/>
                  </a:cubicBezTo>
                  <a:cubicBezTo>
                    <a:pt x="117" y="155"/>
                    <a:pt x="117" y="155"/>
                    <a:pt x="117" y="155"/>
                  </a:cubicBezTo>
                  <a:cubicBezTo>
                    <a:pt x="112" y="159"/>
                    <a:pt x="100" y="179"/>
                    <a:pt x="92" y="175"/>
                  </a:cubicBezTo>
                  <a:cubicBezTo>
                    <a:pt x="92" y="175"/>
                    <a:pt x="92" y="175"/>
                    <a:pt x="92" y="175"/>
                  </a:cubicBezTo>
                  <a:cubicBezTo>
                    <a:pt x="92" y="175"/>
                    <a:pt x="92" y="175"/>
                    <a:pt x="92" y="175"/>
                  </a:cubicBezTo>
                  <a:cubicBezTo>
                    <a:pt x="92" y="174"/>
                    <a:pt x="92" y="173"/>
                    <a:pt x="93" y="172"/>
                  </a:cubicBezTo>
                  <a:cubicBezTo>
                    <a:pt x="93" y="171"/>
                    <a:pt x="93" y="171"/>
                    <a:pt x="93" y="171"/>
                  </a:cubicBezTo>
                  <a:cubicBezTo>
                    <a:pt x="92" y="166"/>
                    <a:pt x="104" y="156"/>
                    <a:pt x="107" y="153"/>
                  </a:cubicBezTo>
                  <a:cubicBezTo>
                    <a:pt x="112" y="155"/>
                    <a:pt x="117" y="155"/>
                    <a:pt x="122" y="152"/>
                  </a:cubicBezTo>
                  <a:cubicBezTo>
                    <a:pt x="122" y="152"/>
                    <a:pt x="122" y="152"/>
                    <a:pt x="122" y="152"/>
                  </a:cubicBezTo>
                  <a:cubicBezTo>
                    <a:pt x="122" y="152"/>
                    <a:pt x="122" y="151"/>
                    <a:pt x="122" y="151"/>
                  </a:cubicBezTo>
                  <a:cubicBezTo>
                    <a:pt x="123" y="151"/>
                    <a:pt x="123" y="151"/>
                    <a:pt x="123" y="151"/>
                  </a:cubicBezTo>
                  <a:cubicBezTo>
                    <a:pt x="127" y="141"/>
                    <a:pt x="133" y="130"/>
                    <a:pt x="132" y="119"/>
                  </a:cubicBezTo>
                  <a:cubicBezTo>
                    <a:pt x="137" y="115"/>
                    <a:pt x="141" y="112"/>
                    <a:pt x="145" y="110"/>
                  </a:cubicBezTo>
                  <a:cubicBezTo>
                    <a:pt x="143" y="114"/>
                    <a:pt x="141" y="119"/>
                    <a:pt x="140" y="123"/>
                  </a:cubicBezTo>
                  <a:cubicBezTo>
                    <a:pt x="140" y="130"/>
                    <a:pt x="140" y="130"/>
                    <a:pt x="140" y="130"/>
                  </a:cubicBezTo>
                  <a:cubicBezTo>
                    <a:pt x="141" y="130"/>
                    <a:pt x="142" y="131"/>
                    <a:pt x="142" y="131"/>
                  </a:cubicBezTo>
                  <a:cubicBezTo>
                    <a:pt x="142" y="131"/>
                    <a:pt x="142" y="131"/>
                    <a:pt x="142" y="131"/>
                  </a:cubicBezTo>
                  <a:cubicBezTo>
                    <a:pt x="143" y="131"/>
                    <a:pt x="144" y="131"/>
                    <a:pt x="145" y="131"/>
                  </a:cubicBezTo>
                  <a:cubicBezTo>
                    <a:pt x="146" y="130"/>
                    <a:pt x="146" y="130"/>
                    <a:pt x="146" y="130"/>
                  </a:cubicBezTo>
                  <a:cubicBezTo>
                    <a:pt x="146" y="130"/>
                    <a:pt x="146" y="130"/>
                    <a:pt x="147" y="130"/>
                  </a:cubicBezTo>
                  <a:cubicBezTo>
                    <a:pt x="148" y="130"/>
                    <a:pt x="148" y="130"/>
                    <a:pt x="148" y="130"/>
                  </a:cubicBezTo>
                  <a:cubicBezTo>
                    <a:pt x="148" y="129"/>
                    <a:pt x="148" y="129"/>
                    <a:pt x="148" y="129"/>
                  </a:cubicBezTo>
                  <a:cubicBezTo>
                    <a:pt x="152" y="125"/>
                    <a:pt x="159" y="124"/>
                    <a:pt x="164" y="120"/>
                  </a:cubicBezTo>
                  <a:cubicBezTo>
                    <a:pt x="164" y="120"/>
                    <a:pt x="164" y="120"/>
                    <a:pt x="164" y="120"/>
                  </a:cubicBezTo>
                  <a:cubicBezTo>
                    <a:pt x="167" y="118"/>
                    <a:pt x="167" y="118"/>
                    <a:pt x="167" y="118"/>
                  </a:cubicBezTo>
                  <a:cubicBezTo>
                    <a:pt x="168" y="117"/>
                    <a:pt x="168" y="117"/>
                    <a:pt x="168" y="117"/>
                  </a:cubicBezTo>
                  <a:cubicBezTo>
                    <a:pt x="168" y="116"/>
                    <a:pt x="168" y="116"/>
                    <a:pt x="168" y="116"/>
                  </a:cubicBezTo>
                  <a:cubicBezTo>
                    <a:pt x="168" y="116"/>
                    <a:pt x="169" y="115"/>
                    <a:pt x="169" y="114"/>
                  </a:cubicBezTo>
                  <a:cubicBezTo>
                    <a:pt x="175" y="109"/>
                    <a:pt x="181" y="105"/>
                    <a:pt x="187" y="102"/>
                  </a:cubicBezTo>
                  <a:cubicBezTo>
                    <a:pt x="186" y="95"/>
                    <a:pt x="186" y="95"/>
                    <a:pt x="186" y="95"/>
                  </a:cubicBezTo>
                  <a:cubicBezTo>
                    <a:pt x="192" y="92"/>
                    <a:pt x="198" y="90"/>
                    <a:pt x="204" y="87"/>
                  </a:cubicBezTo>
                  <a:cubicBezTo>
                    <a:pt x="211" y="83"/>
                    <a:pt x="217" y="78"/>
                    <a:pt x="225" y="76"/>
                  </a:cubicBezTo>
                  <a:cubicBezTo>
                    <a:pt x="225" y="76"/>
                    <a:pt x="225" y="76"/>
                    <a:pt x="225" y="76"/>
                  </a:cubicBezTo>
                  <a:cubicBezTo>
                    <a:pt x="226" y="76"/>
                    <a:pt x="227" y="76"/>
                    <a:pt x="227" y="76"/>
                  </a:cubicBezTo>
                  <a:cubicBezTo>
                    <a:pt x="231" y="76"/>
                    <a:pt x="235" y="77"/>
                    <a:pt x="238" y="78"/>
                  </a:cubicBezTo>
                  <a:cubicBezTo>
                    <a:pt x="237" y="78"/>
                    <a:pt x="237" y="79"/>
                    <a:pt x="236" y="79"/>
                  </a:cubicBezTo>
                  <a:cubicBezTo>
                    <a:pt x="235" y="79"/>
                    <a:pt x="235" y="79"/>
                    <a:pt x="235" y="79"/>
                  </a:cubicBezTo>
                  <a:cubicBezTo>
                    <a:pt x="238" y="83"/>
                    <a:pt x="238" y="83"/>
                    <a:pt x="238" y="83"/>
                  </a:cubicBezTo>
                  <a:cubicBezTo>
                    <a:pt x="238" y="83"/>
                    <a:pt x="238" y="83"/>
                    <a:pt x="238" y="83"/>
                  </a:cubicBezTo>
                  <a:cubicBezTo>
                    <a:pt x="237" y="83"/>
                    <a:pt x="237" y="83"/>
                    <a:pt x="237" y="83"/>
                  </a:cubicBezTo>
                  <a:cubicBezTo>
                    <a:pt x="239" y="85"/>
                    <a:pt x="240" y="86"/>
                    <a:pt x="242" y="88"/>
                  </a:cubicBezTo>
                  <a:cubicBezTo>
                    <a:pt x="245" y="89"/>
                    <a:pt x="249" y="90"/>
                    <a:pt x="252" y="90"/>
                  </a:cubicBezTo>
                  <a:cubicBezTo>
                    <a:pt x="253" y="90"/>
                    <a:pt x="255" y="89"/>
                    <a:pt x="256" y="89"/>
                  </a:cubicBezTo>
                  <a:cubicBezTo>
                    <a:pt x="263" y="87"/>
                    <a:pt x="271" y="84"/>
                    <a:pt x="279" y="83"/>
                  </a:cubicBezTo>
                  <a:cubicBezTo>
                    <a:pt x="290" y="81"/>
                    <a:pt x="300" y="82"/>
                    <a:pt x="310" y="81"/>
                  </a:cubicBezTo>
                  <a:cubicBezTo>
                    <a:pt x="321" y="80"/>
                    <a:pt x="330" y="73"/>
                    <a:pt x="340" y="69"/>
                  </a:cubicBezTo>
                  <a:cubicBezTo>
                    <a:pt x="350" y="66"/>
                    <a:pt x="362" y="65"/>
                    <a:pt x="373" y="62"/>
                  </a:cubicBezTo>
                  <a:cubicBezTo>
                    <a:pt x="380" y="65"/>
                    <a:pt x="387" y="68"/>
                    <a:pt x="393" y="70"/>
                  </a:cubicBezTo>
                  <a:cubicBezTo>
                    <a:pt x="402" y="74"/>
                    <a:pt x="411" y="79"/>
                    <a:pt x="421" y="86"/>
                  </a:cubicBezTo>
                  <a:cubicBezTo>
                    <a:pt x="434" y="102"/>
                    <a:pt x="452" y="113"/>
                    <a:pt x="468" y="127"/>
                  </a:cubicBezTo>
                  <a:cubicBezTo>
                    <a:pt x="468" y="130"/>
                    <a:pt x="467" y="134"/>
                    <a:pt x="466" y="138"/>
                  </a:cubicBezTo>
                  <a:cubicBezTo>
                    <a:pt x="466" y="139"/>
                    <a:pt x="467" y="140"/>
                    <a:pt x="467" y="140"/>
                  </a:cubicBezTo>
                  <a:cubicBezTo>
                    <a:pt x="467" y="140"/>
                    <a:pt x="467" y="141"/>
                    <a:pt x="467" y="141"/>
                  </a:cubicBezTo>
                  <a:cubicBezTo>
                    <a:pt x="468" y="145"/>
                    <a:pt x="468" y="150"/>
                    <a:pt x="469" y="155"/>
                  </a:cubicBezTo>
                  <a:cubicBezTo>
                    <a:pt x="471" y="164"/>
                    <a:pt x="478" y="171"/>
                    <a:pt x="481" y="180"/>
                  </a:cubicBezTo>
                  <a:cubicBezTo>
                    <a:pt x="484" y="187"/>
                    <a:pt x="490" y="192"/>
                    <a:pt x="493" y="200"/>
                  </a:cubicBezTo>
                  <a:cubicBezTo>
                    <a:pt x="496" y="206"/>
                    <a:pt x="496" y="214"/>
                    <a:pt x="494" y="224"/>
                  </a:cubicBezTo>
                  <a:cubicBezTo>
                    <a:pt x="494" y="225"/>
                    <a:pt x="494" y="225"/>
                    <a:pt x="494" y="225"/>
                  </a:cubicBezTo>
                  <a:close/>
                  <a:moveTo>
                    <a:pt x="241" y="302"/>
                  </a:moveTo>
                  <a:cubicBezTo>
                    <a:pt x="239" y="297"/>
                    <a:pt x="236" y="292"/>
                    <a:pt x="233" y="288"/>
                  </a:cubicBezTo>
                  <a:cubicBezTo>
                    <a:pt x="232" y="287"/>
                    <a:pt x="232" y="287"/>
                    <a:pt x="232" y="287"/>
                  </a:cubicBezTo>
                  <a:cubicBezTo>
                    <a:pt x="227" y="281"/>
                    <a:pt x="225" y="273"/>
                    <a:pt x="220" y="266"/>
                  </a:cubicBezTo>
                  <a:cubicBezTo>
                    <a:pt x="220" y="266"/>
                    <a:pt x="220" y="266"/>
                    <a:pt x="220" y="266"/>
                  </a:cubicBezTo>
                  <a:cubicBezTo>
                    <a:pt x="220" y="262"/>
                    <a:pt x="217" y="258"/>
                    <a:pt x="215" y="255"/>
                  </a:cubicBezTo>
                  <a:cubicBezTo>
                    <a:pt x="213" y="251"/>
                    <a:pt x="212" y="245"/>
                    <a:pt x="210" y="241"/>
                  </a:cubicBezTo>
                  <a:cubicBezTo>
                    <a:pt x="212" y="236"/>
                    <a:pt x="212" y="236"/>
                    <a:pt x="212" y="236"/>
                  </a:cubicBezTo>
                  <a:cubicBezTo>
                    <a:pt x="215" y="244"/>
                    <a:pt x="218" y="253"/>
                    <a:pt x="221" y="261"/>
                  </a:cubicBezTo>
                  <a:cubicBezTo>
                    <a:pt x="226" y="266"/>
                    <a:pt x="228" y="274"/>
                    <a:pt x="232" y="280"/>
                  </a:cubicBezTo>
                  <a:cubicBezTo>
                    <a:pt x="237" y="286"/>
                    <a:pt x="240" y="294"/>
                    <a:pt x="241" y="301"/>
                  </a:cubicBezTo>
                  <a:cubicBezTo>
                    <a:pt x="241" y="297"/>
                    <a:pt x="239" y="297"/>
                    <a:pt x="241" y="302"/>
                  </a:cubicBezTo>
                  <a:close/>
                  <a:moveTo>
                    <a:pt x="148" y="182"/>
                  </a:moveTo>
                  <a:cubicBezTo>
                    <a:pt x="148" y="183"/>
                    <a:pt x="148" y="183"/>
                    <a:pt x="148" y="183"/>
                  </a:cubicBezTo>
                  <a:cubicBezTo>
                    <a:pt x="149" y="183"/>
                    <a:pt x="149" y="183"/>
                    <a:pt x="149" y="183"/>
                  </a:cubicBezTo>
                  <a:cubicBezTo>
                    <a:pt x="149" y="184"/>
                    <a:pt x="149" y="185"/>
                    <a:pt x="150" y="185"/>
                  </a:cubicBezTo>
                  <a:cubicBezTo>
                    <a:pt x="150" y="185"/>
                    <a:pt x="152" y="186"/>
                    <a:pt x="154" y="185"/>
                  </a:cubicBezTo>
                  <a:cubicBezTo>
                    <a:pt x="156" y="182"/>
                    <a:pt x="156" y="182"/>
                    <a:pt x="156" y="182"/>
                  </a:cubicBezTo>
                  <a:cubicBezTo>
                    <a:pt x="157" y="180"/>
                    <a:pt x="157" y="177"/>
                    <a:pt x="158" y="174"/>
                  </a:cubicBezTo>
                  <a:cubicBezTo>
                    <a:pt x="158" y="174"/>
                    <a:pt x="160" y="177"/>
                    <a:pt x="162" y="177"/>
                  </a:cubicBezTo>
                  <a:cubicBezTo>
                    <a:pt x="162" y="177"/>
                    <a:pt x="162" y="177"/>
                    <a:pt x="162" y="177"/>
                  </a:cubicBezTo>
                  <a:cubicBezTo>
                    <a:pt x="164" y="175"/>
                    <a:pt x="164" y="175"/>
                    <a:pt x="164" y="175"/>
                  </a:cubicBezTo>
                  <a:cubicBezTo>
                    <a:pt x="165" y="179"/>
                    <a:pt x="165" y="183"/>
                    <a:pt x="166" y="187"/>
                  </a:cubicBezTo>
                  <a:cubicBezTo>
                    <a:pt x="166" y="187"/>
                    <a:pt x="166" y="187"/>
                    <a:pt x="166" y="187"/>
                  </a:cubicBezTo>
                  <a:cubicBezTo>
                    <a:pt x="167" y="189"/>
                    <a:pt x="168" y="191"/>
                    <a:pt x="170" y="192"/>
                  </a:cubicBezTo>
                  <a:cubicBezTo>
                    <a:pt x="170" y="192"/>
                    <a:pt x="170" y="192"/>
                    <a:pt x="170" y="192"/>
                  </a:cubicBezTo>
                  <a:cubicBezTo>
                    <a:pt x="175" y="190"/>
                    <a:pt x="181" y="190"/>
                    <a:pt x="182" y="183"/>
                  </a:cubicBezTo>
                  <a:cubicBezTo>
                    <a:pt x="181" y="182"/>
                    <a:pt x="180" y="180"/>
                    <a:pt x="181" y="179"/>
                  </a:cubicBezTo>
                  <a:cubicBezTo>
                    <a:pt x="181" y="178"/>
                    <a:pt x="181" y="178"/>
                    <a:pt x="181" y="178"/>
                  </a:cubicBezTo>
                  <a:cubicBezTo>
                    <a:pt x="180" y="178"/>
                    <a:pt x="180" y="177"/>
                    <a:pt x="180" y="176"/>
                  </a:cubicBezTo>
                  <a:cubicBezTo>
                    <a:pt x="182" y="176"/>
                    <a:pt x="184" y="176"/>
                    <a:pt x="185" y="175"/>
                  </a:cubicBezTo>
                  <a:cubicBezTo>
                    <a:pt x="185" y="176"/>
                    <a:pt x="185" y="177"/>
                    <a:pt x="184" y="178"/>
                  </a:cubicBezTo>
                  <a:cubicBezTo>
                    <a:pt x="177" y="196"/>
                    <a:pt x="205" y="199"/>
                    <a:pt x="216" y="192"/>
                  </a:cubicBezTo>
                  <a:cubicBezTo>
                    <a:pt x="216" y="198"/>
                    <a:pt x="214" y="205"/>
                    <a:pt x="210" y="209"/>
                  </a:cubicBezTo>
                  <a:cubicBezTo>
                    <a:pt x="210" y="210"/>
                    <a:pt x="209" y="211"/>
                    <a:pt x="208" y="212"/>
                  </a:cubicBezTo>
                  <a:cubicBezTo>
                    <a:pt x="208" y="212"/>
                    <a:pt x="207" y="212"/>
                    <a:pt x="207" y="212"/>
                  </a:cubicBezTo>
                  <a:cubicBezTo>
                    <a:pt x="201" y="213"/>
                    <a:pt x="194" y="212"/>
                    <a:pt x="187" y="211"/>
                  </a:cubicBezTo>
                  <a:cubicBezTo>
                    <a:pt x="184" y="210"/>
                    <a:pt x="179" y="208"/>
                    <a:pt x="175" y="208"/>
                  </a:cubicBezTo>
                  <a:cubicBezTo>
                    <a:pt x="172" y="207"/>
                    <a:pt x="170" y="206"/>
                    <a:pt x="168" y="205"/>
                  </a:cubicBezTo>
                  <a:cubicBezTo>
                    <a:pt x="166" y="204"/>
                    <a:pt x="164" y="203"/>
                    <a:pt x="162" y="201"/>
                  </a:cubicBezTo>
                  <a:cubicBezTo>
                    <a:pt x="160" y="202"/>
                    <a:pt x="159" y="203"/>
                    <a:pt x="157" y="203"/>
                  </a:cubicBezTo>
                  <a:cubicBezTo>
                    <a:pt x="155" y="204"/>
                    <a:pt x="153" y="206"/>
                    <a:pt x="151" y="209"/>
                  </a:cubicBezTo>
                  <a:cubicBezTo>
                    <a:pt x="150" y="210"/>
                    <a:pt x="150" y="212"/>
                    <a:pt x="149" y="213"/>
                  </a:cubicBezTo>
                  <a:cubicBezTo>
                    <a:pt x="146" y="210"/>
                    <a:pt x="142" y="208"/>
                    <a:pt x="139" y="204"/>
                  </a:cubicBezTo>
                  <a:cubicBezTo>
                    <a:pt x="137" y="203"/>
                    <a:pt x="137" y="203"/>
                    <a:pt x="137" y="203"/>
                  </a:cubicBezTo>
                  <a:cubicBezTo>
                    <a:pt x="134" y="202"/>
                    <a:pt x="129" y="198"/>
                    <a:pt x="128" y="195"/>
                  </a:cubicBezTo>
                  <a:cubicBezTo>
                    <a:pt x="129" y="194"/>
                    <a:pt x="129" y="194"/>
                    <a:pt x="129" y="194"/>
                  </a:cubicBezTo>
                  <a:cubicBezTo>
                    <a:pt x="131" y="193"/>
                    <a:pt x="131" y="193"/>
                    <a:pt x="131" y="193"/>
                  </a:cubicBezTo>
                  <a:cubicBezTo>
                    <a:pt x="133" y="191"/>
                    <a:pt x="134" y="188"/>
                    <a:pt x="134" y="186"/>
                  </a:cubicBezTo>
                  <a:cubicBezTo>
                    <a:pt x="134" y="185"/>
                    <a:pt x="134" y="184"/>
                    <a:pt x="134" y="183"/>
                  </a:cubicBezTo>
                  <a:cubicBezTo>
                    <a:pt x="133" y="179"/>
                    <a:pt x="130" y="175"/>
                    <a:pt x="125" y="173"/>
                  </a:cubicBezTo>
                  <a:cubicBezTo>
                    <a:pt x="124" y="173"/>
                    <a:pt x="124" y="173"/>
                    <a:pt x="124" y="173"/>
                  </a:cubicBezTo>
                  <a:cubicBezTo>
                    <a:pt x="120" y="172"/>
                    <a:pt x="115" y="172"/>
                    <a:pt x="110" y="174"/>
                  </a:cubicBezTo>
                  <a:cubicBezTo>
                    <a:pt x="117" y="167"/>
                    <a:pt x="125" y="157"/>
                    <a:pt x="137" y="161"/>
                  </a:cubicBezTo>
                  <a:cubicBezTo>
                    <a:pt x="137" y="161"/>
                    <a:pt x="137" y="161"/>
                    <a:pt x="137" y="161"/>
                  </a:cubicBezTo>
                  <a:cubicBezTo>
                    <a:pt x="139" y="161"/>
                    <a:pt x="146" y="169"/>
                    <a:pt x="147" y="171"/>
                  </a:cubicBezTo>
                  <a:cubicBezTo>
                    <a:pt x="147" y="171"/>
                    <a:pt x="147" y="171"/>
                    <a:pt x="147" y="171"/>
                  </a:cubicBezTo>
                  <a:cubicBezTo>
                    <a:pt x="147" y="171"/>
                    <a:pt x="147" y="171"/>
                    <a:pt x="147" y="171"/>
                  </a:cubicBezTo>
                  <a:cubicBezTo>
                    <a:pt x="148" y="172"/>
                    <a:pt x="151" y="179"/>
                    <a:pt x="149" y="180"/>
                  </a:cubicBezTo>
                  <a:cubicBezTo>
                    <a:pt x="148" y="180"/>
                    <a:pt x="148" y="180"/>
                    <a:pt x="148" y="180"/>
                  </a:cubicBezTo>
                  <a:cubicBezTo>
                    <a:pt x="148" y="181"/>
                    <a:pt x="148" y="181"/>
                    <a:pt x="148" y="181"/>
                  </a:cubicBezTo>
                  <a:cubicBezTo>
                    <a:pt x="148" y="181"/>
                    <a:pt x="147" y="182"/>
                    <a:pt x="147" y="182"/>
                  </a:cubicBezTo>
                  <a:cubicBezTo>
                    <a:pt x="147" y="182"/>
                    <a:pt x="147" y="182"/>
                    <a:pt x="147" y="182"/>
                  </a:cubicBezTo>
                  <a:cubicBezTo>
                    <a:pt x="147" y="182"/>
                    <a:pt x="148" y="182"/>
                    <a:pt x="148" y="182"/>
                  </a:cubicBezTo>
                  <a:close/>
                  <a:moveTo>
                    <a:pt x="202" y="166"/>
                  </a:moveTo>
                  <a:cubicBezTo>
                    <a:pt x="201" y="165"/>
                    <a:pt x="201" y="165"/>
                    <a:pt x="200" y="164"/>
                  </a:cubicBezTo>
                  <a:cubicBezTo>
                    <a:pt x="200" y="164"/>
                    <a:pt x="200" y="164"/>
                    <a:pt x="200" y="164"/>
                  </a:cubicBezTo>
                  <a:cubicBezTo>
                    <a:pt x="199" y="161"/>
                    <a:pt x="207" y="154"/>
                    <a:pt x="212" y="151"/>
                  </a:cubicBezTo>
                  <a:cubicBezTo>
                    <a:pt x="212" y="153"/>
                    <a:pt x="212" y="154"/>
                    <a:pt x="213" y="156"/>
                  </a:cubicBezTo>
                  <a:cubicBezTo>
                    <a:pt x="213" y="157"/>
                    <a:pt x="213" y="157"/>
                    <a:pt x="214" y="157"/>
                  </a:cubicBezTo>
                  <a:cubicBezTo>
                    <a:pt x="214" y="158"/>
                    <a:pt x="214" y="158"/>
                    <a:pt x="215" y="159"/>
                  </a:cubicBezTo>
                  <a:cubicBezTo>
                    <a:pt x="216" y="159"/>
                    <a:pt x="217" y="160"/>
                    <a:pt x="218" y="160"/>
                  </a:cubicBezTo>
                  <a:cubicBezTo>
                    <a:pt x="221" y="161"/>
                    <a:pt x="227" y="157"/>
                    <a:pt x="229" y="155"/>
                  </a:cubicBezTo>
                  <a:cubicBezTo>
                    <a:pt x="233" y="159"/>
                    <a:pt x="238" y="162"/>
                    <a:pt x="242" y="167"/>
                  </a:cubicBezTo>
                  <a:cubicBezTo>
                    <a:pt x="240" y="167"/>
                    <a:pt x="237" y="166"/>
                    <a:pt x="235" y="167"/>
                  </a:cubicBezTo>
                  <a:cubicBezTo>
                    <a:pt x="230" y="168"/>
                    <a:pt x="225" y="166"/>
                    <a:pt x="220" y="167"/>
                  </a:cubicBezTo>
                  <a:cubicBezTo>
                    <a:pt x="219" y="167"/>
                    <a:pt x="219" y="167"/>
                    <a:pt x="219" y="167"/>
                  </a:cubicBezTo>
                  <a:cubicBezTo>
                    <a:pt x="213" y="167"/>
                    <a:pt x="208" y="165"/>
                    <a:pt x="202" y="167"/>
                  </a:cubicBezTo>
                  <a:cubicBezTo>
                    <a:pt x="202" y="166"/>
                    <a:pt x="202" y="166"/>
                    <a:pt x="202" y="166"/>
                  </a:cubicBezTo>
                  <a:close/>
                  <a:moveTo>
                    <a:pt x="14" y="256"/>
                  </a:moveTo>
                  <a:cubicBezTo>
                    <a:pt x="14" y="254"/>
                    <a:pt x="15" y="253"/>
                    <a:pt x="16" y="252"/>
                  </a:cubicBezTo>
                  <a:cubicBezTo>
                    <a:pt x="16" y="251"/>
                    <a:pt x="16" y="251"/>
                    <a:pt x="16" y="251"/>
                  </a:cubicBezTo>
                  <a:cubicBezTo>
                    <a:pt x="16" y="250"/>
                    <a:pt x="16" y="249"/>
                    <a:pt x="15" y="249"/>
                  </a:cubicBezTo>
                  <a:cubicBezTo>
                    <a:pt x="21" y="232"/>
                    <a:pt x="25" y="214"/>
                    <a:pt x="34" y="199"/>
                  </a:cubicBezTo>
                  <a:cubicBezTo>
                    <a:pt x="33" y="198"/>
                    <a:pt x="33" y="198"/>
                    <a:pt x="33" y="198"/>
                  </a:cubicBezTo>
                  <a:cubicBezTo>
                    <a:pt x="38" y="185"/>
                    <a:pt x="47" y="173"/>
                    <a:pt x="55" y="161"/>
                  </a:cubicBezTo>
                  <a:cubicBezTo>
                    <a:pt x="63" y="150"/>
                    <a:pt x="71" y="139"/>
                    <a:pt x="81" y="129"/>
                  </a:cubicBezTo>
                  <a:cubicBezTo>
                    <a:pt x="81" y="128"/>
                    <a:pt x="82" y="127"/>
                    <a:pt x="83" y="125"/>
                  </a:cubicBezTo>
                  <a:cubicBezTo>
                    <a:pt x="87" y="121"/>
                    <a:pt x="98" y="117"/>
                    <a:pt x="98" y="111"/>
                  </a:cubicBezTo>
                  <a:cubicBezTo>
                    <a:pt x="110" y="100"/>
                    <a:pt x="123" y="90"/>
                    <a:pt x="136" y="82"/>
                  </a:cubicBezTo>
                  <a:cubicBezTo>
                    <a:pt x="141" y="79"/>
                    <a:pt x="147" y="77"/>
                    <a:pt x="152" y="74"/>
                  </a:cubicBezTo>
                  <a:cubicBezTo>
                    <a:pt x="153" y="73"/>
                    <a:pt x="154" y="72"/>
                    <a:pt x="155" y="71"/>
                  </a:cubicBezTo>
                  <a:cubicBezTo>
                    <a:pt x="160" y="69"/>
                    <a:pt x="165" y="66"/>
                    <a:pt x="170" y="65"/>
                  </a:cubicBezTo>
                  <a:cubicBezTo>
                    <a:pt x="176" y="64"/>
                    <a:pt x="181" y="60"/>
                    <a:pt x="187" y="58"/>
                  </a:cubicBezTo>
                  <a:cubicBezTo>
                    <a:pt x="195" y="56"/>
                    <a:pt x="202" y="54"/>
                    <a:pt x="209" y="53"/>
                  </a:cubicBezTo>
                  <a:cubicBezTo>
                    <a:pt x="210" y="53"/>
                    <a:pt x="210" y="53"/>
                    <a:pt x="210" y="53"/>
                  </a:cubicBezTo>
                  <a:cubicBezTo>
                    <a:pt x="210" y="52"/>
                    <a:pt x="210" y="52"/>
                    <a:pt x="211" y="52"/>
                  </a:cubicBezTo>
                  <a:cubicBezTo>
                    <a:pt x="211" y="52"/>
                    <a:pt x="212" y="52"/>
                    <a:pt x="212" y="52"/>
                  </a:cubicBezTo>
                  <a:cubicBezTo>
                    <a:pt x="213" y="52"/>
                    <a:pt x="213" y="51"/>
                    <a:pt x="213" y="51"/>
                  </a:cubicBezTo>
                  <a:cubicBezTo>
                    <a:pt x="216" y="50"/>
                    <a:pt x="218" y="50"/>
                    <a:pt x="221" y="50"/>
                  </a:cubicBezTo>
                  <a:cubicBezTo>
                    <a:pt x="221" y="50"/>
                    <a:pt x="221" y="50"/>
                    <a:pt x="221" y="50"/>
                  </a:cubicBezTo>
                  <a:cubicBezTo>
                    <a:pt x="222" y="49"/>
                    <a:pt x="223" y="49"/>
                    <a:pt x="224" y="48"/>
                  </a:cubicBezTo>
                  <a:cubicBezTo>
                    <a:pt x="235" y="45"/>
                    <a:pt x="249" y="45"/>
                    <a:pt x="261" y="43"/>
                  </a:cubicBezTo>
                  <a:cubicBezTo>
                    <a:pt x="268" y="43"/>
                    <a:pt x="276" y="43"/>
                    <a:pt x="283" y="43"/>
                  </a:cubicBezTo>
                  <a:cubicBezTo>
                    <a:pt x="283" y="46"/>
                    <a:pt x="283" y="46"/>
                    <a:pt x="283" y="46"/>
                  </a:cubicBezTo>
                  <a:cubicBezTo>
                    <a:pt x="304" y="49"/>
                    <a:pt x="304" y="49"/>
                    <a:pt x="304" y="49"/>
                  </a:cubicBezTo>
                  <a:cubicBezTo>
                    <a:pt x="305" y="45"/>
                    <a:pt x="305" y="45"/>
                    <a:pt x="305" y="45"/>
                  </a:cubicBezTo>
                  <a:cubicBezTo>
                    <a:pt x="308" y="45"/>
                    <a:pt x="311" y="45"/>
                    <a:pt x="314" y="46"/>
                  </a:cubicBezTo>
                  <a:cubicBezTo>
                    <a:pt x="314" y="45"/>
                    <a:pt x="314" y="45"/>
                    <a:pt x="314" y="45"/>
                  </a:cubicBezTo>
                  <a:cubicBezTo>
                    <a:pt x="329" y="46"/>
                    <a:pt x="344" y="51"/>
                    <a:pt x="358" y="56"/>
                  </a:cubicBezTo>
                  <a:cubicBezTo>
                    <a:pt x="352" y="57"/>
                    <a:pt x="344" y="57"/>
                    <a:pt x="338" y="60"/>
                  </a:cubicBezTo>
                  <a:cubicBezTo>
                    <a:pt x="328" y="68"/>
                    <a:pt x="315" y="71"/>
                    <a:pt x="303" y="73"/>
                  </a:cubicBezTo>
                  <a:cubicBezTo>
                    <a:pt x="295" y="75"/>
                    <a:pt x="288" y="72"/>
                    <a:pt x="280" y="73"/>
                  </a:cubicBezTo>
                  <a:cubicBezTo>
                    <a:pt x="273" y="75"/>
                    <a:pt x="266" y="77"/>
                    <a:pt x="259" y="79"/>
                  </a:cubicBezTo>
                  <a:cubicBezTo>
                    <a:pt x="259" y="79"/>
                    <a:pt x="258" y="77"/>
                    <a:pt x="257" y="77"/>
                  </a:cubicBezTo>
                  <a:cubicBezTo>
                    <a:pt x="251" y="71"/>
                    <a:pt x="237" y="68"/>
                    <a:pt x="229" y="67"/>
                  </a:cubicBezTo>
                  <a:cubicBezTo>
                    <a:pt x="227" y="67"/>
                    <a:pt x="227" y="67"/>
                    <a:pt x="227" y="67"/>
                  </a:cubicBezTo>
                  <a:cubicBezTo>
                    <a:pt x="226" y="67"/>
                    <a:pt x="224" y="67"/>
                    <a:pt x="222" y="68"/>
                  </a:cubicBezTo>
                  <a:cubicBezTo>
                    <a:pt x="213" y="71"/>
                    <a:pt x="207" y="77"/>
                    <a:pt x="198" y="80"/>
                  </a:cubicBezTo>
                  <a:cubicBezTo>
                    <a:pt x="190" y="82"/>
                    <a:pt x="182" y="87"/>
                    <a:pt x="175" y="91"/>
                  </a:cubicBezTo>
                  <a:cubicBezTo>
                    <a:pt x="172" y="94"/>
                    <a:pt x="169" y="97"/>
                    <a:pt x="168" y="101"/>
                  </a:cubicBezTo>
                  <a:cubicBezTo>
                    <a:pt x="168" y="101"/>
                    <a:pt x="168" y="101"/>
                    <a:pt x="168" y="101"/>
                  </a:cubicBezTo>
                  <a:cubicBezTo>
                    <a:pt x="167" y="102"/>
                    <a:pt x="168" y="103"/>
                    <a:pt x="168" y="104"/>
                  </a:cubicBezTo>
                  <a:cubicBezTo>
                    <a:pt x="166" y="106"/>
                    <a:pt x="163" y="108"/>
                    <a:pt x="162" y="111"/>
                  </a:cubicBezTo>
                  <a:cubicBezTo>
                    <a:pt x="159" y="112"/>
                    <a:pt x="155" y="113"/>
                    <a:pt x="153" y="115"/>
                  </a:cubicBezTo>
                  <a:cubicBezTo>
                    <a:pt x="154" y="112"/>
                    <a:pt x="156" y="110"/>
                    <a:pt x="157" y="108"/>
                  </a:cubicBezTo>
                  <a:cubicBezTo>
                    <a:pt x="160" y="106"/>
                    <a:pt x="162" y="104"/>
                    <a:pt x="165" y="102"/>
                  </a:cubicBezTo>
                  <a:cubicBezTo>
                    <a:pt x="165" y="102"/>
                    <a:pt x="165" y="101"/>
                    <a:pt x="165" y="101"/>
                  </a:cubicBezTo>
                  <a:cubicBezTo>
                    <a:pt x="166" y="101"/>
                    <a:pt x="166" y="101"/>
                    <a:pt x="167" y="101"/>
                  </a:cubicBezTo>
                  <a:cubicBezTo>
                    <a:pt x="166" y="98"/>
                    <a:pt x="166" y="99"/>
                    <a:pt x="166" y="99"/>
                  </a:cubicBezTo>
                  <a:cubicBezTo>
                    <a:pt x="166" y="99"/>
                    <a:pt x="166" y="99"/>
                    <a:pt x="166" y="99"/>
                  </a:cubicBezTo>
                  <a:cubicBezTo>
                    <a:pt x="166" y="97"/>
                    <a:pt x="166" y="97"/>
                    <a:pt x="166" y="97"/>
                  </a:cubicBezTo>
                  <a:cubicBezTo>
                    <a:pt x="166" y="97"/>
                    <a:pt x="166" y="97"/>
                    <a:pt x="165" y="97"/>
                  </a:cubicBezTo>
                  <a:cubicBezTo>
                    <a:pt x="165" y="96"/>
                    <a:pt x="165" y="96"/>
                    <a:pt x="165" y="96"/>
                  </a:cubicBezTo>
                  <a:cubicBezTo>
                    <a:pt x="165" y="97"/>
                    <a:pt x="165" y="97"/>
                    <a:pt x="165" y="97"/>
                  </a:cubicBezTo>
                  <a:cubicBezTo>
                    <a:pt x="164" y="97"/>
                    <a:pt x="163" y="96"/>
                    <a:pt x="162" y="96"/>
                  </a:cubicBezTo>
                  <a:cubicBezTo>
                    <a:pt x="162" y="96"/>
                    <a:pt x="162" y="96"/>
                    <a:pt x="162" y="96"/>
                  </a:cubicBezTo>
                  <a:cubicBezTo>
                    <a:pt x="161" y="96"/>
                    <a:pt x="161" y="96"/>
                    <a:pt x="161" y="96"/>
                  </a:cubicBezTo>
                  <a:cubicBezTo>
                    <a:pt x="151" y="99"/>
                    <a:pt x="137" y="104"/>
                    <a:pt x="126" y="113"/>
                  </a:cubicBezTo>
                  <a:cubicBezTo>
                    <a:pt x="123" y="112"/>
                    <a:pt x="123" y="112"/>
                    <a:pt x="123" y="112"/>
                  </a:cubicBezTo>
                  <a:cubicBezTo>
                    <a:pt x="124" y="115"/>
                    <a:pt x="124" y="115"/>
                    <a:pt x="124" y="115"/>
                  </a:cubicBezTo>
                  <a:cubicBezTo>
                    <a:pt x="123" y="116"/>
                    <a:pt x="123" y="116"/>
                    <a:pt x="122" y="117"/>
                  </a:cubicBezTo>
                  <a:cubicBezTo>
                    <a:pt x="123" y="119"/>
                    <a:pt x="123" y="119"/>
                    <a:pt x="123" y="119"/>
                  </a:cubicBezTo>
                  <a:cubicBezTo>
                    <a:pt x="123" y="119"/>
                    <a:pt x="123" y="119"/>
                    <a:pt x="123" y="119"/>
                  </a:cubicBezTo>
                  <a:cubicBezTo>
                    <a:pt x="123" y="120"/>
                    <a:pt x="123" y="120"/>
                    <a:pt x="123" y="120"/>
                  </a:cubicBezTo>
                  <a:cubicBezTo>
                    <a:pt x="123" y="120"/>
                    <a:pt x="123" y="120"/>
                    <a:pt x="123" y="120"/>
                  </a:cubicBezTo>
                  <a:cubicBezTo>
                    <a:pt x="124" y="129"/>
                    <a:pt x="119" y="138"/>
                    <a:pt x="115" y="146"/>
                  </a:cubicBezTo>
                  <a:cubicBezTo>
                    <a:pt x="114" y="145"/>
                    <a:pt x="113" y="145"/>
                    <a:pt x="111" y="144"/>
                  </a:cubicBezTo>
                  <a:cubicBezTo>
                    <a:pt x="109" y="144"/>
                    <a:pt x="106" y="144"/>
                    <a:pt x="104" y="144"/>
                  </a:cubicBezTo>
                  <a:cubicBezTo>
                    <a:pt x="104" y="144"/>
                    <a:pt x="104" y="144"/>
                    <a:pt x="104" y="144"/>
                  </a:cubicBezTo>
                  <a:cubicBezTo>
                    <a:pt x="103" y="145"/>
                    <a:pt x="101" y="146"/>
                    <a:pt x="100" y="147"/>
                  </a:cubicBezTo>
                  <a:cubicBezTo>
                    <a:pt x="100" y="147"/>
                    <a:pt x="100" y="147"/>
                    <a:pt x="100" y="147"/>
                  </a:cubicBezTo>
                  <a:cubicBezTo>
                    <a:pt x="98" y="149"/>
                    <a:pt x="96" y="151"/>
                    <a:pt x="94" y="153"/>
                  </a:cubicBezTo>
                  <a:cubicBezTo>
                    <a:pt x="93" y="155"/>
                    <a:pt x="92" y="160"/>
                    <a:pt x="89" y="161"/>
                  </a:cubicBezTo>
                  <a:cubicBezTo>
                    <a:pt x="89" y="161"/>
                    <a:pt x="89" y="161"/>
                    <a:pt x="89" y="161"/>
                  </a:cubicBezTo>
                  <a:cubicBezTo>
                    <a:pt x="88" y="161"/>
                    <a:pt x="88" y="161"/>
                    <a:pt x="88" y="161"/>
                  </a:cubicBezTo>
                  <a:cubicBezTo>
                    <a:pt x="86" y="165"/>
                    <a:pt x="78" y="176"/>
                    <a:pt x="87" y="183"/>
                  </a:cubicBezTo>
                  <a:cubicBezTo>
                    <a:pt x="87" y="183"/>
                    <a:pt x="88" y="183"/>
                    <a:pt x="89" y="184"/>
                  </a:cubicBezTo>
                  <a:cubicBezTo>
                    <a:pt x="81" y="188"/>
                    <a:pt x="73" y="194"/>
                    <a:pt x="64" y="202"/>
                  </a:cubicBezTo>
                  <a:cubicBezTo>
                    <a:pt x="47" y="219"/>
                    <a:pt x="38" y="240"/>
                    <a:pt x="33" y="266"/>
                  </a:cubicBezTo>
                  <a:cubicBezTo>
                    <a:pt x="33" y="275"/>
                    <a:pt x="33" y="285"/>
                    <a:pt x="33" y="294"/>
                  </a:cubicBezTo>
                  <a:cubicBezTo>
                    <a:pt x="35" y="302"/>
                    <a:pt x="39" y="323"/>
                    <a:pt x="52" y="330"/>
                  </a:cubicBezTo>
                  <a:cubicBezTo>
                    <a:pt x="54" y="330"/>
                    <a:pt x="56" y="331"/>
                    <a:pt x="57" y="332"/>
                  </a:cubicBezTo>
                  <a:cubicBezTo>
                    <a:pt x="58" y="332"/>
                    <a:pt x="59" y="332"/>
                    <a:pt x="59" y="333"/>
                  </a:cubicBezTo>
                  <a:cubicBezTo>
                    <a:pt x="64" y="332"/>
                    <a:pt x="68" y="332"/>
                    <a:pt x="73" y="333"/>
                  </a:cubicBezTo>
                  <a:cubicBezTo>
                    <a:pt x="79" y="332"/>
                    <a:pt x="84" y="332"/>
                    <a:pt x="88" y="338"/>
                  </a:cubicBezTo>
                  <a:cubicBezTo>
                    <a:pt x="89" y="338"/>
                    <a:pt x="89" y="339"/>
                    <a:pt x="90" y="339"/>
                  </a:cubicBezTo>
                  <a:cubicBezTo>
                    <a:pt x="91" y="343"/>
                    <a:pt x="93" y="346"/>
                    <a:pt x="93" y="350"/>
                  </a:cubicBezTo>
                  <a:cubicBezTo>
                    <a:pt x="94" y="356"/>
                    <a:pt x="90" y="362"/>
                    <a:pt x="91" y="368"/>
                  </a:cubicBezTo>
                  <a:cubicBezTo>
                    <a:pt x="93" y="375"/>
                    <a:pt x="99" y="381"/>
                    <a:pt x="101" y="388"/>
                  </a:cubicBezTo>
                  <a:cubicBezTo>
                    <a:pt x="105" y="396"/>
                    <a:pt x="111" y="401"/>
                    <a:pt x="114" y="409"/>
                  </a:cubicBezTo>
                  <a:cubicBezTo>
                    <a:pt x="114" y="411"/>
                    <a:pt x="115" y="412"/>
                    <a:pt x="115" y="414"/>
                  </a:cubicBezTo>
                  <a:cubicBezTo>
                    <a:pt x="115" y="424"/>
                    <a:pt x="111" y="432"/>
                    <a:pt x="114" y="442"/>
                  </a:cubicBezTo>
                  <a:cubicBezTo>
                    <a:pt x="118" y="454"/>
                    <a:pt x="128" y="464"/>
                    <a:pt x="134" y="474"/>
                  </a:cubicBezTo>
                  <a:cubicBezTo>
                    <a:pt x="145" y="489"/>
                    <a:pt x="161" y="511"/>
                    <a:pt x="181" y="512"/>
                  </a:cubicBezTo>
                  <a:cubicBezTo>
                    <a:pt x="195" y="512"/>
                    <a:pt x="209" y="504"/>
                    <a:pt x="216" y="491"/>
                  </a:cubicBezTo>
                  <a:cubicBezTo>
                    <a:pt x="218" y="487"/>
                    <a:pt x="220" y="481"/>
                    <a:pt x="221" y="476"/>
                  </a:cubicBezTo>
                  <a:cubicBezTo>
                    <a:pt x="222" y="472"/>
                    <a:pt x="221" y="465"/>
                    <a:pt x="225" y="463"/>
                  </a:cubicBezTo>
                  <a:cubicBezTo>
                    <a:pt x="225" y="463"/>
                    <a:pt x="225" y="463"/>
                    <a:pt x="225" y="463"/>
                  </a:cubicBezTo>
                  <a:cubicBezTo>
                    <a:pt x="226" y="462"/>
                    <a:pt x="226" y="462"/>
                    <a:pt x="226" y="462"/>
                  </a:cubicBezTo>
                  <a:cubicBezTo>
                    <a:pt x="228" y="460"/>
                    <a:pt x="231" y="459"/>
                    <a:pt x="234" y="458"/>
                  </a:cubicBezTo>
                  <a:cubicBezTo>
                    <a:pt x="253" y="449"/>
                    <a:pt x="234" y="421"/>
                    <a:pt x="232" y="408"/>
                  </a:cubicBezTo>
                  <a:cubicBezTo>
                    <a:pt x="232" y="408"/>
                    <a:pt x="232" y="408"/>
                    <a:pt x="232" y="408"/>
                  </a:cubicBezTo>
                  <a:cubicBezTo>
                    <a:pt x="232" y="407"/>
                    <a:pt x="232" y="407"/>
                    <a:pt x="232" y="407"/>
                  </a:cubicBezTo>
                  <a:cubicBezTo>
                    <a:pt x="231" y="405"/>
                    <a:pt x="232" y="402"/>
                    <a:pt x="233" y="400"/>
                  </a:cubicBezTo>
                  <a:cubicBezTo>
                    <a:pt x="233" y="399"/>
                    <a:pt x="233" y="399"/>
                    <a:pt x="233" y="399"/>
                  </a:cubicBezTo>
                  <a:cubicBezTo>
                    <a:pt x="240" y="381"/>
                    <a:pt x="258" y="372"/>
                    <a:pt x="271" y="359"/>
                  </a:cubicBezTo>
                  <a:cubicBezTo>
                    <a:pt x="281" y="349"/>
                    <a:pt x="295" y="330"/>
                    <a:pt x="293" y="315"/>
                  </a:cubicBezTo>
                  <a:cubicBezTo>
                    <a:pt x="294" y="313"/>
                    <a:pt x="292" y="311"/>
                    <a:pt x="290" y="311"/>
                  </a:cubicBezTo>
                  <a:cubicBezTo>
                    <a:pt x="288" y="309"/>
                    <a:pt x="283" y="307"/>
                    <a:pt x="283" y="312"/>
                  </a:cubicBezTo>
                  <a:cubicBezTo>
                    <a:pt x="274" y="314"/>
                    <a:pt x="266" y="318"/>
                    <a:pt x="257" y="319"/>
                  </a:cubicBezTo>
                  <a:cubicBezTo>
                    <a:pt x="256" y="319"/>
                    <a:pt x="253" y="319"/>
                    <a:pt x="252" y="319"/>
                  </a:cubicBezTo>
                  <a:cubicBezTo>
                    <a:pt x="251" y="318"/>
                    <a:pt x="251" y="318"/>
                    <a:pt x="251" y="318"/>
                  </a:cubicBezTo>
                  <a:cubicBezTo>
                    <a:pt x="250" y="317"/>
                    <a:pt x="249" y="316"/>
                    <a:pt x="248" y="314"/>
                  </a:cubicBezTo>
                  <a:cubicBezTo>
                    <a:pt x="251" y="316"/>
                    <a:pt x="254" y="314"/>
                    <a:pt x="257" y="315"/>
                  </a:cubicBezTo>
                  <a:cubicBezTo>
                    <a:pt x="257" y="315"/>
                    <a:pt x="257" y="315"/>
                    <a:pt x="257" y="315"/>
                  </a:cubicBezTo>
                  <a:cubicBezTo>
                    <a:pt x="273" y="312"/>
                    <a:pt x="289" y="307"/>
                    <a:pt x="301" y="296"/>
                  </a:cubicBezTo>
                  <a:cubicBezTo>
                    <a:pt x="307" y="291"/>
                    <a:pt x="312" y="285"/>
                    <a:pt x="318" y="280"/>
                  </a:cubicBezTo>
                  <a:cubicBezTo>
                    <a:pt x="321" y="276"/>
                    <a:pt x="332" y="268"/>
                    <a:pt x="330" y="261"/>
                  </a:cubicBezTo>
                  <a:cubicBezTo>
                    <a:pt x="330" y="248"/>
                    <a:pt x="306" y="246"/>
                    <a:pt x="296" y="247"/>
                  </a:cubicBezTo>
                  <a:cubicBezTo>
                    <a:pt x="296" y="246"/>
                    <a:pt x="296" y="246"/>
                    <a:pt x="296" y="246"/>
                  </a:cubicBezTo>
                  <a:cubicBezTo>
                    <a:pt x="296" y="247"/>
                    <a:pt x="296" y="247"/>
                    <a:pt x="296" y="247"/>
                  </a:cubicBezTo>
                  <a:cubicBezTo>
                    <a:pt x="296" y="247"/>
                    <a:pt x="296" y="247"/>
                    <a:pt x="296" y="247"/>
                  </a:cubicBezTo>
                  <a:cubicBezTo>
                    <a:pt x="295" y="247"/>
                    <a:pt x="294" y="247"/>
                    <a:pt x="294" y="246"/>
                  </a:cubicBezTo>
                  <a:cubicBezTo>
                    <a:pt x="290" y="244"/>
                    <a:pt x="285" y="241"/>
                    <a:pt x="281" y="237"/>
                  </a:cubicBezTo>
                  <a:cubicBezTo>
                    <a:pt x="278" y="233"/>
                    <a:pt x="278" y="229"/>
                    <a:pt x="275" y="225"/>
                  </a:cubicBezTo>
                  <a:cubicBezTo>
                    <a:pt x="277" y="227"/>
                    <a:pt x="279" y="229"/>
                    <a:pt x="281" y="230"/>
                  </a:cubicBezTo>
                  <a:cubicBezTo>
                    <a:pt x="291" y="238"/>
                    <a:pt x="305" y="245"/>
                    <a:pt x="318" y="246"/>
                  </a:cubicBezTo>
                  <a:cubicBezTo>
                    <a:pt x="331" y="248"/>
                    <a:pt x="345" y="242"/>
                    <a:pt x="358" y="247"/>
                  </a:cubicBezTo>
                  <a:cubicBezTo>
                    <a:pt x="361" y="251"/>
                    <a:pt x="373" y="269"/>
                    <a:pt x="380" y="265"/>
                  </a:cubicBezTo>
                  <a:cubicBezTo>
                    <a:pt x="383" y="282"/>
                    <a:pt x="396" y="295"/>
                    <a:pt x="398" y="311"/>
                  </a:cubicBezTo>
                  <a:cubicBezTo>
                    <a:pt x="398" y="312"/>
                    <a:pt x="398" y="312"/>
                    <a:pt x="398" y="312"/>
                  </a:cubicBezTo>
                  <a:cubicBezTo>
                    <a:pt x="399" y="313"/>
                    <a:pt x="399" y="313"/>
                    <a:pt x="399" y="313"/>
                  </a:cubicBezTo>
                  <a:cubicBezTo>
                    <a:pt x="404" y="318"/>
                    <a:pt x="409" y="337"/>
                    <a:pt x="419" y="326"/>
                  </a:cubicBezTo>
                  <a:cubicBezTo>
                    <a:pt x="422" y="323"/>
                    <a:pt x="424" y="319"/>
                    <a:pt x="425" y="315"/>
                  </a:cubicBezTo>
                  <a:cubicBezTo>
                    <a:pt x="426" y="313"/>
                    <a:pt x="426" y="313"/>
                    <a:pt x="426" y="313"/>
                  </a:cubicBezTo>
                  <a:cubicBezTo>
                    <a:pt x="428" y="303"/>
                    <a:pt x="430" y="293"/>
                    <a:pt x="425" y="283"/>
                  </a:cubicBezTo>
                  <a:cubicBezTo>
                    <a:pt x="424" y="282"/>
                    <a:pt x="424" y="282"/>
                    <a:pt x="424" y="282"/>
                  </a:cubicBezTo>
                  <a:cubicBezTo>
                    <a:pt x="426" y="281"/>
                    <a:pt x="427" y="279"/>
                    <a:pt x="428" y="277"/>
                  </a:cubicBezTo>
                  <a:cubicBezTo>
                    <a:pt x="434" y="272"/>
                    <a:pt x="442" y="265"/>
                    <a:pt x="443" y="256"/>
                  </a:cubicBezTo>
                  <a:cubicBezTo>
                    <a:pt x="443" y="252"/>
                    <a:pt x="443" y="247"/>
                    <a:pt x="446" y="243"/>
                  </a:cubicBezTo>
                  <a:cubicBezTo>
                    <a:pt x="453" y="251"/>
                    <a:pt x="458" y="261"/>
                    <a:pt x="462" y="271"/>
                  </a:cubicBezTo>
                  <a:cubicBezTo>
                    <a:pt x="462" y="273"/>
                    <a:pt x="463" y="273"/>
                    <a:pt x="464" y="274"/>
                  </a:cubicBezTo>
                  <a:cubicBezTo>
                    <a:pt x="465" y="275"/>
                    <a:pt x="467" y="275"/>
                    <a:pt x="468" y="275"/>
                  </a:cubicBezTo>
                  <a:cubicBezTo>
                    <a:pt x="468" y="275"/>
                    <a:pt x="468" y="275"/>
                    <a:pt x="468" y="275"/>
                  </a:cubicBezTo>
                  <a:cubicBezTo>
                    <a:pt x="470" y="275"/>
                    <a:pt x="471" y="274"/>
                    <a:pt x="472" y="273"/>
                  </a:cubicBezTo>
                  <a:cubicBezTo>
                    <a:pt x="472" y="273"/>
                    <a:pt x="472" y="272"/>
                    <a:pt x="473" y="272"/>
                  </a:cubicBezTo>
                  <a:cubicBezTo>
                    <a:pt x="476" y="284"/>
                    <a:pt x="478" y="296"/>
                    <a:pt x="481" y="308"/>
                  </a:cubicBezTo>
                  <a:cubicBezTo>
                    <a:pt x="482" y="310"/>
                    <a:pt x="483" y="313"/>
                    <a:pt x="484" y="315"/>
                  </a:cubicBezTo>
                  <a:cubicBezTo>
                    <a:pt x="483" y="314"/>
                    <a:pt x="482" y="314"/>
                    <a:pt x="481" y="313"/>
                  </a:cubicBezTo>
                  <a:cubicBezTo>
                    <a:pt x="479" y="312"/>
                    <a:pt x="477" y="312"/>
                    <a:pt x="475" y="313"/>
                  </a:cubicBezTo>
                  <a:cubicBezTo>
                    <a:pt x="474" y="314"/>
                    <a:pt x="473" y="316"/>
                    <a:pt x="474" y="318"/>
                  </a:cubicBezTo>
                  <a:cubicBezTo>
                    <a:pt x="474" y="319"/>
                    <a:pt x="474" y="319"/>
                    <a:pt x="474" y="319"/>
                  </a:cubicBezTo>
                  <a:cubicBezTo>
                    <a:pt x="474" y="330"/>
                    <a:pt x="482" y="339"/>
                    <a:pt x="486" y="348"/>
                  </a:cubicBezTo>
                  <a:cubicBezTo>
                    <a:pt x="491" y="357"/>
                    <a:pt x="495" y="367"/>
                    <a:pt x="503" y="372"/>
                  </a:cubicBezTo>
                  <a:cubicBezTo>
                    <a:pt x="505" y="373"/>
                    <a:pt x="505" y="373"/>
                    <a:pt x="505" y="373"/>
                  </a:cubicBezTo>
                  <a:cubicBezTo>
                    <a:pt x="505" y="374"/>
                    <a:pt x="506" y="374"/>
                    <a:pt x="507" y="374"/>
                  </a:cubicBezTo>
                  <a:cubicBezTo>
                    <a:pt x="508" y="374"/>
                    <a:pt x="508" y="374"/>
                    <a:pt x="509" y="374"/>
                  </a:cubicBezTo>
                  <a:cubicBezTo>
                    <a:pt x="510" y="374"/>
                    <a:pt x="512" y="373"/>
                    <a:pt x="512" y="371"/>
                  </a:cubicBezTo>
                  <a:cubicBezTo>
                    <a:pt x="517" y="363"/>
                    <a:pt x="511" y="352"/>
                    <a:pt x="509" y="345"/>
                  </a:cubicBezTo>
                  <a:cubicBezTo>
                    <a:pt x="505" y="335"/>
                    <a:pt x="503" y="323"/>
                    <a:pt x="501" y="313"/>
                  </a:cubicBezTo>
                  <a:cubicBezTo>
                    <a:pt x="501" y="312"/>
                    <a:pt x="500" y="311"/>
                    <a:pt x="500" y="310"/>
                  </a:cubicBezTo>
                  <a:cubicBezTo>
                    <a:pt x="498" y="306"/>
                    <a:pt x="494" y="303"/>
                    <a:pt x="492" y="299"/>
                  </a:cubicBezTo>
                  <a:cubicBezTo>
                    <a:pt x="490" y="294"/>
                    <a:pt x="492" y="288"/>
                    <a:pt x="491" y="282"/>
                  </a:cubicBezTo>
                  <a:cubicBezTo>
                    <a:pt x="491" y="281"/>
                    <a:pt x="491" y="281"/>
                    <a:pt x="491" y="281"/>
                  </a:cubicBezTo>
                  <a:cubicBezTo>
                    <a:pt x="495" y="287"/>
                    <a:pt x="496" y="293"/>
                    <a:pt x="499" y="300"/>
                  </a:cubicBezTo>
                  <a:cubicBezTo>
                    <a:pt x="501" y="299"/>
                    <a:pt x="501" y="299"/>
                    <a:pt x="501" y="299"/>
                  </a:cubicBezTo>
                  <a:cubicBezTo>
                    <a:pt x="501" y="299"/>
                    <a:pt x="501" y="299"/>
                    <a:pt x="501" y="299"/>
                  </a:cubicBezTo>
                  <a:cubicBezTo>
                    <a:pt x="502" y="298"/>
                    <a:pt x="502" y="298"/>
                    <a:pt x="502" y="298"/>
                  </a:cubicBezTo>
                  <a:cubicBezTo>
                    <a:pt x="506" y="295"/>
                    <a:pt x="508" y="285"/>
                    <a:pt x="509" y="282"/>
                  </a:cubicBezTo>
                  <a:cubicBezTo>
                    <a:pt x="510" y="276"/>
                    <a:pt x="510" y="269"/>
                    <a:pt x="507" y="263"/>
                  </a:cubicBezTo>
                  <a:cubicBezTo>
                    <a:pt x="506" y="261"/>
                    <a:pt x="505" y="259"/>
                    <a:pt x="504" y="257"/>
                  </a:cubicBezTo>
                  <a:cubicBezTo>
                    <a:pt x="503" y="257"/>
                    <a:pt x="503" y="257"/>
                    <a:pt x="503" y="257"/>
                  </a:cubicBezTo>
                  <a:cubicBezTo>
                    <a:pt x="500" y="254"/>
                    <a:pt x="490" y="239"/>
                    <a:pt x="496" y="236"/>
                  </a:cubicBezTo>
                  <a:cubicBezTo>
                    <a:pt x="497" y="235"/>
                    <a:pt x="497" y="235"/>
                    <a:pt x="498" y="235"/>
                  </a:cubicBezTo>
                  <a:cubicBezTo>
                    <a:pt x="501" y="233"/>
                    <a:pt x="502" y="231"/>
                    <a:pt x="502" y="228"/>
                  </a:cubicBezTo>
                  <a:cubicBezTo>
                    <a:pt x="505" y="214"/>
                    <a:pt x="504" y="203"/>
                    <a:pt x="497" y="190"/>
                  </a:cubicBezTo>
                  <a:cubicBezTo>
                    <a:pt x="490" y="177"/>
                    <a:pt x="482" y="166"/>
                    <a:pt x="477" y="151"/>
                  </a:cubicBezTo>
                  <a:cubicBezTo>
                    <a:pt x="474" y="145"/>
                    <a:pt x="476" y="139"/>
                    <a:pt x="476" y="132"/>
                  </a:cubicBezTo>
                  <a:cubicBezTo>
                    <a:pt x="483" y="140"/>
                    <a:pt x="488" y="149"/>
                    <a:pt x="494" y="157"/>
                  </a:cubicBezTo>
                  <a:cubicBezTo>
                    <a:pt x="499" y="165"/>
                    <a:pt x="506" y="171"/>
                    <a:pt x="510" y="180"/>
                  </a:cubicBezTo>
                  <a:cubicBezTo>
                    <a:pt x="514" y="188"/>
                    <a:pt x="519" y="196"/>
                    <a:pt x="523" y="204"/>
                  </a:cubicBezTo>
                  <a:cubicBezTo>
                    <a:pt x="527" y="213"/>
                    <a:pt x="528" y="225"/>
                    <a:pt x="534" y="233"/>
                  </a:cubicBezTo>
                  <a:cubicBezTo>
                    <a:pt x="540" y="255"/>
                    <a:pt x="542" y="274"/>
                    <a:pt x="543" y="292"/>
                  </a:cubicBezTo>
                  <a:cubicBezTo>
                    <a:pt x="543" y="295"/>
                    <a:pt x="541" y="298"/>
                    <a:pt x="541" y="301"/>
                  </a:cubicBezTo>
                  <a:cubicBezTo>
                    <a:pt x="541" y="313"/>
                    <a:pt x="541" y="324"/>
                    <a:pt x="540" y="336"/>
                  </a:cubicBezTo>
                  <a:cubicBezTo>
                    <a:pt x="539" y="337"/>
                    <a:pt x="538" y="339"/>
                    <a:pt x="538" y="341"/>
                  </a:cubicBezTo>
                  <a:cubicBezTo>
                    <a:pt x="538" y="341"/>
                    <a:pt x="538" y="343"/>
                    <a:pt x="538" y="343"/>
                  </a:cubicBezTo>
                  <a:cubicBezTo>
                    <a:pt x="535" y="361"/>
                    <a:pt x="529" y="379"/>
                    <a:pt x="523" y="397"/>
                  </a:cubicBezTo>
                  <a:cubicBezTo>
                    <a:pt x="523" y="397"/>
                    <a:pt x="523" y="397"/>
                    <a:pt x="523" y="397"/>
                  </a:cubicBezTo>
                  <a:cubicBezTo>
                    <a:pt x="520" y="407"/>
                    <a:pt x="515" y="416"/>
                    <a:pt x="510" y="426"/>
                  </a:cubicBezTo>
                  <a:cubicBezTo>
                    <a:pt x="505" y="435"/>
                    <a:pt x="501" y="445"/>
                    <a:pt x="495" y="454"/>
                  </a:cubicBezTo>
                  <a:cubicBezTo>
                    <a:pt x="491" y="461"/>
                    <a:pt x="485" y="467"/>
                    <a:pt x="480" y="473"/>
                  </a:cubicBezTo>
                  <a:cubicBezTo>
                    <a:pt x="477" y="478"/>
                    <a:pt x="474" y="482"/>
                    <a:pt x="471" y="485"/>
                  </a:cubicBezTo>
                  <a:cubicBezTo>
                    <a:pt x="469" y="488"/>
                    <a:pt x="465" y="490"/>
                    <a:pt x="465" y="494"/>
                  </a:cubicBezTo>
                  <a:cubicBezTo>
                    <a:pt x="457" y="500"/>
                    <a:pt x="450" y="507"/>
                    <a:pt x="442" y="514"/>
                  </a:cubicBezTo>
                  <a:cubicBezTo>
                    <a:pt x="437" y="518"/>
                    <a:pt x="431" y="522"/>
                    <a:pt x="425" y="526"/>
                  </a:cubicBezTo>
                  <a:cubicBezTo>
                    <a:pt x="420" y="529"/>
                    <a:pt x="415" y="532"/>
                    <a:pt x="410" y="535"/>
                  </a:cubicBezTo>
                  <a:cubicBezTo>
                    <a:pt x="407" y="537"/>
                    <a:pt x="407" y="537"/>
                    <a:pt x="406" y="538"/>
                  </a:cubicBezTo>
                  <a:cubicBezTo>
                    <a:pt x="401" y="540"/>
                    <a:pt x="397" y="543"/>
                    <a:pt x="392" y="545"/>
                  </a:cubicBezTo>
                  <a:cubicBezTo>
                    <a:pt x="392" y="545"/>
                    <a:pt x="391" y="546"/>
                    <a:pt x="391" y="546"/>
                  </a:cubicBezTo>
                  <a:cubicBezTo>
                    <a:pt x="385" y="548"/>
                    <a:pt x="380" y="552"/>
                    <a:pt x="374" y="554"/>
                  </a:cubicBezTo>
                  <a:cubicBezTo>
                    <a:pt x="373" y="554"/>
                    <a:pt x="373" y="554"/>
                    <a:pt x="373" y="554"/>
                  </a:cubicBezTo>
                  <a:cubicBezTo>
                    <a:pt x="373" y="554"/>
                    <a:pt x="373" y="554"/>
                    <a:pt x="373" y="554"/>
                  </a:cubicBezTo>
                  <a:cubicBezTo>
                    <a:pt x="371" y="554"/>
                    <a:pt x="369" y="554"/>
                    <a:pt x="367" y="554"/>
                  </a:cubicBezTo>
                  <a:cubicBezTo>
                    <a:pt x="364" y="555"/>
                    <a:pt x="361" y="556"/>
                    <a:pt x="357" y="558"/>
                  </a:cubicBezTo>
                  <a:cubicBezTo>
                    <a:pt x="357" y="558"/>
                    <a:pt x="357" y="558"/>
                    <a:pt x="357" y="558"/>
                  </a:cubicBezTo>
                  <a:cubicBezTo>
                    <a:pt x="355" y="558"/>
                    <a:pt x="354" y="558"/>
                    <a:pt x="353" y="558"/>
                  </a:cubicBezTo>
                  <a:cubicBezTo>
                    <a:pt x="351" y="559"/>
                    <a:pt x="349" y="560"/>
                    <a:pt x="347" y="561"/>
                  </a:cubicBezTo>
                  <a:cubicBezTo>
                    <a:pt x="344" y="562"/>
                    <a:pt x="342" y="561"/>
                    <a:pt x="340" y="561"/>
                  </a:cubicBezTo>
                  <a:cubicBezTo>
                    <a:pt x="339" y="561"/>
                    <a:pt x="339" y="561"/>
                    <a:pt x="339" y="561"/>
                  </a:cubicBezTo>
                  <a:cubicBezTo>
                    <a:pt x="339" y="563"/>
                    <a:pt x="339" y="563"/>
                    <a:pt x="339" y="563"/>
                  </a:cubicBezTo>
                  <a:cubicBezTo>
                    <a:pt x="339" y="563"/>
                    <a:pt x="337" y="563"/>
                    <a:pt x="336" y="563"/>
                  </a:cubicBezTo>
                  <a:cubicBezTo>
                    <a:pt x="332" y="564"/>
                    <a:pt x="332" y="564"/>
                    <a:pt x="332" y="564"/>
                  </a:cubicBezTo>
                  <a:cubicBezTo>
                    <a:pt x="320" y="566"/>
                    <a:pt x="308" y="569"/>
                    <a:pt x="295" y="570"/>
                  </a:cubicBezTo>
                  <a:cubicBezTo>
                    <a:pt x="276" y="571"/>
                    <a:pt x="258" y="572"/>
                    <a:pt x="239" y="569"/>
                  </a:cubicBezTo>
                  <a:cubicBezTo>
                    <a:pt x="239" y="570"/>
                    <a:pt x="239" y="570"/>
                    <a:pt x="239" y="570"/>
                  </a:cubicBezTo>
                  <a:cubicBezTo>
                    <a:pt x="238" y="570"/>
                    <a:pt x="237" y="570"/>
                    <a:pt x="236" y="570"/>
                  </a:cubicBezTo>
                  <a:cubicBezTo>
                    <a:pt x="236" y="568"/>
                    <a:pt x="236" y="566"/>
                    <a:pt x="236" y="565"/>
                  </a:cubicBezTo>
                  <a:cubicBezTo>
                    <a:pt x="215" y="561"/>
                    <a:pt x="215" y="561"/>
                    <a:pt x="215" y="561"/>
                  </a:cubicBezTo>
                  <a:cubicBezTo>
                    <a:pt x="215" y="566"/>
                    <a:pt x="215" y="566"/>
                    <a:pt x="215" y="566"/>
                  </a:cubicBezTo>
                  <a:cubicBezTo>
                    <a:pt x="206" y="563"/>
                    <a:pt x="197" y="562"/>
                    <a:pt x="188" y="558"/>
                  </a:cubicBezTo>
                  <a:cubicBezTo>
                    <a:pt x="177" y="555"/>
                    <a:pt x="167" y="552"/>
                    <a:pt x="157" y="547"/>
                  </a:cubicBezTo>
                  <a:cubicBezTo>
                    <a:pt x="137" y="538"/>
                    <a:pt x="117" y="525"/>
                    <a:pt x="102" y="510"/>
                  </a:cubicBezTo>
                  <a:cubicBezTo>
                    <a:pt x="97" y="505"/>
                    <a:pt x="91" y="502"/>
                    <a:pt x="87" y="496"/>
                  </a:cubicBezTo>
                  <a:cubicBezTo>
                    <a:pt x="83" y="492"/>
                    <a:pt x="78" y="479"/>
                    <a:pt x="71" y="478"/>
                  </a:cubicBezTo>
                  <a:cubicBezTo>
                    <a:pt x="64" y="469"/>
                    <a:pt x="58" y="459"/>
                    <a:pt x="52" y="449"/>
                  </a:cubicBezTo>
                  <a:cubicBezTo>
                    <a:pt x="47" y="440"/>
                    <a:pt x="41" y="431"/>
                    <a:pt x="37" y="421"/>
                  </a:cubicBezTo>
                  <a:cubicBezTo>
                    <a:pt x="33" y="410"/>
                    <a:pt x="26" y="400"/>
                    <a:pt x="24" y="388"/>
                  </a:cubicBezTo>
                  <a:cubicBezTo>
                    <a:pt x="22" y="381"/>
                    <a:pt x="21" y="372"/>
                    <a:pt x="16" y="365"/>
                  </a:cubicBezTo>
                  <a:cubicBezTo>
                    <a:pt x="8" y="329"/>
                    <a:pt x="8" y="292"/>
                    <a:pt x="14" y="256"/>
                  </a:cubicBezTo>
                  <a:close/>
                  <a:moveTo>
                    <a:pt x="488" y="332"/>
                  </a:moveTo>
                  <a:cubicBezTo>
                    <a:pt x="490" y="333"/>
                    <a:pt x="492" y="334"/>
                    <a:pt x="493" y="334"/>
                  </a:cubicBezTo>
                  <a:cubicBezTo>
                    <a:pt x="494" y="334"/>
                    <a:pt x="494" y="334"/>
                    <a:pt x="494" y="334"/>
                  </a:cubicBezTo>
                  <a:cubicBezTo>
                    <a:pt x="495" y="334"/>
                    <a:pt x="496" y="333"/>
                    <a:pt x="497" y="332"/>
                  </a:cubicBezTo>
                  <a:cubicBezTo>
                    <a:pt x="497" y="338"/>
                    <a:pt x="498" y="344"/>
                    <a:pt x="500" y="350"/>
                  </a:cubicBezTo>
                  <a:cubicBezTo>
                    <a:pt x="500" y="350"/>
                    <a:pt x="500" y="350"/>
                    <a:pt x="500" y="350"/>
                  </a:cubicBezTo>
                  <a:cubicBezTo>
                    <a:pt x="501" y="352"/>
                    <a:pt x="501" y="354"/>
                    <a:pt x="503" y="355"/>
                  </a:cubicBezTo>
                  <a:cubicBezTo>
                    <a:pt x="503" y="357"/>
                    <a:pt x="504" y="359"/>
                    <a:pt x="505" y="361"/>
                  </a:cubicBezTo>
                  <a:cubicBezTo>
                    <a:pt x="499" y="353"/>
                    <a:pt x="493" y="343"/>
                    <a:pt x="488"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a:spLocks noEditPoints="1"/>
            </p:cNvSpPr>
            <p:nvPr/>
          </p:nvSpPr>
          <p:spPr bwMode="auto">
            <a:xfrm>
              <a:off x="5565776" y="4092575"/>
              <a:ext cx="185738" cy="284162"/>
            </a:xfrm>
            <a:custGeom>
              <a:avLst/>
              <a:gdLst>
                <a:gd name="T0" fmla="*/ 4 w 46"/>
                <a:gd name="T1" fmla="*/ 65 h 71"/>
                <a:gd name="T2" fmla="*/ 5 w 46"/>
                <a:gd name="T3" fmla="*/ 65 h 71"/>
                <a:gd name="T4" fmla="*/ 9 w 46"/>
                <a:gd name="T5" fmla="*/ 67 h 71"/>
                <a:gd name="T6" fmla="*/ 11 w 46"/>
                <a:gd name="T7" fmla="*/ 69 h 71"/>
                <a:gd name="T8" fmla="*/ 16 w 46"/>
                <a:gd name="T9" fmla="*/ 71 h 71"/>
                <a:gd name="T10" fmla="*/ 21 w 46"/>
                <a:gd name="T11" fmla="*/ 71 h 71"/>
                <a:gd name="T12" fmla="*/ 22 w 46"/>
                <a:gd name="T13" fmla="*/ 70 h 71"/>
                <a:gd name="T14" fmla="*/ 23 w 46"/>
                <a:gd name="T15" fmla="*/ 70 h 71"/>
                <a:gd name="T16" fmla="*/ 32 w 46"/>
                <a:gd name="T17" fmla="*/ 58 h 71"/>
                <a:gd name="T18" fmla="*/ 38 w 46"/>
                <a:gd name="T19" fmla="*/ 45 h 71"/>
                <a:gd name="T20" fmla="*/ 40 w 46"/>
                <a:gd name="T21" fmla="*/ 37 h 71"/>
                <a:gd name="T22" fmla="*/ 40 w 46"/>
                <a:gd name="T23" fmla="*/ 36 h 71"/>
                <a:gd name="T24" fmla="*/ 43 w 46"/>
                <a:gd name="T25" fmla="*/ 17 h 71"/>
                <a:gd name="T26" fmla="*/ 44 w 46"/>
                <a:gd name="T27" fmla="*/ 9 h 71"/>
                <a:gd name="T28" fmla="*/ 44 w 46"/>
                <a:gd name="T29" fmla="*/ 6 h 71"/>
                <a:gd name="T30" fmla="*/ 40 w 46"/>
                <a:gd name="T31" fmla="*/ 2 h 71"/>
                <a:gd name="T32" fmla="*/ 40 w 46"/>
                <a:gd name="T33" fmla="*/ 2 h 71"/>
                <a:gd name="T34" fmla="*/ 36 w 46"/>
                <a:gd name="T35" fmla="*/ 0 h 71"/>
                <a:gd name="T36" fmla="*/ 36 w 46"/>
                <a:gd name="T37" fmla="*/ 0 h 71"/>
                <a:gd name="T38" fmla="*/ 21 w 46"/>
                <a:gd name="T39" fmla="*/ 15 h 71"/>
                <a:gd name="T40" fmla="*/ 21 w 46"/>
                <a:gd name="T41" fmla="*/ 16 h 71"/>
                <a:gd name="T42" fmla="*/ 21 w 46"/>
                <a:gd name="T43" fmla="*/ 16 h 71"/>
                <a:gd name="T44" fmla="*/ 13 w 46"/>
                <a:gd name="T45" fmla="*/ 19 h 71"/>
                <a:gd name="T46" fmla="*/ 5 w 46"/>
                <a:gd name="T47" fmla="*/ 28 h 71"/>
                <a:gd name="T48" fmla="*/ 5 w 46"/>
                <a:gd name="T49" fmla="*/ 40 h 71"/>
                <a:gd name="T50" fmla="*/ 6 w 46"/>
                <a:gd name="T51" fmla="*/ 42 h 71"/>
                <a:gd name="T52" fmla="*/ 5 w 46"/>
                <a:gd name="T53" fmla="*/ 43 h 71"/>
                <a:gd name="T54" fmla="*/ 1 w 46"/>
                <a:gd name="T55" fmla="*/ 48 h 71"/>
                <a:gd name="T56" fmla="*/ 1 w 46"/>
                <a:gd name="T57" fmla="*/ 62 h 71"/>
                <a:gd name="T58" fmla="*/ 4 w 46"/>
                <a:gd name="T59" fmla="*/ 65 h 71"/>
                <a:gd name="T60" fmla="*/ 15 w 46"/>
                <a:gd name="T61" fmla="*/ 64 h 71"/>
                <a:gd name="T62" fmla="*/ 15 w 46"/>
                <a:gd name="T63" fmla="*/ 64 h 71"/>
                <a:gd name="T64" fmla="*/ 15 w 46"/>
                <a:gd name="T65" fmla="*/ 64 h 71"/>
                <a:gd name="T66" fmla="*/ 15 w 46"/>
                <a:gd name="T67" fmla="*/ 64 h 71"/>
                <a:gd name="T68" fmla="*/ 15 w 46"/>
                <a:gd name="T69" fmla="*/ 45 h 71"/>
                <a:gd name="T70" fmla="*/ 15 w 46"/>
                <a:gd name="T71" fmla="*/ 43 h 71"/>
                <a:gd name="T72" fmla="*/ 14 w 46"/>
                <a:gd name="T73" fmla="*/ 30 h 71"/>
                <a:gd name="T74" fmla="*/ 14 w 46"/>
                <a:gd name="T75" fmla="*/ 30 h 71"/>
                <a:gd name="T76" fmla="*/ 14 w 46"/>
                <a:gd name="T77" fmla="*/ 30 h 71"/>
                <a:gd name="T78" fmla="*/ 15 w 46"/>
                <a:gd name="T79" fmla="*/ 28 h 71"/>
                <a:gd name="T80" fmla="*/ 17 w 46"/>
                <a:gd name="T81" fmla="*/ 28 h 71"/>
                <a:gd name="T82" fmla="*/ 17 w 46"/>
                <a:gd name="T83" fmla="*/ 28 h 71"/>
                <a:gd name="T84" fmla="*/ 22 w 46"/>
                <a:gd name="T85" fmla="*/ 26 h 71"/>
                <a:gd name="T86" fmla="*/ 35 w 46"/>
                <a:gd name="T87" fmla="*/ 13 h 71"/>
                <a:gd name="T88" fmla="*/ 35 w 46"/>
                <a:gd name="T89" fmla="*/ 16 h 71"/>
                <a:gd name="T90" fmla="*/ 34 w 46"/>
                <a:gd name="T91" fmla="*/ 23 h 71"/>
                <a:gd name="T92" fmla="*/ 33 w 46"/>
                <a:gd name="T93" fmla="*/ 26 h 71"/>
                <a:gd name="T94" fmla="*/ 33 w 46"/>
                <a:gd name="T95" fmla="*/ 30 h 71"/>
                <a:gd name="T96" fmla="*/ 32 w 46"/>
                <a:gd name="T97" fmla="*/ 36 h 71"/>
                <a:gd name="T98" fmla="*/ 32 w 46"/>
                <a:gd name="T99" fmla="*/ 36 h 71"/>
                <a:gd name="T100" fmla="*/ 22 w 46"/>
                <a:gd name="T101" fmla="*/ 62 h 71"/>
                <a:gd name="T102" fmla="*/ 18 w 46"/>
                <a:gd name="T103" fmla="*/ 63 h 71"/>
                <a:gd name="T104" fmla="*/ 15 w 46"/>
                <a:gd name="T105" fmla="*/ 62 h 71"/>
                <a:gd name="T106" fmla="*/ 14 w 46"/>
                <a:gd name="T107" fmla="*/ 60 h 71"/>
                <a:gd name="T108" fmla="*/ 11 w 46"/>
                <a:gd name="T109" fmla="*/ 58 h 71"/>
                <a:gd name="T110" fmla="*/ 10 w 46"/>
                <a:gd name="T111" fmla="*/ 52 h 71"/>
                <a:gd name="T112" fmla="*/ 10 w 46"/>
                <a:gd name="T113" fmla="*/ 51 h 71"/>
                <a:gd name="T114" fmla="*/ 15 w 46"/>
                <a:gd name="T115"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 h="71">
                  <a:moveTo>
                    <a:pt x="4" y="65"/>
                  </a:moveTo>
                  <a:cubicBezTo>
                    <a:pt x="5" y="65"/>
                    <a:pt x="5" y="65"/>
                    <a:pt x="5" y="65"/>
                  </a:cubicBezTo>
                  <a:cubicBezTo>
                    <a:pt x="6" y="66"/>
                    <a:pt x="8" y="67"/>
                    <a:pt x="9" y="67"/>
                  </a:cubicBezTo>
                  <a:cubicBezTo>
                    <a:pt x="10" y="68"/>
                    <a:pt x="11" y="68"/>
                    <a:pt x="11" y="69"/>
                  </a:cubicBezTo>
                  <a:cubicBezTo>
                    <a:pt x="13" y="70"/>
                    <a:pt x="15" y="71"/>
                    <a:pt x="16" y="71"/>
                  </a:cubicBezTo>
                  <a:cubicBezTo>
                    <a:pt x="18" y="71"/>
                    <a:pt x="19" y="71"/>
                    <a:pt x="21" y="71"/>
                  </a:cubicBezTo>
                  <a:cubicBezTo>
                    <a:pt x="21" y="70"/>
                    <a:pt x="22" y="70"/>
                    <a:pt x="22" y="70"/>
                  </a:cubicBezTo>
                  <a:cubicBezTo>
                    <a:pt x="22" y="70"/>
                    <a:pt x="22" y="70"/>
                    <a:pt x="23" y="70"/>
                  </a:cubicBezTo>
                  <a:cubicBezTo>
                    <a:pt x="28" y="68"/>
                    <a:pt x="33" y="63"/>
                    <a:pt x="32" y="58"/>
                  </a:cubicBezTo>
                  <a:cubicBezTo>
                    <a:pt x="35" y="54"/>
                    <a:pt x="37" y="50"/>
                    <a:pt x="38" y="45"/>
                  </a:cubicBezTo>
                  <a:cubicBezTo>
                    <a:pt x="39" y="42"/>
                    <a:pt x="38" y="39"/>
                    <a:pt x="40" y="37"/>
                  </a:cubicBezTo>
                  <a:cubicBezTo>
                    <a:pt x="40" y="36"/>
                    <a:pt x="40" y="36"/>
                    <a:pt x="40" y="36"/>
                  </a:cubicBezTo>
                  <a:cubicBezTo>
                    <a:pt x="42" y="30"/>
                    <a:pt x="46" y="23"/>
                    <a:pt x="43" y="17"/>
                  </a:cubicBezTo>
                  <a:cubicBezTo>
                    <a:pt x="45" y="14"/>
                    <a:pt x="44" y="12"/>
                    <a:pt x="44" y="9"/>
                  </a:cubicBezTo>
                  <a:cubicBezTo>
                    <a:pt x="44" y="8"/>
                    <a:pt x="44" y="6"/>
                    <a:pt x="44" y="6"/>
                  </a:cubicBezTo>
                  <a:cubicBezTo>
                    <a:pt x="43" y="4"/>
                    <a:pt x="42" y="3"/>
                    <a:pt x="40" y="2"/>
                  </a:cubicBezTo>
                  <a:cubicBezTo>
                    <a:pt x="40" y="2"/>
                    <a:pt x="40" y="2"/>
                    <a:pt x="40" y="2"/>
                  </a:cubicBezTo>
                  <a:cubicBezTo>
                    <a:pt x="39" y="1"/>
                    <a:pt x="38" y="0"/>
                    <a:pt x="36" y="0"/>
                  </a:cubicBezTo>
                  <a:cubicBezTo>
                    <a:pt x="36" y="0"/>
                    <a:pt x="36" y="0"/>
                    <a:pt x="36" y="0"/>
                  </a:cubicBezTo>
                  <a:cubicBezTo>
                    <a:pt x="30" y="4"/>
                    <a:pt x="27" y="11"/>
                    <a:pt x="21" y="15"/>
                  </a:cubicBezTo>
                  <a:cubicBezTo>
                    <a:pt x="21" y="16"/>
                    <a:pt x="21" y="16"/>
                    <a:pt x="21" y="16"/>
                  </a:cubicBezTo>
                  <a:cubicBezTo>
                    <a:pt x="21" y="16"/>
                    <a:pt x="21" y="16"/>
                    <a:pt x="21" y="16"/>
                  </a:cubicBezTo>
                  <a:cubicBezTo>
                    <a:pt x="20" y="19"/>
                    <a:pt x="15" y="19"/>
                    <a:pt x="13" y="19"/>
                  </a:cubicBezTo>
                  <a:cubicBezTo>
                    <a:pt x="10" y="22"/>
                    <a:pt x="6" y="24"/>
                    <a:pt x="5" y="28"/>
                  </a:cubicBezTo>
                  <a:cubicBezTo>
                    <a:pt x="3" y="31"/>
                    <a:pt x="5" y="36"/>
                    <a:pt x="5" y="40"/>
                  </a:cubicBezTo>
                  <a:cubicBezTo>
                    <a:pt x="6" y="40"/>
                    <a:pt x="6" y="41"/>
                    <a:pt x="6" y="42"/>
                  </a:cubicBezTo>
                  <a:cubicBezTo>
                    <a:pt x="6" y="42"/>
                    <a:pt x="6" y="42"/>
                    <a:pt x="5" y="43"/>
                  </a:cubicBezTo>
                  <a:cubicBezTo>
                    <a:pt x="4" y="44"/>
                    <a:pt x="2" y="45"/>
                    <a:pt x="1" y="48"/>
                  </a:cubicBezTo>
                  <a:cubicBezTo>
                    <a:pt x="0" y="50"/>
                    <a:pt x="1" y="62"/>
                    <a:pt x="1" y="62"/>
                  </a:cubicBezTo>
                  <a:cubicBezTo>
                    <a:pt x="2" y="63"/>
                    <a:pt x="3" y="64"/>
                    <a:pt x="4" y="65"/>
                  </a:cubicBezTo>
                  <a:close/>
                  <a:moveTo>
                    <a:pt x="15" y="64"/>
                  </a:moveTo>
                  <a:cubicBezTo>
                    <a:pt x="15" y="64"/>
                    <a:pt x="15" y="64"/>
                    <a:pt x="15" y="64"/>
                  </a:cubicBezTo>
                  <a:cubicBezTo>
                    <a:pt x="15" y="64"/>
                    <a:pt x="15" y="64"/>
                    <a:pt x="15" y="64"/>
                  </a:cubicBezTo>
                  <a:cubicBezTo>
                    <a:pt x="15" y="64"/>
                    <a:pt x="15" y="64"/>
                    <a:pt x="15" y="64"/>
                  </a:cubicBezTo>
                  <a:close/>
                  <a:moveTo>
                    <a:pt x="15" y="45"/>
                  </a:moveTo>
                  <a:cubicBezTo>
                    <a:pt x="15" y="44"/>
                    <a:pt x="15" y="44"/>
                    <a:pt x="15" y="43"/>
                  </a:cubicBezTo>
                  <a:cubicBezTo>
                    <a:pt x="16" y="38"/>
                    <a:pt x="13" y="35"/>
                    <a:pt x="14" y="30"/>
                  </a:cubicBezTo>
                  <a:cubicBezTo>
                    <a:pt x="14" y="30"/>
                    <a:pt x="14" y="30"/>
                    <a:pt x="14" y="30"/>
                  </a:cubicBezTo>
                  <a:cubicBezTo>
                    <a:pt x="14" y="30"/>
                    <a:pt x="14" y="30"/>
                    <a:pt x="14" y="30"/>
                  </a:cubicBezTo>
                  <a:cubicBezTo>
                    <a:pt x="14" y="29"/>
                    <a:pt x="14" y="28"/>
                    <a:pt x="15" y="28"/>
                  </a:cubicBezTo>
                  <a:cubicBezTo>
                    <a:pt x="16" y="28"/>
                    <a:pt x="16" y="28"/>
                    <a:pt x="17" y="28"/>
                  </a:cubicBezTo>
                  <a:cubicBezTo>
                    <a:pt x="17" y="28"/>
                    <a:pt x="17" y="28"/>
                    <a:pt x="17" y="28"/>
                  </a:cubicBezTo>
                  <a:cubicBezTo>
                    <a:pt x="18" y="27"/>
                    <a:pt x="20" y="26"/>
                    <a:pt x="22" y="26"/>
                  </a:cubicBezTo>
                  <a:cubicBezTo>
                    <a:pt x="27" y="23"/>
                    <a:pt x="31" y="17"/>
                    <a:pt x="35" y="13"/>
                  </a:cubicBezTo>
                  <a:cubicBezTo>
                    <a:pt x="35" y="14"/>
                    <a:pt x="35" y="15"/>
                    <a:pt x="35" y="16"/>
                  </a:cubicBezTo>
                  <a:cubicBezTo>
                    <a:pt x="34" y="19"/>
                    <a:pt x="34" y="21"/>
                    <a:pt x="34" y="23"/>
                  </a:cubicBezTo>
                  <a:cubicBezTo>
                    <a:pt x="34" y="24"/>
                    <a:pt x="34" y="25"/>
                    <a:pt x="33" y="26"/>
                  </a:cubicBezTo>
                  <a:cubicBezTo>
                    <a:pt x="33" y="28"/>
                    <a:pt x="33" y="29"/>
                    <a:pt x="33" y="30"/>
                  </a:cubicBezTo>
                  <a:cubicBezTo>
                    <a:pt x="33" y="32"/>
                    <a:pt x="32" y="34"/>
                    <a:pt x="32" y="36"/>
                  </a:cubicBezTo>
                  <a:cubicBezTo>
                    <a:pt x="32" y="36"/>
                    <a:pt x="32" y="36"/>
                    <a:pt x="32" y="36"/>
                  </a:cubicBezTo>
                  <a:cubicBezTo>
                    <a:pt x="24" y="44"/>
                    <a:pt x="27" y="54"/>
                    <a:pt x="22" y="62"/>
                  </a:cubicBezTo>
                  <a:cubicBezTo>
                    <a:pt x="21" y="63"/>
                    <a:pt x="18" y="63"/>
                    <a:pt x="18" y="63"/>
                  </a:cubicBezTo>
                  <a:cubicBezTo>
                    <a:pt x="17" y="63"/>
                    <a:pt x="16" y="63"/>
                    <a:pt x="15" y="62"/>
                  </a:cubicBezTo>
                  <a:cubicBezTo>
                    <a:pt x="15" y="62"/>
                    <a:pt x="14" y="60"/>
                    <a:pt x="14" y="60"/>
                  </a:cubicBezTo>
                  <a:cubicBezTo>
                    <a:pt x="13" y="61"/>
                    <a:pt x="12" y="59"/>
                    <a:pt x="11" y="58"/>
                  </a:cubicBezTo>
                  <a:cubicBezTo>
                    <a:pt x="11" y="57"/>
                    <a:pt x="10" y="56"/>
                    <a:pt x="10" y="52"/>
                  </a:cubicBezTo>
                  <a:cubicBezTo>
                    <a:pt x="10" y="51"/>
                    <a:pt x="10" y="51"/>
                    <a:pt x="10" y="51"/>
                  </a:cubicBezTo>
                  <a:cubicBezTo>
                    <a:pt x="11" y="49"/>
                    <a:pt x="13" y="47"/>
                    <a:pt x="1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9870" y="2391410"/>
            <a:ext cx="4583430" cy="1559560"/>
            <a:chOff x="2004060" y="2396490"/>
            <a:chExt cx="4583430" cy="1559560"/>
          </a:xfrm>
        </p:grpSpPr>
        <p:sp>
          <p:nvSpPr>
            <p:cNvPr id="4" name="文本框 11"/>
            <p:cNvSpPr txBox="1">
              <a:spLocks noChangeArrowheads="1"/>
            </p:cNvSpPr>
            <p:nvPr/>
          </p:nvSpPr>
          <p:spPr bwMode="auto">
            <a:xfrm>
              <a:off x="2004060" y="3434080"/>
              <a:ext cx="4583430" cy="521970"/>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zh-CN" altLang="en-US" b="1" dirty="0">
                  <a:solidFill>
                    <a:srgbClr val="FF0000"/>
                  </a:solidFill>
                  <a:latin typeface="方正细倩简体" panose="03000509000000000000" pitchFamily="65" charset="-122"/>
                  <a:ea typeface="方正细倩简体" panose="03000509000000000000" pitchFamily="65" charset="-122"/>
                </a:rPr>
                <a:t>自我决定理论</a:t>
              </a:r>
            </a:p>
          </p:txBody>
        </p:sp>
        <p:sp>
          <p:nvSpPr>
            <p:cNvPr id="5" name="文本框 4"/>
            <p:cNvSpPr txBox="1"/>
            <p:nvPr/>
          </p:nvSpPr>
          <p:spPr>
            <a:xfrm>
              <a:off x="5527675" y="2396490"/>
              <a:ext cx="1059815" cy="1014730"/>
            </a:xfrm>
            <a:prstGeom prst="rect">
              <a:avLst/>
            </a:prstGeom>
            <a:noFill/>
          </p:spPr>
          <p:txBody>
            <a:bodyPr wrap="square" rtlCol="0">
              <a:spAutoFit/>
            </a:bodyPr>
            <a:lstStyle/>
            <a:p>
              <a:pPr algn="dist"/>
              <a:r>
                <a:rPr lang="en-US" altLang="zh-CN" sz="6000" b="1" dirty="0">
                  <a:latin typeface="方正细倩简体" panose="03000509000000000000" pitchFamily="65" charset="-122"/>
                  <a:ea typeface="方正细倩简体" panose="03000509000000000000" pitchFamily="65" charset="-122"/>
                </a:rPr>
                <a:t>02</a:t>
              </a:r>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85114" t="7270" r="3" b="7270"/>
          <a:stretch>
            <a:fillRect/>
          </a:stretch>
        </p:blipFill>
        <p:spPr>
          <a:xfrm>
            <a:off x="6662168" y="2090424"/>
            <a:ext cx="2326738" cy="2931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91901"/>
            <a:ext cx="1886119" cy="460375"/>
            <a:chOff x="5176885" y="242701"/>
            <a:chExt cx="1886119" cy="460375"/>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324526" y="242701"/>
              <a:ext cx="16294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0"/>
                </a:spcBef>
                <a:buFontTx/>
                <a:buNone/>
              </a:pPr>
              <a:r>
                <a:rPr lang="zh-CN" altLang="en-US" sz="2400" b="1" dirty="0">
                  <a:latin typeface="方正细倩简体" panose="03000509000000000000" pitchFamily="65" charset="-122"/>
                  <a:ea typeface="方正细倩简体" panose="03000509000000000000" pitchFamily="65" charset="-122"/>
                </a:rPr>
                <a:t>概念解释</a:t>
              </a:r>
            </a:p>
          </p:txBody>
        </p:sp>
      </p:grpSp>
      <p:sp>
        <p:nvSpPr>
          <p:cNvPr id="13" name="文本框 18"/>
          <p:cNvSpPr txBox="1">
            <a:spLocks noChangeArrowheads="1"/>
          </p:cNvSpPr>
          <p:nvPr/>
        </p:nvSpPr>
        <p:spPr bwMode="auto">
          <a:xfrm>
            <a:off x="1054014" y="1533288"/>
            <a:ext cx="4407566"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16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SDT是一种研究人类动机和人格的方法，它使用传统的经验方法，同时使用一种强调人类进化的内在资源对人格发展和行为自我调节的重要性的有机</a:t>
            </a:r>
            <a:r>
              <a:rPr lang="zh-CN" altLang="en-US" sz="16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元</a:t>
            </a:r>
            <a:r>
              <a:rPr lang="en-US" altLang="zh-CN" sz="1600" dirty="0" err="1">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理论</a:t>
            </a:r>
            <a:endParaRPr lang="zh-CN" altLang="en-US" sz="1600" dirty="0">
              <a:latin typeface="方正细倩简体" panose="03000509000000000000" pitchFamily="65" charset="-122"/>
              <a:ea typeface="方正细倩简体" panose="03000509000000000000" pitchFamily="65" charset="-122"/>
            </a:endParaRPr>
          </a:p>
        </p:txBody>
      </p:sp>
      <p:sp>
        <p:nvSpPr>
          <p:cNvPr id="14" name="文本框 18"/>
          <p:cNvSpPr txBox="1">
            <a:spLocks noChangeArrowheads="1"/>
          </p:cNvSpPr>
          <p:nvPr/>
        </p:nvSpPr>
        <p:spPr bwMode="auto">
          <a:xfrm>
            <a:off x="904154" y="3866538"/>
            <a:ext cx="4407566"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nSpc>
                <a:spcPct val="150000"/>
              </a:lnSpc>
              <a:buNone/>
            </a:pPr>
            <a:r>
              <a:rPr lang="zh-CN" sz="1600" dirty="0">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Arial" panose="020B0604020202020204" pitchFamily="34" charset="0"/>
                <a:sym typeface="+mn-ea"/>
              </a:rPr>
              <a:t>调查人的内在成长趋势和内在的成长需要，</a:t>
            </a:r>
            <a:r>
              <a:rPr lang="en-US" altLang="zh-CN" sz="1600" dirty="0" err="1">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这些是他们的自我激励和人格整合的基础，以及培育这些积极过程的条件</a:t>
            </a:r>
            <a:endParaRPr lang="zh-CN" altLang="en-US" sz="1600" dirty="0">
              <a:latin typeface="方正细倩简体" panose="03000509000000000000" pitchFamily="65" charset="-122"/>
              <a:ea typeface="方正细倩简体" panose="03000509000000000000" pitchFamily="65" charset="-122"/>
            </a:endParaRPr>
          </a:p>
        </p:txBody>
      </p:sp>
      <p:sp>
        <p:nvSpPr>
          <p:cNvPr id="15" name="矩形 14"/>
          <p:cNvSpPr/>
          <p:nvPr/>
        </p:nvSpPr>
        <p:spPr>
          <a:xfrm>
            <a:off x="108585" y="888365"/>
            <a:ext cx="1461770" cy="645160"/>
          </a:xfrm>
          <a:prstGeom prst="rect">
            <a:avLst/>
          </a:prstGeom>
          <a:noFill/>
          <a:ln>
            <a:noFill/>
          </a:ln>
        </p:spPr>
        <p:txBody>
          <a:bodyPr wrap="none" rtlCol="0" anchor="t">
            <a:spAutoFit/>
          </a:bodyPr>
          <a:lstStyle/>
          <a:p>
            <a:pPr algn="ctr"/>
            <a:r>
              <a:rPr lang="en-US" altLang="zh-CN" sz="3600" b="1">
                <a:solidFill>
                  <a:schemeClr val="accent1"/>
                </a:solidFill>
                <a:effectLst>
                  <a:outerShdw blurRad="38100" dist="25400" dir="5400000" algn="ctr" rotWithShape="0">
                    <a:srgbClr val="6E747A">
                      <a:alpha val="43000"/>
                    </a:srgbClr>
                  </a:outerShdw>
                </a:effectLst>
              </a:rPr>
              <a:t>1.</a:t>
            </a:r>
            <a:r>
              <a:rPr lang="zh-CN" altLang="en-US" sz="3600" b="1">
                <a:solidFill>
                  <a:schemeClr val="accent1"/>
                </a:solidFill>
                <a:effectLst>
                  <a:outerShdw blurRad="38100" dist="25400" dir="5400000" algn="ctr" rotWithShape="0">
                    <a:srgbClr val="6E747A">
                      <a:alpha val="43000"/>
                    </a:srgbClr>
                  </a:outerShdw>
                </a:effectLst>
              </a:rPr>
              <a:t>定义</a:t>
            </a:r>
          </a:p>
        </p:txBody>
      </p:sp>
      <p:sp>
        <p:nvSpPr>
          <p:cNvPr id="16" name="矩形 15"/>
          <p:cNvSpPr/>
          <p:nvPr/>
        </p:nvSpPr>
        <p:spPr>
          <a:xfrm>
            <a:off x="108585" y="3137535"/>
            <a:ext cx="1461770" cy="645160"/>
          </a:xfrm>
          <a:prstGeom prst="rect">
            <a:avLst/>
          </a:prstGeom>
          <a:noFill/>
          <a:ln>
            <a:noFill/>
          </a:ln>
        </p:spPr>
        <p:txBody>
          <a:bodyPr wrap="none" rtlCol="0" anchor="t">
            <a:spAutoFit/>
          </a:bodyPr>
          <a:lstStyle/>
          <a:p>
            <a:pPr algn="ctr"/>
            <a:r>
              <a:rPr lang="en-US" altLang="zh-CN" sz="3600" b="1">
                <a:solidFill>
                  <a:schemeClr val="accent1"/>
                </a:solidFill>
                <a:effectLst>
                  <a:outerShdw blurRad="38100" dist="25400" dir="5400000" algn="ctr" rotWithShape="0">
                    <a:srgbClr val="6E747A">
                      <a:alpha val="43000"/>
                    </a:srgbClr>
                  </a:outerShdw>
                </a:effectLst>
              </a:rPr>
              <a:t>2.</a:t>
            </a:r>
            <a:r>
              <a:rPr lang="zh-CN" altLang="en-US" sz="3600" b="1">
                <a:solidFill>
                  <a:schemeClr val="accent1"/>
                </a:solidFill>
                <a:effectLst>
                  <a:outerShdw blurRad="38100" dist="25400" dir="5400000" algn="ctr" rotWithShape="0">
                    <a:srgbClr val="6E747A">
                      <a:alpha val="43000"/>
                    </a:srgbClr>
                  </a:outerShdw>
                </a:effectLst>
              </a:rPr>
              <a:t>范围</a:t>
            </a:r>
          </a:p>
        </p:txBody>
      </p:sp>
      <p:sp>
        <p:nvSpPr>
          <p:cNvPr id="18" name="文本框 18"/>
          <p:cNvSpPr txBox="1">
            <a:spLocks noChangeArrowheads="1"/>
          </p:cNvSpPr>
          <p:nvPr/>
        </p:nvSpPr>
        <p:spPr bwMode="auto">
          <a:xfrm>
            <a:off x="7437755" y="3866515"/>
            <a:ext cx="4851400" cy="32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r>
              <a:rPr lang="zh-CN" altLang="en-US" sz="1600" dirty="0">
                <a:effectLst/>
                <a:latin typeface="微软雅黑" panose="020B0503020204020204" pitchFamily="34" charset="-122"/>
                <a:ea typeface="微软雅黑" panose="020B0503020204020204" pitchFamily="34" charset="-122"/>
                <a:sym typeface="+mn-ea"/>
              </a:rPr>
              <a:t>基本需要理论，认知评价理论、因果定向理论</a:t>
            </a:r>
            <a:endParaRPr lang="zh-CN" altLang="en-US" sz="1600" dirty="0">
              <a:latin typeface="方正细倩简体" panose="03000509000000000000" pitchFamily="65" charset="-122"/>
              <a:ea typeface="方正细倩简体" panose="03000509000000000000" pitchFamily="65" charset="-122"/>
            </a:endParaRPr>
          </a:p>
        </p:txBody>
      </p:sp>
      <p:sp>
        <p:nvSpPr>
          <p:cNvPr id="20" name="矩形 19"/>
          <p:cNvSpPr/>
          <p:nvPr/>
        </p:nvSpPr>
        <p:spPr>
          <a:xfrm>
            <a:off x="6301740" y="888365"/>
            <a:ext cx="1510030" cy="645160"/>
          </a:xfrm>
          <a:prstGeom prst="rect">
            <a:avLst/>
          </a:prstGeom>
          <a:noFill/>
          <a:ln>
            <a:noFill/>
          </a:ln>
        </p:spPr>
        <p:txBody>
          <a:bodyPr wrap="none" rtlCol="0" anchor="t">
            <a:spAutoFit/>
          </a:bodyPr>
          <a:lstStyle/>
          <a:p>
            <a:pPr algn="ctr"/>
            <a:r>
              <a:rPr lang="en-US" altLang="zh-CN" sz="3600" b="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mn-ea"/>
              </a:rPr>
              <a:t>3.</a:t>
            </a:r>
            <a:r>
              <a:rPr lang="zh-CN" altLang="en-US" sz="3600" b="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mn-ea"/>
              </a:rPr>
              <a:t>对象</a:t>
            </a:r>
          </a:p>
        </p:txBody>
      </p:sp>
      <p:sp>
        <p:nvSpPr>
          <p:cNvPr id="21" name="文本框 18"/>
          <p:cNvSpPr txBox="1">
            <a:spLocks noChangeArrowheads="1"/>
          </p:cNvSpPr>
          <p:nvPr/>
        </p:nvSpPr>
        <p:spPr bwMode="auto">
          <a:xfrm>
            <a:off x="7673340" y="1779905"/>
            <a:ext cx="43802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sz="1600" dirty="0" err="1">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研究对象三种基本需求：a.竞争力的需求。b.血缘关系的需求。c.自我管理的需求</a:t>
            </a:r>
            <a:r>
              <a:rPr sz="1600" dirty="0">
                <a:solidFill>
                  <a:srgbClr val="FFC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22" name="矩形 21"/>
          <p:cNvSpPr/>
          <p:nvPr/>
        </p:nvSpPr>
        <p:spPr>
          <a:xfrm>
            <a:off x="6301740" y="3106420"/>
            <a:ext cx="1510030" cy="64516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3600" b="1">
                <a:solidFill>
                  <a:schemeClr val="accent4"/>
                </a:solidFill>
                <a:effectLst/>
                <a:latin typeface="微软雅黑" panose="020B0503020204020204" pitchFamily="34" charset="-122"/>
                <a:ea typeface="微软雅黑" panose="020B0503020204020204" pitchFamily="34" charset="-122"/>
                <a:cs typeface="Arial" panose="020B0604020202020204" pitchFamily="34" charset="0"/>
                <a:sym typeface="+mn-ea"/>
              </a:rPr>
              <a:t>4.</a:t>
            </a:r>
            <a:r>
              <a:rPr lang="zh-CN" altLang="en-US" sz="3600" b="1">
                <a:solidFill>
                  <a:schemeClr val="accent4"/>
                </a:solidFill>
                <a:effectLst/>
                <a:latin typeface="微软雅黑" panose="020B0503020204020204" pitchFamily="34" charset="-122"/>
                <a:ea typeface="微软雅黑" panose="020B0503020204020204" pitchFamily="34" charset="-122"/>
                <a:cs typeface="Arial" panose="020B0604020202020204" pitchFamily="34" charset="0"/>
                <a:sym typeface="+mn-ea"/>
              </a:rPr>
              <a:t>分类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64185" y="191901"/>
            <a:ext cx="1886119" cy="588645"/>
            <a:chOff x="5176885" y="242701"/>
            <a:chExt cx="1886119" cy="588645"/>
          </a:xfrm>
        </p:grpSpPr>
        <p:grpSp>
          <p:nvGrpSpPr>
            <p:cNvPr id="3" name="组合 2"/>
            <p:cNvGrpSpPr/>
            <p:nvPr/>
          </p:nvGrpSpPr>
          <p:grpSpPr>
            <a:xfrm rot="8316112">
              <a:off x="6821640" y="269128"/>
              <a:ext cx="241364" cy="306965"/>
              <a:chOff x="6094412" y="595313"/>
              <a:chExt cx="309563" cy="393700"/>
            </a:xfrm>
          </p:grpSpPr>
          <p:sp>
            <p:nvSpPr>
              <p:cNvPr id="8"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rot="19994214">
              <a:off x="5176885" y="264932"/>
              <a:ext cx="241364" cy="306965"/>
              <a:chOff x="6094412" y="595313"/>
              <a:chExt cx="309563" cy="393700"/>
            </a:xfrm>
          </p:grpSpPr>
          <p:sp>
            <p:nvSpPr>
              <p:cNvPr id="6" name="Freeform 8"/>
              <p:cNvSpPr/>
              <p:nvPr/>
            </p:nvSpPr>
            <p:spPr bwMode="auto">
              <a:xfrm>
                <a:off x="6175375" y="681038"/>
                <a:ext cx="228600" cy="307975"/>
              </a:xfrm>
              <a:custGeom>
                <a:avLst/>
                <a:gdLst>
                  <a:gd name="T0" fmla="*/ 127 w 139"/>
                  <a:gd name="T1" fmla="*/ 2 h 187"/>
                  <a:gd name="T2" fmla="*/ 7 w 139"/>
                  <a:gd name="T3" fmla="*/ 180 h 187"/>
                  <a:gd name="T4" fmla="*/ 17 w 139"/>
                  <a:gd name="T5" fmla="*/ 180 h 187"/>
                  <a:gd name="T6" fmla="*/ 132 w 139"/>
                  <a:gd name="T7" fmla="*/ 13 h 187"/>
                  <a:gd name="T8" fmla="*/ 127 w 139"/>
                  <a:gd name="T9" fmla="*/ 2 h 187"/>
                </a:gdLst>
                <a:ahLst/>
                <a:cxnLst>
                  <a:cxn ang="0">
                    <a:pos x="T0" y="T1"/>
                  </a:cxn>
                  <a:cxn ang="0">
                    <a:pos x="T2" y="T3"/>
                  </a:cxn>
                  <a:cxn ang="0">
                    <a:pos x="T4" y="T5"/>
                  </a:cxn>
                  <a:cxn ang="0">
                    <a:pos x="T6" y="T7"/>
                  </a:cxn>
                  <a:cxn ang="0">
                    <a:pos x="T8" y="T9"/>
                  </a:cxn>
                </a:cxnLst>
                <a:rect l="0" t="0" r="r" b="b"/>
                <a:pathLst>
                  <a:path w="139" h="187">
                    <a:moveTo>
                      <a:pt x="127" y="2"/>
                    </a:moveTo>
                    <a:cubicBezTo>
                      <a:pt x="49" y="16"/>
                      <a:pt x="0" y="106"/>
                      <a:pt x="7" y="180"/>
                    </a:cubicBezTo>
                    <a:cubicBezTo>
                      <a:pt x="8" y="186"/>
                      <a:pt x="18" y="187"/>
                      <a:pt x="17" y="180"/>
                    </a:cubicBezTo>
                    <a:cubicBezTo>
                      <a:pt x="12" y="98"/>
                      <a:pt x="62" y="44"/>
                      <a:pt x="132" y="13"/>
                    </a:cubicBezTo>
                    <a:cubicBezTo>
                      <a:pt x="139" y="10"/>
                      <a:pt x="134" y="0"/>
                      <a:pt x="127"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6094412" y="595313"/>
                <a:ext cx="296863" cy="295275"/>
              </a:xfrm>
              <a:custGeom>
                <a:avLst/>
                <a:gdLst>
                  <a:gd name="T0" fmla="*/ 166 w 180"/>
                  <a:gd name="T1" fmla="*/ 2 h 179"/>
                  <a:gd name="T2" fmla="*/ 1 w 180"/>
                  <a:gd name="T3" fmla="*/ 172 h 179"/>
                  <a:gd name="T4" fmla="*/ 11 w 180"/>
                  <a:gd name="T5" fmla="*/ 173 h 179"/>
                  <a:gd name="T6" fmla="*/ 170 w 180"/>
                  <a:gd name="T7" fmla="*/ 17 h 179"/>
                  <a:gd name="T8" fmla="*/ 166 w 180"/>
                  <a:gd name="T9" fmla="*/ 2 h 179"/>
                </a:gdLst>
                <a:ahLst/>
                <a:cxnLst>
                  <a:cxn ang="0">
                    <a:pos x="T0" y="T1"/>
                  </a:cxn>
                  <a:cxn ang="0">
                    <a:pos x="T2" y="T3"/>
                  </a:cxn>
                  <a:cxn ang="0">
                    <a:pos x="T4" y="T5"/>
                  </a:cxn>
                  <a:cxn ang="0">
                    <a:pos x="T6" y="T7"/>
                  </a:cxn>
                  <a:cxn ang="0">
                    <a:pos x="T8" y="T9"/>
                  </a:cxn>
                </a:cxnLst>
                <a:rect l="0" t="0" r="r" b="b"/>
                <a:pathLst>
                  <a:path w="180" h="179">
                    <a:moveTo>
                      <a:pt x="166" y="2"/>
                    </a:moveTo>
                    <a:cubicBezTo>
                      <a:pt x="80" y="15"/>
                      <a:pt x="12" y="86"/>
                      <a:pt x="1" y="172"/>
                    </a:cubicBezTo>
                    <a:cubicBezTo>
                      <a:pt x="0" y="178"/>
                      <a:pt x="10" y="179"/>
                      <a:pt x="11" y="173"/>
                    </a:cubicBezTo>
                    <a:cubicBezTo>
                      <a:pt x="26" y="92"/>
                      <a:pt x="89" y="30"/>
                      <a:pt x="170" y="17"/>
                    </a:cubicBezTo>
                    <a:cubicBezTo>
                      <a:pt x="180" y="15"/>
                      <a:pt x="176" y="0"/>
                      <a:pt x="166" y="2"/>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文本框 4"/>
            <p:cNvSpPr txBox="1">
              <a:spLocks noChangeArrowheads="1"/>
            </p:cNvSpPr>
            <p:nvPr/>
          </p:nvSpPr>
          <p:spPr bwMode="auto">
            <a:xfrm>
              <a:off x="5324526" y="242701"/>
              <a:ext cx="1629410" cy="58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ctr" fontAlgn="base">
                <a:spcBef>
                  <a:spcPct val="0"/>
                </a:spcBef>
                <a:spcAft>
                  <a:spcPct val="0"/>
                </a:spcAft>
                <a:buNone/>
              </a:pPr>
              <a:r>
                <a:rPr lang="en-US" altLang="zh-CN" sz="1800">
                  <a:solidFill>
                    <a:srgbClr val="EB8374"/>
                  </a:solidFill>
                  <a:latin typeface="方正兰亭黑_GBK"/>
                  <a:ea typeface="方正兰亭黑_GBK"/>
                  <a:sym typeface="+mn-ea"/>
                </a:rPr>
                <a:t>SDT</a:t>
              </a:r>
              <a:r>
                <a:rPr lang="zh-CN" altLang="en-US" sz="1800">
                  <a:solidFill>
                    <a:srgbClr val="EB8374"/>
                  </a:solidFill>
                  <a:latin typeface="方正兰亭黑_GBK"/>
                  <a:ea typeface="方正兰亭黑_GBK"/>
                  <a:sym typeface="+mn-ea"/>
                </a:rPr>
                <a:t>试验相关结论</a:t>
              </a:r>
              <a:endParaRPr lang="zh-CN" altLang="en-US" sz="1800" b="1" dirty="0">
                <a:latin typeface="方正细倩简体" panose="03000509000000000000" pitchFamily="65" charset="-122"/>
                <a:ea typeface="方正细倩简体" panose="03000509000000000000" pitchFamily="65" charset="-122"/>
              </a:endParaRPr>
            </a:p>
          </p:txBody>
        </p:sp>
      </p:grpSp>
      <p:sp>
        <p:nvSpPr>
          <p:cNvPr id="15" name="Freeform 53"/>
          <p:cNvSpPr>
            <a:spLocks noEditPoints="1"/>
          </p:cNvSpPr>
          <p:nvPr/>
        </p:nvSpPr>
        <p:spPr bwMode="auto">
          <a:xfrm>
            <a:off x="4635500" y="1182370"/>
            <a:ext cx="2921000" cy="2179638"/>
          </a:xfrm>
          <a:custGeom>
            <a:avLst/>
            <a:gdLst>
              <a:gd name="T0" fmla="*/ 1168860 w 552"/>
              <a:gd name="T1" fmla="*/ 915694 h 412"/>
              <a:gd name="T2" fmla="*/ 645253 w 552"/>
              <a:gd name="T3" fmla="*/ 873350 h 412"/>
              <a:gd name="T4" fmla="*/ 322627 w 552"/>
              <a:gd name="T5" fmla="*/ 1090365 h 412"/>
              <a:gd name="T6" fmla="*/ 105779 w 552"/>
              <a:gd name="T7" fmla="*/ 1630254 h 412"/>
              <a:gd name="T8" fmla="*/ 15867 w 552"/>
              <a:gd name="T9" fmla="*/ 1926663 h 412"/>
              <a:gd name="T10" fmla="*/ 163958 w 552"/>
              <a:gd name="T11" fmla="*/ 1990180 h 412"/>
              <a:gd name="T12" fmla="*/ 317338 w 552"/>
              <a:gd name="T13" fmla="*/ 2085454 h 412"/>
              <a:gd name="T14" fmla="*/ 502451 w 552"/>
              <a:gd name="T15" fmla="*/ 2180729 h 412"/>
              <a:gd name="T16" fmla="*/ 1137126 w 552"/>
              <a:gd name="T17" fmla="*/ 1889612 h 412"/>
              <a:gd name="T18" fmla="*/ 1221750 w 552"/>
              <a:gd name="T19" fmla="*/ 1958422 h 412"/>
              <a:gd name="T20" fmla="*/ 1327529 w 552"/>
              <a:gd name="T21" fmla="*/ 2021938 h 412"/>
              <a:gd name="T22" fmla="*/ 2120873 w 552"/>
              <a:gd name="T23" fmla="*/ 1762580 h 412"/>
              <a:gd name="T24" fmla="*/ 2205496 w 552"/>
              <a:gd name="T25" fmla="*/ 1810217 h 412"/>
              <a:gd name="T26" fmla="*/ 2903639 w 552"/>
              <a:gd name="T27" fmla="*/ 1640840 h 412"/>
              <a:gd name="T28" fmla="*/ 2348298 w 552"/>
              <a:gd name="T29" fmla="*/ 666922 h 412"/>
              <a:gd name="T30" fmla="*/ 2157896 w 552"/>
              <a:gd name="T31" fmla="*/ 1032141 h 412"/>
              <a:gd name="T32" fmla="*/ 1840558 w 552"/>
              <a:gd name="T33" fmla="*/ 1048020 h 412"/>
              <a:gd name="T34" fmla="*/ 1412152 w 552"/>
              <a:gd name="T35" fmla="*/ 37051 h 412"/>
              <a:gd name="T36" fmla="*/ 1015480 w 552"/>
              <a:gd name="T37" fmla="*/ 1656719 h 412"/>
              <a:gd name="T38" fmla="*/ 1428019 w 552"/>
              <a:gd name="T39" fmla="*/ 682801 h 412"/>
              <a:gd name="T40" fmla="*/ 1110682 w 552"/>
              <a:gd name="T41" fmla="*/ 1249155 h 412"/>
              <a:gd name="T42" fmla="*/ 1422730 w 552"/>
              <a:gd name="T43" fmla="*/ 497545 h 412"/>
              <a:gd name="T44" fmla="*/ 1269350 w 552"/>
              <a:gd name="T45" fmla="*/ 698680 h 412"/>
              <a:gd name="T46" fmla="*/ 994325 w 552"/>
              <a:gd name="T47" fmla="*/ 1593202 h 412"/>
              <a:gd name="T48" fmla="*/ 1010191 w 552"/>
              <a:gd name="T49" fmla="*/ 1635547 h 412"/>
              <a:gd name="T50" fmla="*/ 111068 w 552"/>
              <a:gd name="T51" fmla="*/ 1762580 h 412"/>
              <a:gd name="T52" fmla="*/ 47601 w 552"/>
              <a:gd name="T53" fmla="*/ 1894905 h 412"/>
              <a:gd name="T54" fmla="*/ 312049 w 552"/>
              <a:gd name="T55" fmla="*/ 1212104 h 412"/>
              <a:gd name="T56" fmla="*/ 491873 w 552"/>
              <a:gd name="T57" fmla="*/ 836299 h 412"/>
              <a:gd name="T58" fmla="*/ 497162 w 552"/>
              <a:gd name="T59" fmla="*/ 947453 h 412"/>
              <a:gd name="T60" fmla="*/ 190403 w 552"/>
              <a:gd name="T61" fmla="*/ 1545565 h 412"/>
              <a:gd name="T62" fmla="*/ 126935 w 552"/>
              <a:gd name="T63" fmla="*/ 1709649 h 412"/>
              <a:gd name="T64" fmla="*/ 174536 w 552"/>
              <a:gd name="T65" fmla="*/ 1958422 h 412"/>
              <a:gd name="T66" fmla="*/ 269737 w 552"/>
              <a:gd name="T67" fmla="*/ 1984887 h 412"/>
              <a:gd name="T68" fmla="*/ 327916 w 552"/>
              <a:gd name="T69" fmla="*/ 2053696 h 412"/>
              <a:gd name="T70" fmla="*/ 412539 w 552"/>
              <a:gd name="T71" fmla="*/ 2106627 h 412"/>
              <a:gd name="T72" fmla="*/ 428406 w 552"/>
              <a:gd name="T73" fmla="*/ 2117213 h 412"/>
              <a:gd name="T74" fmla="*/ 539474 w 552"/>
              <a:gd name="T75" fmla="*/ 1524393 h 412"/>
              <a:gd name="T76" fmla="*/ 528896 w 552"/>
              <a:gd name="T77" fmla="*/ 1143295 h 412"/>
              <a:gd name="T78" fmla="*/ 1020769 w 552"/>
              <a:gd name="T79" fmla="*/ 1794338 h 412"/>
              <a:gd name="T80" fmla="*/ 1057792 w 552"/>
              <a:gd name="T81" fmla="*/ 1841975 h 412"/>
              <a:gd name="T82" fmla="*/ 1073659 w 552"/>
              <a:gd name="T83" fmla="*/ 1778459 h 412"/>
              <a:gd name="T84" fmla="*/ 1422730 w 552"/>
              <a:gd name="T85" fmla="*/ 1640840 h 412"/>
              <a:gd name="T86" fmla="*/ 1264061 w 552"/>
              <a:gd name="T87" fmla="*/ 1931957 h 412"/>
              <a:gd name="T88" fmla="*/ 1359263 w 552"/>
              <a:gd name="T89" fmla="*/ 1990180 h 412"/>
              <a:gd name="T90" fmla="*/ 2105006 w 552"/>
              <a:gd name="T91" fmla="*/ 1720235 h 412"/>
              <a:gd name="T92" fmla="*/ 2316565 w 552"/>
              <a:gd name="T93" fmla="*/ 1524393 h 412"/>
              <a:gd name="T94" fmla="*/ 2321854 w 552"/>
              <a:gd name="T95" fmla="*/ 1100951 h 412"/>
              <a:gd name="T96" fmla="*/ 2025672 w 552"/>
              <a:gd name="T97" fmla="*/ 1534979 h 412"/>
              <a:gd name="T98" fmla="*/ 2221363 w 552"/>
              <a:gd name="T99" fmla="*/ 1778459 h 412"/>
              <a:gd name="T100" fmla="*/ 2237230 w 552"/>
              <a:gd name="T101" fmla="*/ 1783752 h 412"/>
              <a:gd name="T102" fmla="*/ 2353587 w 552"/>
              <a:gd name="T103" fmla="*/ 1492635 h 412"/>
              <a:gd name="T104" fmla="*/ 2358876 w 552"/>
              <a:gd name="T105" fmla="*/ 910401 h 412"/>
              <a:gd name="T106" fmla="*/ 2316565 w 552"/>
              <a:gd name="T107" fmla="*/ 915694 h 412"/>
              <a:gd name="T108" fmla="*/ 2136740 w 552"/>
              <a:gd name="T109" fmla="*/ 1164467 h 412"/>
              <a:gd name="T110" fmla="*/ 2015094 w 552"/>
              <a:gd name="T111" fmla="*/ 1519100 h 412"/>
              <a:gd name="T112" fmla="*/ 2036250 w 552"/>
              <a:gd name="T113" fmla="*/ 1683184 h 412"/>
              <a:gd name="T114" fmla="*/ 1459753 w 552"/>
              <a:gd name="T115" fmla="*/ 2006059 h 412"/>
              <a:gd name="T116" fmla="*/ 1422730 w 552"/>
              <a:gd name="T117" fmla="*/ 344047 h 4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chemeClr val="bg1">
              <a:lumMod val="50000"/>
            </a:schemeClr>
          </a:solidFill>
          <a:ln>
            <a:noFill/>
          </a:ln>
        </p:spPr>
        <p:txBody>
          <a:bodyPr/>
          <a:lstStyle/>
          <a:p>
            <a:endParaRPr lang="zh-CN" altLang="en-US" sz="1600" b="1">
              <a:latin typeface="方正细倩简体" panose="03000509000000000000" pitchFamily="65" charset="-122"/>
              <a:ea typeface="方正细倩简体" panose="03000509000000000000" pitchFamily="65" charset="-122"/>
            </a:endParaRPr>
          </a:p>
        </p:txBody>
      </p:sp>
      <p:sp>
        <p:nvSpPr>
          <p:cNvPr id="16" name="文本框 5"/>
          <p:cNvSpPr txBox="1">
            <a:spLocks noChangeArrowheads="1"/>
          </p:cNvSpPr>
          <p:nvPr/>
        </p:nvSpPr>
        <p:spPr bwMode="auto">
          <a:xfrm>
            <a:off x="1254760" y="1642745"/>
            <a:ext cx="233743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0" algn="ctr">
              <a:buNone/>
            </a:pPr>
            <a:r>
              <a:rPr lang="zh-CN" altLang="en-US" sz="1800" smtClean="0">
                <a:solidFill>
                  <a:schemeClr val="accent1"/>
                </a:solidFill>
                <a:latin typeface="方正兰亭黑_GBK"/>
                <a:ea typeface="方正兰亭黑_GBK"/>
                <a:sym typeface="+mn-ea"/>
              </a:rPr>
              <a:t>创新设计</a:t>
            </a:r>
            <a:endParaRPr lang="zh-CN" altLang="en-US" sz="1800" b="1">
              <a:latin typeface="方正细倩简体" panose="03000509000000000000" pitchFamily="65" charset="-122"/>
              <a:ea typeface="方正细倩简体" panose="03000509000000000000" pitchFamily="65" charset="-122"/>
            </a:endParaRPr>
          </a:p>
        </p:txBody>
      </p:sp>
      <p:sp>
        <p:nvSpPr>
          <p:cNvPr id="17" name="文本框 18"/>
          <p:cNvSpPr txBox="1">
            <a:spLocks noChangeArrowheads="1"/>
          </p:cNvSpPr>
          <p:nvPr/>
        </p:nvSpPr>
        <p:spPr bwMode="auto">
          <a:xfrm>
            <a:off x="1060133" y="2204720"/>
            <a:ext cx="33289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50000"/>
              </a:lnSpc>
            </a:pPr>
            <a:r>
              <a:rPr lang="zh-CN" sz="1600">
                <a:solidFill>
                  <a:schemeClr val="tx2"/>
                </a:solidFill>
                <a:ea typeface="微软雅黑" panose="020B0503020204020204" pitchFamily="34" charset="-122"/>
                <a:cs typeface="Arial" panose="020B0604020202020204" pitchFamily="34" charset="0"/>
                <a:sym typeface="+mn-ea"/>
              </a:rPr>
              <a:t>许多</a:t>
            </a:r>
            <a:r>
              <a:rPr lang="en-US" altLang="zh-CN" sz="1600">
                <a:solidFill>
                  <a:schemeClr val="tx2"/>
                </a:solidFill>
                <a:ea typeface="微软雅黑" panose="020B0503020204020204" pitchFamily="34" charset="-122"/>
                <a:cs typeface="Arial" panose="020B0604020202020204" pitchFamily="34" charset="0"/>
                <a:sym typeface="+mn-ea"/>
              </a:rPr>
              <a:t>SDT</a:t>
            </a:r>
            <a:r>
              <a:rPr lang="zh-CN" altLang="en-US" sz="1600">
                <a:solidFill>
                  <a:schemeClr val="tx2"/>
                </a:solidFill>
                <a:ea typeface="微软雅黑" panose="020B0503020204020204" pitchFamily="34" charset="-122"/>
                <a:cs typeface="Arial" panose="020B0604020202020204" pitchFamily="34" charset="0"/>
                <a:sym typeface="+mn-ea"/>
              </a:rPr>
              <a:t>指导的研究检查了破坏自我激励，社会功能，个人幸福的环境因素，研究也表明，有害影响即阻挠三种心理机能需求。因此，依据可持续发展理论，不仅只关注积极发展趋势的具体性质，还考察了对立趋势的社会环境</a:t>
            </a:r>
            <a:endParaRPr lang="zh-CN" altLang="en-US" sz="1600" dirty="0">
              <a:latin typeface="方正细倩简体" panose="03000509000000000000" pitchFamily="65" charset="-122"/>
              <a:ea typeface="方正细倩简体" panose="03000509000000000000" pitchFamily="65" charset="-122"/>
            </a:endParaRPr>
          </a:p>
        </p:txBody>
      </p:sp>
      <p:sp>
        <p:nvSpPr>
          <p:cNvPr id="18" name="文本框 5"/>
          <p:cNvSpPr txBox="1">
            <a:spLocks noChangeArrowheads="1"/>
          </p:cNvSpPr>
          <p:nvPr/>
        </p:nvSpPr>
        <p:spPr bwMode="auto">
          <a:xfrm>
            <a:off x="8377555" y="1614170"/>
            <a:ext cx="13042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smtClean="0">
                <a:solidFill>
                  <a:schemeClr val="accent3"/>
                </a:solidFill>
                <a:latin typeface="方正兰亭黑_GBK"/>
                <a:ea typeface="方正兰亭黑_GBK"/>
                <a:sym typeface="+mn-ea"/>
              </a:rPr>
              <a:t>基本方向</a:t>
            </a:r>
            <a:endParaRPr lang="zh-CN" altLang="en-US" sz="1800" b="1">
              <a:latin typeface="方正细倩简体" panose="03000509000000000000" pitchFamily="65" charset="-122"/>
              <a:ea typeface="方正细倩简体" panose="03000509000000000000" pitchFamily="65" charset="-122"/>
            </a:endParaRPr>
          </a:p>
        </p:txBody>
      </p:sp>
      <p:sp>
        <p:nvSpPr>
          <p:cNvPr id="19" name="文本框 18"/>
          <p:cNvSpPr txBox="1">
            <a:spLocks noChangeArrowheads="1"/>
          </p:cNvSpPr>
          <p:nvPr/>
        </p:nvSpPr>
        <p:spPr bwMode="auto">
          <a:xfrm>
            <a:off x="8186420" y="2204720"/>
            <a:ext cx="3328988" cy="293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50000"/>
              </a:lnSpc>
            </a:pPr>
            <a:r>
              <a:rPr lang="zh-CN" altLang="en-US" sz="1600">
                <a:solidFill>
                  <a:schemeClr val="tx2"/>
                </a:solidFill>
                <a:ea typeface="微软雅黑" panose="020B0503020204020204" pitchFamily="34" charset="-122"/>
                <a:sym typeface="+mn-ea"/>
              </a:rPr>
              <a:t>首先：内在动机是人类倾向于学习和创造力的典型表现。</a:t>
            </a:r>
            <a:endParaRPr lang="zh-CN" altLang="en-US" sz="1600">
              <a:solidFill>
                <a:schemeClr val="tx2"/>
              </a:solidFill>
              <a:ea typeface="微软雅黑" panose="020B0503020204020204" pitchFamily="34" charset="-122"/>
            </a:endParaRPr>
          </a:p>
          <a:p>
            <a:pPr algn="l">
              <a:lnSpc>
                <a:spcPct val="150000"/>
              </a:lnSpc>
            </a:pPr>
            <a:r>
              <a:rPr lang="zh-CN" altLang="en-US" sz="1600">
                <a:solidFill>
                  <a:schemeClr val="tx2"/>
                </a:solidFill>
                <a:ea typeface="微软雅黑" panose="020B0503020204020204" pitchFamily="34" charset="-122"/>
                <a:sym typeface="+mn-ea"/>
              </a:rPr>
              <a:t>其次：提出了自我调节的分析，关注人们如何接受社会价值和偶发事件，并转化为个人价值和动机。</a:t>
            </a:r>
            <a:endParaRPr lang="zh-CN" altLang="en-US" sz="1600">
              <a:solidFill>
                <a:schemeClr val="tx2"/>
              </a:solidFill>
              <a:ea typeface="微软雅黑" panose="020B0503020204020204" pitchFamily="34" charset="-122"/>
            </a:endParaRPr>
          </a:p>
          <a:p>
            <a:pPr algn="l">
              <a:lnSpc>
                <a:spcPct val="150000"/>
              </a:lnSpc>
            </a:pPr>
            <a:r>
              <a:rPr lang="zh-CN" altLang="en-US" sz="1600">
                <a:solidFill>
                  <a:schemeClr val="tx2"/>
                </a:solidFill>
                <a:ea typeface="微软雅黑" panose="020B0503020204020204" pitchFamily="34" charset="-122"/>
                <a:sym typeface="+mn-ea"/>
              </a:rPr>
              <a:t>最后：关注那些直接检验心理需求满足对健康影响的研究</a:t>
            </a:r>
            <a:endParaRPr lang="zh-CN" altLang="en-US" sz="1600" dirty="0">
              <a:latin typeface="方正细倩简体" panose="03000509000000000000" pitchFamily="65" charset="-122"/>
              <a:ea typeface="方正细倩简体" panose="03000509000000000000" pitchFamily="65" charset="-122"/>
            </a:endParaRPr>
          </a:p>
        </p:txBody>
      </p:sp>
      <p:sp>
        <p:nvSpPr>
          <p:cNvPr id="20" name="文本框 5"/>
          <p:cNvSpPr txBox="1">
            <a:spLocks noChangeArrowheads="1"/>
          </p:cNvSpPr>
          <p:nvPr/>
        </p:nvSpPr>
        <p:spPr bwMode="auto">
          <a:xfrm>
            <a:off x="4803140" y="3493770"/>
            <a:ext cx="23183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smtClean="0">
                <a:solidFill>
                  <a:schemeClr val="accent2">
                    <a:lumMod val="75000"/>
                  </a:schemeClr>
                </a:solidFill>
                <a:latin typeface="方正兰亭黑_GBK"/>
                <a:ea typeface="方正兰亭黑_GBK"/>
                <a:sym typeface="+mn-ea"/>
              </a:rPr>
              <a:t>实验方法</a:t>
            </a:r>
            <a:endParaRPr lang="zh-CN" altLang="en-US" sz="1800">
              <a:solidFill>
                <a:schemeClr val="accent2">
                  <a:lumMod val="75000"/>
                </a:schemeClr>
              </a:solidFill>
              <a:ea typeface="微软雅黑" panose="020B0503020204020204" pitchFamily="34" charset="-122"/>
            </a:endParaRPr>
          </a:p>
          <a:p>
            <a:pPr>
              <a:lnSpc>
                <a:spcPct val="100000"/>
              </a:lnSpc>
              <a:spcBef>
                <a:spcPct val="0"/>
              </a:spcBef>
              <a:buFontTx/>
              <a:buNone/>
            </a:pPr>
            <a:endParaRPr lang="zh-CN" altLang="en-US" sz="1800" b="1">
              <a:latin typeface="方正细倩简体" panose="03000509000000000000" pitchFamily="65" charset="-122"/>
              <a:ea typeface="方正细倩简体" panose="03000509000000000000" pitchFamily="65" charset="-122"/>
            </a:endParaRPr>
          </a:p>
        </p:txBody>
      </p:sp>
      <p:sp>
        <p:nvSpPr>
          <p:cNvPr id="21" name="文本框 18"/>
          <p:cNvSpPr txBox="1">
            <a:spLocks noChangeArrowheads="1"/>
          </p:cNvSpPr>
          <p:nvPr/>
        </p:nvSpPr>
        <p:spPr bwMode="auto">
          <a:xfrm>
            <a:off x="4632008" y="3945573"/>
            <a:ext cx="33289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l">
              <a:lnSpc>
                <a:spcPct val="150000"/>
              </a:lnSpc>
            </a:pPr>
            <a:r>
              <a:rPr lang="zh-CN" sz="1600">
                <a:solidFill>
                  <a:schemeClr val="tx2"/>
                </a:solidFill>
                <a:ea typeface="微软雅黑" panose="020B0503020204020204" pitchFamily="34" charset="-122"/>
                <a:cs typeface="Arial" panose="020B0604020202020204" pitchFamily="34" charset="0"/>
                <a:sym typeface="+mn-ea"/>
              </a:rPr>
              <a:t>大多数</a:t>
            </a:r>
            <a:r>
              <a:rPr lang="en-US" altLang="zh-CN" sz="1600">
                <a:solidFill>
                  <a:schemeClr val="tx2"/>
                </a:solidFill>
                <a:ea typeface="微软雅黑" panose="020B0503020204020204" pitchFamily="34" charset="-122"/>
                <a:cs typeface="Arial" panose="020B0604020202020204" pitchFamily="34" charset="0"/>
                <a:sym typeface="+mn-ea"/>
              </a:rPr>
              <a:t>SDT</a:t>
            </a:r>
            <a:r>
              <a:rPr lang="zh-CN" altLang="en-US" sz="1600">
                <a:solidFill>
                  <a:schemeClr val="tx2"/>
                </a:solidFill>
                <a:ea typeface="微软雅黑" panose="020B0503020204020204" pitchFamily="34" charset="-122"/>
                <a:cs typeface="Arial" panose="020B0604020202020204" pitchFamily="34" charset="0"/>
                <a:sym typeface="+mn-ea"/>
              </a:rPr>
              <a:t>研究中使用的实证方法是培根的传统方法。因为社会背景变量被直接控制，以检查其内部过程行为表现的影响。实验范式的使用能明确人自然发展以及与社会融合的条件。但却没有机械或有效的因果元理论</a:t>
            </a:r>
            <a:endParaRPr lang="zh-CN" altLang="en-US" sz="1600" dirty="0">
              <a:latin typeface="方正细倩简体" panose="03000509000000000000" pitchFamily="65" charset="-122"/>
              <a:ea typeface="方正细倩简体" panose="03000509000000000000" pitchFamily="65" charset="-122"/>
            </a:endParaRPr>
          </a:p>
        </p:txBody>
      </p:sp>
      <p:sp>
        <p:nvSpPr>
          <p:cNvPr id="22" name="Freeform 37"/>
          <p:cNvSpPr>
            <a:spLocks noEditPoints="1"/>
          </p:cNvSpPr>
          <p:nvPr/>
        </p:nvSpPr>
        <p:spPr bwMode="auto">
          <a:xfrm>
            <a:off x="6169025" y="4138613"/>
            <a:ext cx="255588" cy="468312"/>
          </a:xfrm>
          <a:custGeom>
            <a:avLst/>
            <a:gdLst>
              <a:gd name="T0" fmla="*/ 2147483646 w 97"/>
              <a:gd name="T1" fmla="*/ 2147483646 h 179"/>
              <a:gd name="T2" fmla="*/ 2147483646 w 97"/>
              <a:gd name="T3" fmla="*/ 2147483646 h 179"/>
              <a:gd name="T4" fmla="*/ 2147483646 w 97"/>
              <a:gd name="T5" fmla="*/ 2147483646 h 179"/>
              <a:gd name="T6" fmla="*/ 2147483646 w 97"/>
              <a:gd name="T7" fmla="*/ 2147483646 h 179"/>
              <a:gd name="T8" fmla="*/ 2147483646 w 97"/>
              <a:gd name="T9" fmla="*/ 2147483646 h 179"/>
              <a:gd name="T10" fmla="*/ 2147483646 w 97"/>
              <a:gd name="T11" fmla="*/ 2147483646 h 179"/>
              <a:gd name="T12" fmla="*/ 2147483646 w 97"/>
              <a:gd name="T13" fmla="*/ 2147483646 h 179"/>
              <a:gd name="T14" fmla="*/ 2147483646 w 97"/>
              <a:gd name="T15" fmla="*/ 2147483646 h 179"/>
              <a:gd name="T16" fmla="*/ 2147483646 w 97"/>
              <a:gd name="T17" fmla="*/ 2147483646 h 179"/>
              <a:gd name="T18" fmla="*/ 2147483646 w 97"/>
              <a:gd name="T19" fmla="*/ 2147483646 h 179"/>
              <a:gd name="T20" fmla="*/ 2147483646 w 97"/>
              <a:gd name="T21" fmla="*/ 2147483646 h 179"/>
              <a:gd name="T22" fmla="*/ 2147483646 w 97"/>
              <a:gd name="T23" fmla="*/ 2147483646 h 179"/>
              <a:gd name="T24" fmla="*/ 2147483646 w 97"/>
              <a:gd name="T25" fmla="*/ 2147483646 h 179"/>
              <a:gd name="T26" fmla="*/ 2147483646 w 97"/>
              <a:gd name="T27" fmla="*/ 2147483646 h 179"/>
              <a:gd name="T28" fmla="*/ 2147483646 w 97"/>
              <a:gd name="T29" fmla="*/ 2147483646 h 179"/>
              <a:gd name="T30" fmla="*/ 2147483646 w 97"/>
              <a:gd name="T31" fmla="*/ 2147483646 h 179"/>
              <a:gd name="T32" fmla="*/ 2147483646 w 97"/>
              <a:gd name="T33" fmla="*/ 2147483646 h 179"/>
              <a:gd name="T34" fmla="*/ 2147483646 w 97"/>
              <a:gd name="T35" fmla="*/ 2147483646 h 179"/>
              <a:gd name="T36" fmla="*/ 2147483646 w 97"/>
              <a:gd name="T37" fmla="*/ 2147483646 h 179"/>
              <a:gd name="T38" fmla="*/ 2147483646 w 97"/>
              <a:gd name="T39" fmla="*/ 2147483646 h 179"/>
              <a:gd name="T40" fmla="*/ 2147483646 w 97"/>
              <a:gd name="T41" fmla="*/ 2147483646 h 179"/>
              <a:gd name="T42" fmla="*/ 2147483646 w 97"/>
              <a:gd name="T43" fmla="*/ 2147483646 h 179"/>
              <a:gd name="T44" fmla="*/ 2147483646 w 97"/>
              <a:gd name="T45" fmla="*/ 2147483646 h 179"/>
              <a:gd name="T46" fmla="*/ 2147483646 w 97"/>
              <a:gd name="T47" fmla="*/ 2147483646 h 179"/>
              <a:gd name="T48" fmla="*/ 2147483646 w 97"/>
              <a:gd name="T49" fmla="*/ 2147483646 h 179"/>
              <a:gd name="T50" fmla="*/ 2147483646 w 97"/>
              <a:gd name="T51" fmla="*/ 2147483646 h 179"/>
              <a:gd name="T52" fmla="*/ 2147483646 w 97"/>
              <a:gd name="T53" fmla="*/ 2147483646 h 179"/>
              <a:gd name="T54" fmla="*/ 2147483646 w 97"/>
              <a:gd name="T55" fmla="*/ 2147483646 h 179"/>
              <a:gd name="T56" fmla="*/ 2147483646 w 97"/>
              <a:gd name="T57" fmla="*/ 2147483646 h 179"/>
              <a:gd name="T58" fmla="*/ 2147483646 w 97"/>
              <a:gd name="T59" fmla="*/ 2147483646 h 179"/>
              <a:gd name="T60" fmla="*/ 2147483646 w 97"/>
              <a:gd name="T61" fmla="*/ 2147483646 h 179"/>
              <a:gd name="T62" fmla="*/ 2147483646 w 97"/>
              <a:gd name="T63" fmla="*/ 2147483646 h 179"/>
              <a:gd name="T64" fmla="*/ 2147483646 w 97"/>
              <a:gd name="T65" fmla="*/ 2147483646 h 179"/>
              <a:gd name="T66" fmla="*/ 2147483646 w 97"/>
              <a:gd name="T67" fmla="*/ 2147483646 h 179"/>
              <a:gd name="T68" fmla="*/ 2147483646 w 97"/>
              <a:gd name="T69" fmla="*/ 2147483646 h 179"/>
              <a:gd name="T70" fmla="*/ 2147483646 w 97"/>
              <a:gd name="T71" fmla="*/ 2147483646 h 179"/>
              <a:gd name="T72" fmla="*/ 2147483646 w 97"/>
              <a:gd name="T73" fmla="*/ 2147483646 h 179"/>
              <a:gd name="T74" fmla="*/ 2147483646 w 97"/>
              <a:gd name="T75" fmla="*/ 2147483646 h 179"/>
              <a:gd name="T76" fmla="*/ 2147483646 w 97"/>
              <a:gd name="T77" fmla="*/ 2147483646 h 179"/>
              <a:gd name="T78" fmla="*/ 2147483646 w 97"/>
              <a:gd name="T79" fmla="*/ 2147483646 h 179"/>
              <a:gd name="T80" fmla="*/ 2147483646 w 97"/>
              <a:gd name="T81" fmla="*/ 2147483646 h 179"/>
              <a:gd name="T82" fmla="*/ 2147483646 w 97"/>
              <a:gd name="T83" fmla="*/ 2147483646 h 179"/>
              <a:gd name="T84" fmla="*/ 2147483646 w 97"/>
              <a:gd name="T85" fmla="*/ 2147483646 h 179"/>
              <a:gd name="T86" fmla="*/ 2147483646 w 97"/>
              <a:gd name="T87" fmla="*/ 2147483646 h 179"/>
              <a:gd name="T88" fmla="*/ 2147483646 w 97"/>
              <a:gd name="T89" fmla="*/ 2147483646 h 179"/>
              <a:gd name="T90" fmla="*/ 2147483646 w 97"/>
              <a:gd name="T91" fmla="*/ 2147483646 h 179"/>
              <a:gd name="T92" fmla="*/ 2147483646 w 97"/>
              <a:gd name="T93" fmla="*/ 2147483646 h 179"/>
              <a:gd name="T94" fmla="*/ 2147483646 w 97"/>
              <a:gd name="T95" fmla="*/ 2147483646 h 179"/>
              <a:gd name="T96" fmla="*/ 2147483646 w 97"/>
              <a:gd name="T97" fmla="*/ 2147483646 h 179"/>
              <a:gd name="T98" fmla="*/ 2147483646 w 97"/>
              <a:gd name="T99" fmla="*/ 2147483646 h 179"/>
              <a:gd name="T100" fmla="*/ 2147483646 w 97"/>
              <a:gd name="T101" fmla="*/ 2147483646 h 179"/>
              <a:gd name="T102" fmla="*/ 2147483646 w 97"/>
              <a:gd name="T103" fmla="*/ 2147483646 h 179"/>
              <a:gd name="T104" fmla="*/ 2147483646 w 97"/>
              <a:gd name="T105" fmla="*/ 2147483646 h 179"/>
              <a:gd name="T106" fmla="*/ 2147483646 w 97"/>
              <a:gd name="T107" fmla="*/ 2147483646 h 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9">
                <a:moveTo>
                  <a:pt x="32" y="28"/>
                </a:moveTo>
                <a:cubicBezTo>
                  <a:pt x="5" y="36"/>
                  <a:pt x="3" y="30"/>
                  <a:pt x="10" y="55"/>
                </a:cubicBezTo>
                <a:cubicBezTo>
                  <a:pt x="22" y="95"/>
                  <a:pt x="29" y="86"/>
                  <a:pt x="32" y="127"/>
                </a:cubicBezTo>
                <a:cubicBezTo>
                  <a:pt x="33" y="127"/>
                  <a:pt x="7" y="132"/>
                  <a:pt x="15" y="141"/>
                </a:cubicBezTo>
                <a:cubicBezTo>
                  <a:pt x="23" y="148"/>
                  <a:pt x="62" y="179"/>
                  <a:pt x="73" y="177"/>
                </a:cubicBezTo>
                <a:cubicBezTo>
                  <a:pt x="87" y="174"/>
                  <a:pt x="96" y="107"/>
                  <a:pt x="94" y="108"/>
                </a:cubicBezTo>
                <a:cubicBezTo>
                  <a:pt x="67" y="115"/>
                  <a:pt x="73" y="99"/>
                  <a:pt x="65" y="74"/>
                </a:cubicBezTo>
                <a:cubicBezTo>
                  <a:pt x="58" y="56"/>
                  <a:pt x="71" y="95"/>
                  <a:pt x="66" y="77"/>
                </a:cubicBezTo>
                <a:cubicBezTo>
                  <a:pt x="58" y="51"/>
                  <a:pt x="61" y="21"/>
                  <a:pt x="32" y="28"/>
                </a:cubicBezTo>
                <a:cubicBezTo>
                  <a:pt x="29" y="29"/>
                  <a:pt x="35" y="28"/>
                  <a:pt x="32" y="28"/>
                </a:cubicBezTo>
                <a:close/>
                <a:moveTo>
                  <a:pt x="12" y="50"/>
                </a:moveTo>
                <a:cubicBezTo>
                  <a:pt x="11" y="42"/>
                  <a:pt x="14" y="50"/>
                  <a:pt x="12" y="50"/>
                </a:cubicBezTo>
                <a:cubicBezTo>
                  <a:pt x="12" y="49"/>
                  <a:pt x="12" y="50"/>
                  <a:pt x="12" y="50"/>
                </a:cubicBezTo>
                <a:close/>
                <a:moveTo>
                  <a:pt x="18" y="61"/>
                </a:moveTo>
                <a:cubicBezTo>
                  <a:pt x="16" y="57"/>
                  <a:pt x="16" y="54"/>
                  <a:pt x="15" y="50"/>
                </a:cubicBezTo>
                <a:cubicBezTo>
                  <a:pt x="0" y="0"/>
                  <a:pt x="21" y="68"/>
                  <a:pt x="18" y="61"/>
                </a:cubicBezTo>
                <a:cubicBezTo>
                  <a:pt x="17" y="60"/>
                  <a:pt x="18" y="61"/>
                  <a:pt x="18" y="61"/>
                </a:cubicBezTo>
                <a:close/>
                <a:moveTo>
                  <a:pt x="21" y="71"/>
                </a:moveTo>
                <a:cubicBezTo>
                  <a:pt x="17" y="68"/>
                  <a:pt x="17" y="65"/>
                  <a:pt x="19" y="64"/>
                </a:cubicBezTo>
                <a:cubicBezTo>
                  <a:pt x="21" y="71"/>
                  <a:pt x="22" y="74"/>
                  <a:pt x="21" y="71"/>
                </a:cubicBezTo>
                <a:cubicBezTo>
                  <a:pt x="20" y="69"/>
                  <a:pt x="21" y="71"/>
                  <a:pt x="21" y="71"/>
                </a:cubicBezTo>
                <a:close/>
                <a:moveTo>
                  <a:pt x="23" y="77"/>
                </a:moveTo>
                <a:cubicBezTo>
                  <a:pt x="23" y="76"/>
                  <a:pt x="27" y="87"/>
                  <a:pt x="23" y="77"/>
                </a:cubicBezTo>
                <a:cubicBezTo>
                  <a:pt x="23" y="77"/>
                  <a:pt x="24" y="78"/>
                  <a:pt x="23" y="77"/>
                </a:cubicBezTo>
                <a:close/>
                <a:moveTo>
                  <a:pt x="28" y="98"/>
                </a:moveTo>
                <a:cubicBezTo>
                  <a:pt x="24" y="86"/>
                  <a:pt x="34" y="104"/>
                  <a:pt x="28" y="98"/>
                </a:cubicBezTo>
                <a:cubicBezTo>
                  <a:pt x="28" y="97"/>
                  <a:pt x="29" y="98"/>
                  <a:pt x="28" y="98"/>
                </a:cubicBezTo>
                <a:close/>
                <a:moveTo>
                  <a:pt x="30" y="114"/>
                </a:moveTo>
                <a:cubicBezTo>
                  <a:pt x="33" y="111"/>
                  <a:pt x="17" y="72"/>
                  <a:pt x="16" y="66"/>
                </a:cubicBezTo>
                <a:cubicBezTo>
                  <a:pt x="15" y="63"/>
                  <a:pt x="31" y="117"/>
                  <a:pt x="30" y="114"/>
                </a:cubicBezTo>
                <a:cubicBezTo>
                  <a:pt x="30" y="114"/>
                  <a:pt x="31" y="117"/>
                  <a:pt x="30" y="114"/>
                </a:cubicBezTo>
                <a:close/>
                <a:moveTo>
                  <a:pt x="34" y="111"/>
                </a:moveTo>
                <a:cubicBezTo>
                  <a:pt x="37" y="115"/>
                  <a:pt x="35" y="116"/>
                  <a:pt x="34" y="111"/>
                </a:cubicBezTo>
                <a:cubicBezTo>
                  <a:pt x="35" y="112"/>
                  <a:pt x="34" y="112"/>
                  <a:pt x="34" y="111"/>
                </a:cubicBezTo>
                <a:close/>
                <a:moveTo>
                  <a:pt x="37" y="117"/>
                </a:moveTo>
                <a:cubicBezTo>
                  <a:pt x="38" y="119"/>
                  <a:pt x="21" y="66"/>
                  <a:pt x="22" y="69"/>
                </a:cubicBezTo>
                <a:cubicBezTo>
                  <a:pt x="22" y="68"/>
                  <a:pt x="35" y="117"/>
                  <a:pt x="37" y="117"/>
                </a:cubicBezTo>
                <a:cubicBezTo>
                  <a:pt x="37" y="117"/>
                  <a:pt x="37" y="117"/>
                  <a:pt x="37" y="117"/>
                </a:cubicBezTo>
                <a:close/>
                <a:moveTo>
                  <a:pt x="20" y="74"/>
                </a:moveTo>
                <a:cubicBezTo>
                  <a:pt x="17" y="63"/>
                  <a:pt x="22" y="71"/>
                  <a:pt x="20" y="74"/>
                </a:cubicBezTo>
                <a:cubicBezTo>
                  <a:pt x="20" y="72"/>
                  <a:pt x="21" y="73"/>
                  <a:pt x="20" y="74"/>
                </a:cubicBezTo>
                <a:close/>
                <a:moveTo>
                  <a:pt x="27" y="88"/>
                </a:moveTo>
                <a:cubicBezTo>
                  <a:pt x="26" y="83"/>
                  <a:pt x="24" y="79"/>
                  <a:pt x="22" y="75"/>
                </a:cubicBezTo>
                <a:cubicBezTo>
                  <a:pt x="23" y="75"/>
                  <a:pt x="28" y="88"/>
                  <a:pt x="27" y="88"/>
                </a:cubicBezTo>
                <a:cubicBezTo>
                  <a:pt x="27" y="87"/>
                  <a:pt x="27" y="88"/>
                  <a:pt x="27" y="88"/>
                </a:cubicBezTo>
                <a:close/>
                <a:moveTo>
                  <a:pt x="31" y="95"/>
                </a:moveTo>
                <a:cubicBezTo>
                  <a:pt x="31" y="98"/>
                  <a:pt x="32" y="101"/>
                  <a:pt x="33" y="103"/>
                </a:cubicBezTo>
                <a:cubicBezTo>
                  <a:pt x="30" y="101"/>
                  <a:pt x="30" y="98"/>
                  <a:pt x="31" y="95"/>
                </a:cubicBezTo>
                <a:cubicBezTo>
                  <a:pt x="31" y="96"/>
                  <a:pt x="31" y="96"/>
                  <a:pt x="31" y="95"/>
                </a:cubicBezTo>
                <a:close/>
                <a:moveTo>
                  <a:pt x="29" y="103"/>
                </a:moveTo>
                <a:cubicBezTo>
                  <a:pt x="32" y="102"/>
                  <a:pt x="33" y="104"/>
                  <a:pt x="32" y="108"/>
                </a:cubicBezTo>
                <a:cubicBezTo>
                  <a:pt x="31" y="111"/>
                  <a:pt x="30" y="109"/>
                  <a:pt x="29" y="103"/>
                </a:cubicBezTo>
                <a:cubicBezTo>
                  <a:pt x="30" y="104"/>
                  <a:pt x="30" y="105"/>
                  <a:pt x="29" y="103"/>
                </a:cubicBezTo>
                <a:close/>
                <a:moveTo>
                  <a:pt x="34" y="124"/>
                </a:moveTo>
                <a:cubicBezTo>
                  <a:pt x="32" y="123"/>
                  <a:pt x="29" y="109"/>
                  <a:pt x="31" y="114"/>
                </a:cubicBezTo>
                <a:cubicBezTo>
                  <a:pt x="33" y="118"/>
                  <a:pt x="38" y="126"/>
                  <a:pt x="34" y="124"/>
                </a:cubicBezTo>
                <a:cubicBezTo>
                  <a:pt x="34" y="124"/>
                  <a:pt x="35" y="124"/>
                  <a:pt x="34" y="124"/>
                </a:cubicBezTo>
                <a:close/>
                <a:moveTo>
                  <a:pt x="36" y="113"/>
                </a:moveTo>
                <a:cubicBezTo>
                  <a:pt x="37" y="118"/>
                  <a:pt x="35" y="117"/>
                  <a:pt x="36" y="113"/>
                </a:cubicBezTo>
                <a:cubicBezTo>
                  <a:pt x="36" y="113"/>
                  <a:pt x="36" y="113"/>
                  <a:pt x="36" y="113"/>
                </a:cubicBezTo>
                <a:close/>
                <a:moveTo>
                  <a:pt x="37" y="119"/>
                </a:moveTo>
                <a:cubicBezTo>
                  <a:pt x="40" y="123"/>
                  <a:pt x="37" y="124"/>
                  <a:pt x="37" y="119"/>
                </a:cubicBezTo>
                <a:cubicBezTo>
                  <a:pt x="37" y="120"/>
                  <a:pt x="37" y="120"/>
                  <a:pt x="37" y="119"/>
                </a:cubicBezTo>
                <a:close/>
                <a:moveTo>
                  <a:pt x="35" y="129"/>
                </a:moveTo>
                <a:cubicBezTo>
                  <a:pt x="36" y="127"/>
                  <a:pt x="40" y="130"/>
                  <a:pt x="35" y="129"/>
                </a:cubicBezTo>
                <a:cubicBezTo>
                  <a:pt x="35" y="128"/>
                  <a:pt x="36" y="129"/>
                  <a:pt x="35" y="129"/>
                </a:cubicBezTo>
                <a:close/>
                <a:moveTo>
                  <a:pt x="41" y="129"/>
                </a:moveTo>
                <a:cubicBezTo>
                  <a:pt x="42" y="130"/>
                  <a:pt x="40" y="132"/>
                  <a:pt x="41" y="129"/>
                </a:cubicBezTo>
                <a:cubicBezTo>
                  <a:pt x="41" y="129"/>
                  <a:pt x="41" y="129"/>
                  <a:pt x="41" y="129"/>
                </a:cubicBezTo>
                <a:close/>
                <a:moveTo>
                  <a:pt x="16" y="139"/>
                </a:moveTo>
                <a:cubicBezTo>
                  <a:pt x="15" y="137"/>
                  <a:pt x="21" y="135"/>
                  <a:pt x="22" y="136"/>
                </a:cubicBezTo>
                <a:cubicBezTo>
                  <a:pt x="20" y="137"/>
                  <a:pt x="17" y="139"/>
                  <a:pt x="16" y="139"/>
                </a:cubicBezTo>
                <a:cubicBezTo>
                  <a:pt x="16" y="138"/>
                  <a:pt x="17" y="139"/>
                  <a:pt x="16" y="139"/>
                </a:cubicBezTo>
                <a:close/>
                <a:moveTo>
                  <a:pt x="37" y="134"/>
                </a:moveTo>
                <a:cubicBezTo>
                  <a:pt x="35" y="132"/>
                  <a:pt x="43" y="132"/>
                  <a:pt x="37" y="134"/>
                </a:cubicBezTo>
                <a:cubicBezTo>
                  <a:pt x="36" y="134"/>
                  <a:pt x="38" y="133"/>
                  <a:pt x="37" y="134"/>
                </a:cubicBezTo>
                <a:close/>
                <a:moveTo>
                  <a:pt x="23" y="141"/>
                </a:moveTo>
                <a:cubicBezTo>
                  <a:pt x="18" y="137"/>
                  <a:pt x="25" y="140"/>
                  <a:pt x="23" y="141"/>
                </a:cubicBezTo>
                <a:cubicBezTo>
                  <a:pt x="22" y="140"/>
                  <a:pt x="23" y="141"/>
                  <a:pt x="23" y="141"/>
                </a:cubicBezTo>
                <a:close/>
                <a:moveTo>
                  <a:pt x="27" y="142"/>
                </a:moveTo>
                <a:cubicBezTo>
                  <a:pt x="23" y="138"/>
                  <a:pt x="34" y="145"/>
                  <a:pt x="27" y="142"/>
                </a:cubicBezTo>
                <a:cubicBezTo>
                  <a:pt x="27" y="142"/>
                  <a:pt x="28" y="142"/>
                  <a:pt x="27" y="142"/>
                </a:cubicBezTo>
                <a:close/>
                <a:moveTo>
                  <a:pt x="29" y="148"/>
                </a:moveTo>
                <a:cubicBezTo>
                  <a:pt x="29" y="147"/>
                  <a:pt x="42" y="155"/>
                  <a:pt x="29" y="148"/>
                </a:cubicBezTo>
                <a:cubicBezTo>
                  <a:pt x="29" y="148"/>
                  <a:pt x="31" y="149"/>
                  <a:pt x="29" y="148"/>
                </a:cubicBezTo>
                <a:close/>
                <a:moveTo>
                  <a:pt x="53" y="158"/>
                </a:moveTo>
                <a:cubicBezTo>
                  <a:pt x="48" y="155"/>
                  <a:pt x="44" y="151"/>
                  <a:pt x="39" y="148"/>
                </a:cubicBezTo>
                <a:cubicBezTo>
                  <a:pt x="34" y="145"/>
                  <a:pt x="67" y="166"/>
                  <a:pt x="53" y="158"/>
                </a:cubicBezTo>
                <a:cubicBezTo>
                  <a:pt x="51" y="156"/>
                  <a:pt x="54" y="159"/>
                  <a:pt x="53" y="158"/>
                </a:cubicBezTo>
                <a:close/>
                <a:moveTo>
                  <a:pt x="72" y="169"/>
                </a:moveTo>
                <a:cubicBezTo>
                  <a:pt x="71" y="170"/>
                  <a:pt x="68" y="170"/>
                  <a:pt x="72" y="169"/>
                </a:cubicBezTo>
                <a:cubicBezTo>
                  <a:pt x="72" y="169"/>
                  <a:pt x="71" y="169"/>
                  <a:pt x="72" y="169"/>
                </a:cubicBezTo>
                <a:close/>
                <a:moveTo>
                  <a:pt x="83" y="150"/>
                </a:moveTo>
                <a:cubicBezTo>
                  <a:pt x="83" y="152"/>
                  <a:pt x="81" y="151"/>
                  <a:pt x="83" y="150"/>
                </a:cubicBezTo>
                <a:cubicBezTo>
                  <a:pt x="83" y="150"/>
                  <a:pt x="83" y="150"/>
                  <a:pt x="83" y="150"/>
                </a:cubicBezTo>
                <a:close/>
                <a:moveTo>
                  <a:pt x="86" y="138"/>
                </a:moveTo>
                <a:cubicBezTo>
                  <a:pt x="88" y="139"/>
                  <a:pt x="84" y="141"/>
                  <a:pt x="86" y="138"/>
                </a:cubicBezTo>
                <a:cubicBezTo>
                  <a:pt x="86" y="138"/>
                  <a:pt x="85" y="138"/>
                  <a:pt x="86" y="138"/>
                </a:cubicBezTo>
                <a:close/>
                <a:moveTo>
                  <a:pt x="82" y="146"/>
                </a:moveTo>
                <a:cubicBezTo>
                  <a:pt x="88" y="148"/>
                  <a:pt x="81" y="149"/>
                  <a:pt x="82" y="146"/>
                </a:cubicBezTo>
                <a:cubicBezTo>
                  <a:pt x="83" y="146"/>
                  <a:pt x="82" y="146"/>
                  <a:pt x="82" y="146"/>
                </a:cubicBezTo>
                <a:close/>
                <a:moveTo>
                  <a:pt x="83" y="136"/>
                </a:moveTo>
                <a:cubicBezTo>
                  <a:pt x="82" y="140"/>
                  <a:pt x="82" y="136"/>
                  <a:pt x="83" y="136"/>
                </a:cubicBezTo>
                <a:cubicBezTo>
                  <a:pt x="83" y="137"/>
                  <a:pt x="83" y="136"/>
                  <a:pt x="83" y="136"/>
                </a:cubicBezTo>
                <a:close/>
                <a:moveTo>
                  <a:pt x="82" y="143"/>
                </a:moveTo>
                <a:cubicBezTo>
                  <a:pt x="80" y="146"/>
                  <a:pt x="78" y="139"/>
                  <a:pt x="82" y="143"/>
                </a:cubicBezTo>
                <a:cubicBezTo>
                  <a:pt x="81" y="143"/>
                  <a:pt x="81" y="143"/>
                  <a:pt x="82" y="143"/>
                </a:cubicBezTo>
                <a:close/>
                <a:moveTo>
                  <a:pt x="80" y="147"/>
                </a:moveTo>
                <a:cubicBezTo>
                  <a:pt x="78" y="149"/>
                  <a:pt x="78" y="149"/>
                  <a:pt x="76" y="149"/>
                </a:cubicBezTo>
                <a:cubicBezTo>
                  <a:pt x="77" y="145"/>
                  <a:pt x="78" y="144"/>
                  <a:pt x="80" y="147"/>
                </a:cubicBezTo>
                <a:cubicBezTo>
                  <a:pt x="79" y="147"/>
                  <a:pt x="79" y="146"/>
                  <a:pt x="80" y="147"/>
                </a:cubicBezTo>
                <a:close/>
                <a:moveTo>
                  <a:pt x="72" y="166"/>
                </a:moveTo>
                <a:cubicBezTo>
                  <a:pt x="75" y="167"/>
                  <a:pt x="74" y="164"/>
                  <a:pt x="72" y="166"/>
                </a:cubicBezTo>
                <a:cubicBezTo>
                  <a:pt x="71" y="166"/>
                  <a:pt x="72" y="166"/>
                  <a:pt x="72" y="166"/>
                </a:cubicBezTo>
                <a:close/>
                <a:moveTo>
                  <a:pt x="65" y="169"/>
                </a:moveTo>
                <a:cubicBezTo>
                  <a:pt x="67" y="167"/>
                  <a:pt x="73" y="174"/>
                  <a:pt x="65" y="169"/>
                </a:cubicBezTo>
                <a:cubicBezTo>
                  <a:pt x="65" y="169"/>
                  <a:pt x="66" y="169"/>
                  <a:pt x="65" y="169"/>
                </a:cubicBezTo>
                <a:close/>
                <a:moveTo>
                  <a:pt x="73" y="174"/>
                </a:moveTo>
                <a:cubicBezTo>
                  <a:pt x="66" y="172"/>
                  <a:pt x="75" y="172"/>
                  <a:pt x="73" y="174"/>
                </a:cubicBezTo>
                <a:cubicBezTo>
                  <a:pt x="73" y="174"/>
                  <a:pt x="73" y="174"/>
                  <a:pt x="73" y="174"/>
                </a:cubicBezTo>
                <a:close/>
                <a:moveTo>
                  <a:pt x="76" y="169"/>
                </a:moveTo>
                <a:cubicBezTo>
                  <a:pt x="76" y="169"/>
                  <a:pt x="74" y="169"/>
                  <a:pt x="76" y="169"/>
                </a:cubicBezTo>
                <a:cubicBezTo>
                  <a:pt x="76" y="169"/>
                  <a:pt x="76" y="169"/>
                  <a:pt x="76" y="169"/>
                </a:cubicBezTo>
                <a:close/>
                <a:moveTo>
                  <a:pt x="77" y="167"/>
                </a:moveTo>
                <a:cubicBezTo>
                  <a:pt x="76" y="165"/>
                  <a:pt x="77" y="165"/>
                  <a:pt x="77" y="167"/>
                </a:cubicBezTo>
                <a:cubicBezTo>
                  <a:pt x="77" y="167"/>
                  <a:pt x="77" y="167"/>
                  <a:pt x="77" y="167"/>
                </a:cubicBezTo>
                <a:close/>
                <a:moveTo>
                  <a:pt x="89" y="133"/>
                </a:moveTo>
                <a:cubicBezTo>
                  <a:pt x="92" y="134"/>
                  <a:pt x="86" y="132"/>
                  <a:pt x="89" y="133"/>
                </a:cubicBezTo>
                <a:cubicBezTo>
                  <a:pt x="89" y="133"/>
                  <a:pt x="89" y="133"/>
                  <a:pt x="89" y="133"/>
                </a:cubicBezTo>
                <a:close/>
                <a:moveTo>
                  <a:pt x="88" y="125"/>
                </a:moveTo>
                <a:cubicBezTo>
                  <a:pt x="85" y="128"/>
                  <a:pt x="89" y="124"/>
                  <a:pt x="88" y="125"/>
                </a:cubicBezTo>
                <a:cubicBezTo>
                  <a:pt x="88" y="125"/>
                  <a:pt x="88" y="125"/>
                  <a:pt x="88" y="125"/>
                </a:cubicBezTo>
                <a:close/>
                <a:moveTo>
                  <a:pt x="93" y="122"/>
                </a:moveTo>
                <a:cubicBezTo>
                  <a:pt x="92" y="127"/>
                  <a:pt x="92" y="122"/>
                  <a:pt x="93" y="122"/>
                </a:cubicBezTo>
                <a:cubicBezTo>
                  <a:pt x="93" y="123"/>
                  <a:pt x="93" y="122"/>
                  <a:pt x="93" y="122"/>
                </a:cubicBezTo>
                <a:close/>
                <a:moveTo>
                  <a:pt x="89" y="122"/>
                </a:moveTo>
                <a:cubicBezTo>
                  <a:pt x="90" y="125"/>
                  <a:pt x="88" y="119"/>
                  <a:pt x="89" y="122"/>
                </a:cubicBezTo>
                <a:cubicBezTo>
                  <a:pt x="89" y="122"/>
                  <a:pt x="89" y="122"/>
                  <a:pt x="89" y="122"/>
                </a:cubicBezTo>
                <a:close/>
                <a:moveTo>
                  <a:pt x="79" y="120"/>
                </a:moveTo>
                <a:cubicBezTo>
                  <a:pt x="77" y="121"/>
                  <a:pt x="74" y="122"/>
                  <a:pt x="72" y="123"/>
                </a:cubicBezTo>
                <a:cubicBezTo>
                  <a:pt x="73" y="121"/>
                  <a:pt x="81" y="120"/>
                  <a:pt x="79" y="120"/>
                </a:cubicBezTo>
                <a:cubicBezTo>
                  <a:pt x="77" y="121"/>
                  <a:pt x="79" y="120"/>
                  <a:pt x="79" y="120"/>
                </a:cubicBezTo>
                <a:close/>
                <a:moveTo>
                  <a:pt x="97" y="113"/>
                </a:moveTo>
                <a:cubicBezTo>
                  <a:pt x="95" y="116"/>
                  <a:pt x="96" y="112"/>
                  <a:pt x="97" y="113"/>
                </a:cubicBezTo>
                <a:cubicBezTo>
                  <a:pt x="97" y="114"/>
                  <a:pt x="97" y="113"/>
                  <a:pt x="97" y="113"/>
                </a:cubicBezTo>
                <a:close/>
                <a:moveTo>
                  <a:pt x="74" y="111"/>
                </a:moveTo>
                <a:cubicBezTo>
                  <a:pt x="73" y="109"/>
                  <a:pt x="73" y="107"/>
                  <a:pt x="73" y="105"/>
                </a:cubicBezTo>
                <a:cubicBezTo>
                  <a:pt x="73" y="107"/>
                  <a:pt x="74" y="109"/>
                  <a:pt x="74" y="111"/>
                </a:cubicBezTo>
                <a:cubicBezTo>
                  <a:pt x="74" y="111"/>
                  <a:pt x="74" y="109"/>
                  <a:pt x="74" y="111"/>
                </a:cubicBezTo>
                <a:close/>
                <a:moveTo>
                  <a:pt x="62" y="83"/>
                </a:moveTo>
                <a:cubicBezTo>
                  <a:pt x="61" y="80"/>
                  <a:pt x="61" y="78"/>
                  <a:pt x="60" y="75"/>
                </a:cubicBezTo>
                <a:cubicBezTo>
                  <a:pt x="62" y="77"/>
                  <a:pt x="63" y="79"/>
                  <a:pt x="62" y="83"/>
                </a:cubicBezTo>
                <a:cubicBezTo>
                  <a:pt x="61" y="80"/>
                  <a:pt x="62" y="80"/>
                  <a:pt x="62" y="83"/>
                </a:cubicBezTo>
                <a:close/>
                <a:moveTo>
                  <a:pt x="59" y="86"/>
                </a:moveTo>
                <a:cubicBezTo>
                  <a:pt x="59" y="86"/>
                  <a:pt x="57" y="77"/>
                  <a:pt x="59" y="86"/>
                </a:cubicBezTo>
                <a:cubicBezTo>
                  <a:pt x="59" y="86"/>
                  <a:pt x="59" y="85"/>
                  <a:pt x="59" y="86"/>
                </a:cubicBezTo>
                <a:close/>
                <a:moveTo>
                  <a:pt x="57" y="77"/>
                </a:moveTo>
                <a:cubicBezTo>
                  <a:pt x="54" y="77"/>
                  <a:pt x="53" y="75"/>
                  <a:pt x="53" y="69"/>
                </a:cubicBezTo>
                <a:cubicBezTo>
                  <a:pt x="57" y="71"/>
                  <a:pt x="54" y="66"/>
                  <a:pt x="57" y="77"/>
                </a:cubicBezTo>
                <a:cubicBezTo>
                  <a:pt x="57" y="77"/>
                  <a:pt x="56" y="74"/>
                  <a:pt x="57" y="77"/>
                </a:cubicBezTo>
                <a:close/>
                <a:moveTo>
                  <a:pt x="64" y="79"/>
                </a:moveTo>
                <a:cubicBezTo>
                  <a:pt x="64" y="80"/>
                  <a:pt x="58" y="68"/>
                  <a:pt x="59" y="65"/>
                </a:cubicBezTo>
                <a:cubicBezTo>
                  <a:pt x="61" y="69"/>
                  <a:pt x="62" y="74"/>
                  <a:pt x="64" y="79"/>
                </a:cubicBezTo>
                <a:cubicBezTo>
                  <a:pt x="62" y="75"/>
                  <a:pt x="62" y="74"/>
                  <a:pt x="64" y="79"/>
                </a:cubicBezTo>
                <a:close/>
                <a:moveTo>
                  <a:pt x="51" y="60"/>
                </a:moveTo>
                <a:cubicBezTo>
                  <a:pt x="54" y="66"/>
                  <a:pt x="54" y="67"/>
                  <a:pt x="52" y="65"/>
                </a:cubicBezTo>
                <a:cubicBezTo>
                  <a:pt x="51" y="57"/>
                  <a:pt x="50" y="55"/>
                  <a:pt x="51" y="60"/>
                </a:cubicBezTo>
                <a:cubicBezTo>
                  <a:pt x="52" y="62"/>
                  <a:pt x="51" y="59"/>
                  <a:pt x="51" y="60"/>
                </a:cubicBezTo>
                <a:close/>
                <a:moveTo>
                  <a:pt x="64" y="105"/>
                </a:moveTo>
                <a:cubicBezTo>
                  <a:pt x="61" y="114"/>
                  <a:pt x="62" y="92"/>
                  <a:pt x="64" y="105"/>
                </a:cubicBezTo>
                <a:cubicBezTo>
                  <a:pt x="64" y="105"/>
                  <a:pt x="64" y="103"/>
                  <a:pt x="64" y="105"/>
                </a:cubicBezTo>
                <a:close/>
                <a:moveTo>
                  <a:pt x="61" y="71"/>
                </a:moveTo>
                <a:cubicBezTo>
                  <a:pt x="59" y="67"/>
                  <a:pt x="58" y="64"/>
                  <a:pt x="57" y="60"/>
                </a:cubicBezTo>
                <a:cubicBezTo>
                  <a:pt x="58" y="63"/>
                  <a:pt x="60" y="67"/>
                  <a:pt x="61" y="71"/>
                </a:cubicBezTo>
                <a:cubicBezTo>
                  <a:pt x="60" y="68"/>
                  <a:pt x="60" y="67"/>
                  <a:pt x="61" y="71"/>
                </a:cubicBezTo>
                <a:close/>
                <a:moveTo>
                  <a:pt x="57" y="73"/>
                </a:moveTo>
                <a:cubicBezTo>
                  <a:pt x="57" y="73"/>
                  <a:pt x="54" y="65"/>
                  <a:pt x="57" y="73"/>
                </a:cubicBezTo>
                <a:cubicBezTo>
                  <a:pt x="57" y="73"/>
                  <a:pt x="57" y="72"/>
                  <a:pt x="57" y="73"/>
                </a:cubicBezTo>
                <a:close/>
                <a:moveTo>
                  <a:pt x="47" y="44"/>
                </a:moveTo>
                <a:cubicBezTo>
                  <a:pt x="48" y="47"/>
                  <a:pt x="49" y="50"/>
                  <a:pt x="49" y="52"/>
                </a:cubicBezTo>
                <a:cubicBezTo>
                  <a:pt x="49" y="52"/>
                  <a:pt x="46" y="43"/>
                  <a:pt x="47" y="44"/>
                </a:cubicBezTo>
                <a:cubicBezTo>
                  <a:pt x="48" y="47"/>
                  <a:pt x="47" y="44"/>
                  <a:pt x="47" y="44"/>
                </a:cubicBezTo>
                <a:close/>
                <a:moveTo>
                  <a:pt x="45" y="38"/>
                </a:moveTo>
                <a:cubicBezTo>
                  <a:pt x="45" y="39"/>
                  <a:pt x="42" y="38"/>
                  <a:pt x="45" y="38"/>
                </a:cubicBezTo>
                <a:cubicBezTo>
                  <a:pt x="45" y="38"/>
                  <a:pt x="45" y="38"/>
                  <a:pt x="45" y="38"/>
                </a:cubicBezTo>
                <a:close/>
                <a:moveTo>
                  <a:pt x="41" y="38"/>
                </a:moveTo>
                <a:cubicBezTo>
                  <a:pt x="53" y="76"/>
                  <a:pt x="47" y="59"/>
                  <a:pt x="59" y="97"/>
                </a:cubicBezTo>
                <a:cubicBezTo>
                  <a:pt x="68" y="128"/>
                  <a:pt x="64" y="120"/>
                  <a:pt x="86" y="121"/>
                </a:cubicBezTo>
                <a:cubicBezTo>
                  <a:pt x="79" y="133"/>
                  <a:pt x="78" y="152"/>
                  <a:pt x="69" y="161"/>
                </a:cubicBezTo>
                <a:cubicBezTo>
                  <a:pt x="63" y="167"/>
                  <a:pt x="35" y="141"/>
                  <a:pt x="28" y="139"/>
                </a:cubicBezTo>
                <a:cubicBezTo>
                  <a:pt x="35" y="127"/>
                  <a:pt x="45" y="141"/>
                  <a:pt x="42" y="124"/>
                </a:cubicBezTo>
                <a:cubicBezTo>
                  <a:pt x="34" y="85"/>
                  <a:pt x="37" y="79"/>
                  <a:pt x="18" y="44"/>
                </a:cubicBezTo>
                <a:cubicBezTo>
                  <a:pt x="23" y="44"/>
                  <a:pt x="41" y="36"/>
                  <a:pt x="41" y="38"/>
                </a:cubicBezTo>
                <a:cubicBezTo>
                  <a:pt x="45" y="49"/>
                  <a:pt x="41" y="37"/>
                  <a:pt x="41" y="38"/>
                </a:cubicBezTo>
                <a:close/>
                <a:moveTo>
                  <a:pt x="15" y="44"/>
                </a:moveTo>
                <a:cubicBezTo>
                  <a:pt x="16" y="48"/>
                  <a:pt x="14" y="44"/>
                  <a:pt x="15" y="44"/>
                </a:cubicBezTo>
                <a:cubicBezTo>
                  <a:pt x="15" y="45"/>
                  <a:pt x="15" y="44"/>
                  <a:pt x="15" y="44"/>
                </a:cubicBezTo>
                <a:close/>
                <a:moveTo>
                  <a:pt x="49" y="32"/>
                </a:moveTo>
                <a:cubicBezTo>
                  <a:pt x="49" y="32"/>
                  <a:pt x="46" y="32"/>
                  <a:pt x="49" y="32"/>
                </a:cubicBezTo>
                <a:cubicBezTo>
                  <a:pt x="49" y="32"/>
                  <a:pt x="48" y="32"/>
                  <a:pt x="49" y="32"/>
                </a:cubicBezTo>
                <a:close/>
                <a:moveTo>
                  <a:pt x="32" y="38"/>
                </a:moveTo>
                <a:cubicBezTo>
                  <a:pt x="34" y="35"/>
                  <a:pt x="37" y="34"/>
                  <a:pt x="40" y="35"/>
                </a:cubicBezTo>
                <a:cubicBezTo>
                  <a:pt x="37" y="36"/>
                  <a:pt x="35" y="37"/>
                  <a:pt x="32" y="38"/>
                </a:cubicBezTo>
                <a:cubicBezTo>
                  <a:pt x="35" y="37"/>
                  <a:pt x="35" y="38"/>
                  <a:pt x="32" y="38"/>
                </a:cubicBezTo>
                <a:close/>
                <a:moveTo>
                  <a:pt x="15" y="39"/>
                </a:moveTo>
                <a:cubicBezTo>
                  <a:pt x="14" y="43"/>
                  <a:pt x="13" y="35"/>
                  <a:pt x="15" y="39"/>
                </a:cubicBezTo>
                <a:cubicBezTo>
                  <a:pt x="15" y="39"/>
                  <a:pt x="14" y="39"/>
                  <a:pt x="15" y="39"/>
                </a:cubicBezTo>
                <a:close/>
                <a:moveTo>
                  <a:pt x="35" y="32"/>
                </a:moveTo>
                <a:cubicBezTo>
                  <a:pt x="33" y="34"/>
                  <a:pt x="31" y="35"/>
                  <a:pt x="29" y="33"/>
                </a:cubicBezTo>
                <a:cubicBezTo>
                  <a:pt x="35" y="31"/>
                  <a:pt x="37" y="31"/>
                  <a:pt x="35" y="32"/>
                </a:cubicBezTo>
                <a:cubicBezTo>
                  <a:pt x="33" y="33"/>
                  <a:pt x="35" y="32"/>
                  <a:pt x="35" y="32"/>
                </a:cubicBezTo>
                <a:close/>
                <a:moveTo>
                  <a:pt x="47" y="27"/>
                </a:moveTo>
                <a:cubicBezTo>
                  <a:pt x="48" y="28"/>
                  <a:pt x="44" y="28"/>
                  <a:pt x="47" y="27"/>
                </a:cubicBezTo>
                <a:cubicBezTo>
                  <a:pt x="47" y="27"/>
                  <a:pt x="47" y="27"/>
                  <a:pt x="47" y="27"/>
                </a:cubicBezTo>
                <a:close/>
                <a:moveTo>
                  <a:pt x="9" y="40"/>
                </a:moveTo>
                <a:cubicBezTo>
                  <a:pt x="10" y="40"/>
                  <a:pt x="10" y="44"/>
                  <a:pt x="10" y="46"/>
                </a:cubicBezTo>
                <a:cubicBezTo>
                  <a:pt x="10" y="46"/>
                  <a:pt x="7" y="35"/>
                  <a:pt x="9" y="40"/>
                </a:cubicBezTo>
                <a:cubicBezTo>
                  <a:pt x="9" y="40"/>
                  <a:pt x="9" y="39"/>
                  <a:pt x="9" y="40"/>
                </a:cubicBezTo>
                <a:close/>
              </a:path>
            </a:pathLst>
          </a:custGeom>
          <a:solidFill>
            <a:schemeClr val="bg1">
              <a:lumMod val="50000"/>
            </a:schemeClr>
          </a:solidFill>
          <a:ln>
            <a:noFill/>
          </a:ln>
        </p:spPr>
        <p:txBody>
          <a:bodyPr/>
          <a:lstStyle/>
          <a:p>
            <a:endParaRPr lang="zh-CN" altLang="en-US" sz="1600" b="1">
              <a:latin typeface="方正细倩简体" panose="03000509000000000000" pitchFamily="65" charset="-122"/>
              <a:ea typeface="方正细倩简体" panose="03000509000000000000" pitchFamily="65" charset="-122"/>
            </a:endParaRPr>
          </a:p>
        </p:txBody>
      </p:sp>
      <p:sp>
        <p:nvSpPr>
          <p:cNvPr id="23" name="Freeform 37"/>
          <p:cNvSpPr>
            <a:spLocks noEditPoints="1"/>
          </p:cNvSpPr>
          <p:nvPr/>
        </p:nvSpPr>
        <p:spPr bwMode="auto">
          <a:xfrm rot="-6304281">
            <a:off x="7587456" y="3313907"/>
            <a:ext cx="250825" cy="458788"/>
          </a:xfrm>
          <a:custGeom>
            <a:avLst/>
            <a:gdLst>
              <a:gd name="T0" fmla="*/ 2147483646 w 97"/>
              <a:gd name="T1" fmla="*/ 2147483646 h 179"/>
              <a:gd name="T2" fmla="*/ 2147483646 w 97"/>
              <a:gd name="T3" fmla="*/ 2147483646 h 179"/>
              <a:gd name="T4" fmla="*/ 2147483646 w 97"/>
              <a:gd name="T5" fmla="*/ 2147483646 h 179"/>
              <a:gd name="T6" fmla="*/ 2147483646 w 97"/>
              <a:gd name="T7" fmla="*/ 2147483646 h 179"/>
              <a:gd name="T8" fmla="*/ 2147483646 w 97"/>
              <a:gd name="T9" fmla="*/ 2147483646 h 179"/>
              <a:gd name="T10" fmla="*/ 2147483646 w 97"/>
              <a:gd name="T11" fmla="*/ 2147483646 h 179"/>
              <a:gd name="T12" fmla="*/ 2147483646 w 97"/>
              <a:gd name="T13" fmla="*/ 2147483646 h 179"/>
              <a:gd name="T14" fmla="*/ 2147483646 w 97"/>
              <a:gd name="T15" fmla="*/ 2147483646 h 179"/>
              <a:gd name="T16" fmla="*/ 2147483646 w 97"/>
              <a:gd name="T17" fmla="*/ 2147483646 h 179"/>
              <a:gd name="T18" fmla="*/ 2147483646 w 97"/>
              <a:gd name="T19" fmla="*/ 2147483646 h 179"/>
              <a:gd name="T20" fmla="*/ 2147483646 w 97"/>
              <a:gd name="T21" fmla="*/ 2147483646 h 179"/>
              <a:gd name="T22" fmla="*/ 2147483646 w 97"/>
              <a:gd name="T23" fmla="*/ 2147483646 h 179"/>
              <a:gd name="T24" fmla="*/ 2147483646 w 97"/>
              <a:gd name="T25" fmla="*/ 2147483646 h 179"/>
              <a:gd name="T26" fmla="*/ 2147483646 w 97"/>
              <a:gd name="T27" fmla="*/ 2147483646 h 179"/>
              <a:gd name="T28" fmla="*/ 2147483646 w 97"/>
              <a:gd name="T29" fmla="*/ 2147483646 h 179"/>
              <a:gd name="T30" fmla="*/ 2147483646 w 97"/>
              <a:gd name="T31" fmla="*/ 2147483646 h 179"/>
              <a:gd name="T32" fmla="*/ 2147483646 w 97"/>
              <a:gd name="T33" fmla="*/ 2147483646 h 179"/>
              <a:gd name="T34" fmla="*/ 2147483646 w 97"/>
              <a:gd name="T35" fmla="*/ 2147483646 h 179"/>
              <a:gd name="T36" fmla="*/ 2147483646 w 97"/>
              <a:gd name="T37" fmla="*/ 2147483646 h 179"/>
              <a:gd name="T38" fmla="*/ 2147483646 w 97"/>
              <a:gd name="T39" fmla="*/ 2147483646 h 179"/>
              <a:gd name="T40" fmla="*/ 2147483646 w 97"/>
              <a:gd name="T41" fmla="*/ 2147483646 h 179"/>
              <a:gd name="T42" fmla="*/ 2147483646 w 97"/>
              <a:gd name="T43" fmla="*/ 2147483646 h 179"/>
              <a:gd name="T44" fmla="*/ 2147483646 w 97"/>
              <a:gd name="T45" fmla="*/ 2147483646 h 179"/>
              <a:gd name="T46" fmla="*/ 2147483646 w 97"/>
              <a:gd name="T47" fmla="*/ 2147483646 h 179"/>
              <a:gd name="T48" fmla="*/ 2147483646 w 97"/>
              <a:gd name="T49" fmla="*/ 2147483646 h 179"/>
              <a:gd name="T50" fmla="*/ 2147483646 w 97"/>
              <a:gd name="T51" fmla="*/ 2147483646 h 179"/>
              <a:gd name="T52" fmla="*/ 2147483646 w 97"/>
              <a:gd name="T53" fmla="*/ 2147483646 h 179"/>
              <a:gd name="T54" fmla="*/ 2147483646 w 97"/>
              <a:gd name="T55" fmla="*/ 2147483646 h 179"/>
              <a:gd name="T56" fmla="*/ 2147483646 w 97"/>
              <a:gd name="T57" fmla="*/ 2147483646 h 179"/>
              <a:gd name="T58" fmla="*/ 2147483646 w 97"/>
              <a:gd name="T59" fmla="*/ 2147483646 h 179"/>
              <a:gd name="T60" fmla="*/ 2147483646 w 97"/>
              <a:gd name="T61" fmla="*/ 2147483646 h 179"/>
              <a:gd name="T62" fmla="*/ 2147483646 w 97"/>
              <a:gd name="T63" fmla="*/ 2147483646 h 179"/>
              <a:gd name="T64" fmla="*/ 2147483646 w 97"/>
              <a:gd name="T65" fmla="*/ 2147483646 h 179"/>
              <a:gd name="T66" fmla="*/ 2147483646 w 97"/>
              <a:gd name="T67" fmla="*/ 2147483646 h 179"/>
              <a:gd name="T68" fmla="*/ 2147483646 w 97"/>
              <a:gd name="T69" fmla="*/ 2147483646 h 179"/>
              <a:gd name="T70" fmla="*/ 2147483646 w 97"/>
              <a:gd name="T71" fmla="*/ 2147483646 h 179"/>
              <a:gd name="T72" fmla="*/ 2147483646 w 97"/>
              <a:gd name="T73" fmla="*/ 2147483646 h 179"/>
              <a:gd name="T74" fmla="*/ 2147483646 w 97"/>
              <a:gd name="T75" fmla="*/ 2147483646 h 179"/>
              <a:gd name="T76" fmla="*/ 2147483646 w 97"/>
              <a:gd name="T77" fmla="*/ 2147483646 h 179"/>
              <a:gd name="T78" fmla="*/ 2147483646 w 97"/>
              <a:gd name="T79" fmla="*/ 2147483646 h 179"/>
              <a:gd name="T80" fmla="*/ 2147483646 w 97"/>
              <a:gd name="T81" fmla="*/ 2147483646 h 179"/>
              <a:gd name="T82" fmla="*/ 2147483646 w 97"/>
              <a:gd name="T83" fmla="*/ 2147483646 h 179"/>
              <a:gd name="T84" fmla="*/ 2147483646 w 97"/>
              <a:gd name="T85" fmla="*/ 2147483646 h 179"/>
              <a:gd name="T86" fmla="*/ 2147483646 w 97"/>
              <a:gd name="T87" fmla="*/ 2147483646 h 179"/>
              <a:gd name="T88" fmla="*/ 2147483646 w 97"/>
              <a:gd name="T89" fmla="*/ 2147483646 h 179"/>
              <a:gd name="T90" fmla="*/ 2147483646 w 97"/>
              <a:gd name="T91" fmla="*/ 2147483646 h 179"/>
              <a:gd name="T92" fmla="*/ 2147483646 w 97"/>
              <a:gd name="T93" fmla="*/ 2147483646 h 179"/>
              <a:gd name="T94" fmla="*/ 2147483646 w 97"/>
              <a:gd name="T95" fmla="*/ 2147483646 h 179"/>
              <a:gd name="T96" fmla="*/ 2147483646 w 97"/>
              <a:gd name="T97" fmla="*/ 2147483646 h 179"/>
              <a:gd name="T98" fmla="*/ 2147483646 w 97"/>
              <a:gd name="T99" fmla="*/ 2147483646 h 179"/>
              <a:gd name="T100" fmla="*/ 2147483646 w 97"/>
              <a:gd name="T101" fmla="*/ 2147483646 h 179"/>
              <a:gd name="T102" fmla="*/ 2147483646 w 97"/>
              <a:gd name="T103" fmla="*/ 2147483646 h 179"/>
              <a:gd name="T104" fmla="*/ 2147483646 w 97"/>
              <a:gd name="T105" fmla="*/ 2147483646 h 179"/>
              <a:gd name="T106" fmla="*/ 2147483646 w 97"/>
              <a:gd name="T107" fmla="*/ 2147483646 h 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9">
                <a:moveTo>
                  <a:pt x="32" y="28"/>
                </a:moveTo>
                <a:cubicBezTo>
                  <a:pt x="5" y="36"/>
                  <a:pt x="3" y="30"/>
                  <a:pt x="10" y="55"/>
                </a:cubicBezTo>
                <a:cubicBezTo>
                  <a:pt x="22" y="95"/>
                  <a:pt x="29" y="86"/>
                  <a:pt x="32" y="127"/>
                </a:cubicBezTo>
                <a:cubicBezTo>
                  <a:pt x="33" y="127"/>
                  <a:pt x="7" y="132"/>
                  <a:pt x="15" y="141"/>
                </a:cubicBezTo>
                <a:cubicBezTo>
                  <a:pt x="23" y="148"/>
                  <a:pt x="62" y="179"/>
                  <a:pt x="73" y="177"/>
                </a:cubicBezTo>
                <a:cubicBezTo>
                  <a:pt x="87" y="174"/>
                  <a:pt x="96" y="107"/>
                  <a:pt x="94" y="108"/>
                </a:cubicBezTo>
                <a:cubicBezTo>
                  <a:pt x="67" y="115"/>
                  <a:pt x="73" y="99"/>
                  <a:pt x="65" y="74"/>
                </a:cubicBezTo>
                <a:cubicBezTo>
                  <a:pt x="58" y="56"/>
                  <a:pt x="71" y="95"/>
                  <a:pt x="66" y="77"/>
                </a:cubicBezTo>
                <a:cubicBezTo>
                  <a:pt x="58" y="51"/>
                  <a:pt x="61" y="21"/>
                  <a:pt x="32" y="28"/>
                </a:cubicBezTo>
                <a:cubicBezTo>
                  <a:pt x="29" y="29"/>
                  <a:pt x="35" y="28"/>
                  <a:pt x="32" y="28"/>
                </a:cubicBezTo>
                <a:close/>
                <a:moveTo>
                  <a:pt x="12" y="50"/>
                </a:moveTo>
                <a:cubicBezTo>
                  <a:pt x="11" y="42"/>
                  <a:pt x="14" y="50"/>
                  <a:pt x="12" y="50"/>
                </a:cubicBezTo>
                <a:cubicBezTo>
                  <a:pt x="12" y="49"/>
                  <a:pt x="12" y="50"/>
                  <a:pt x="12" y="50"/>
                </a:cubicBezTo>
                <a:close/>
                <a:moveTo>
                  <a:pt x="18" y="61"/>
                </a:moveTo>
                <a:cubicBezTo>
                  <a:pt x="16" y="57"/>
                  <a:pt x="16" y="54"/>
                  <a:pt x="15" y="50"/>
                </a:cubicBezTo>
                <a:cubicBezTo>
                  <a:pt x="0" y="0"/>
                  <a:pt x="21" y="68"/>
                  <a:pt x="18" y="61"/>
                </a:cubicBezTo>
                <a:cubicBezTo>
                  <a:pt x="17" y="60"/>
                  <a:pt x="18" y="61"/>
                  <a:pt x="18" y="61"/>
                </a:cubicBezTo>
                <a:close/>
                <a:moveTo>
                  <a:pt x="21" y="71"/>
                </a:moveTo>
                <a:cubicBezTo>
                  <a:pt x="17" y="68"/>
                  <a:pt x="17" y="65"/>
                  <a:pt x="19" y="64"/>
                </a:cubicBezTo>
                <a:cubicBezTo>
                  <a:pt x="21" y="71"/>
                  <a:pt x="22" y="74"/>
                  <a:pt x="21" y="71"/>
                </a:cubicBezTo>
                <a:cubicBezTo>
                  <a:pt x="20" y="69"/>
                  <a:pt x="21" y="71"/>
                  <a:pt x="21" y="71"/>
                </a:cubicBezTo>
                <a:close/>
                <a:moveTo>
                  <a:pt x="23" y="77"/>
                </a:moveTo>
                <a:cubicBezTo>
                  <a:pt x="23" y="76"/>
                  <a:pt x="27" y="87"/>
                  <a:pt x="23" y="77"/>
                </a:cubicBezTo>
                <a:cubicBezTo>
                  <a:pt x="23" y="77"/>
                  <a:pt x="24" y="78"/>
                  <a:pt x="23" y="77"/>
                </a:cubicBezTo>
                <a:close/>
                <a:moveTo>
                  <a:pt x="28" y="98"/>
                </a:moveTo>
                <a:cubicBezTo>
                  <a:pt x="24" y="86"/>
                  <a:pt x="34" y="104"/>
                  <a:pt x="28" y="98"/>
                </a:cubicBezTo>
                <a:cubicBezTo>
                  <a:pt x="28" y="97"/>
                  <a:pt x="29" y="98"/>
                  <a:pt x="28" y="98"/>
                </a:cubicBezTo>
                <a:close/>
                <a:moveTo>
                  <a:pt x="30" y="114"/>
                </a:moveTo>
                <a:cubicBezTo>
                  <a:pt x="33" y="111"/>
                  <a:pt x="17" y="72"/>
                  <a:pt x="16" y="66"/>
                </a:cubicBezTo>
                <a:cubicBezTo>
                  <a:pt x="15" y="63"/>
                  <a:pt x="31" y="117"/>
                  <a:pt x="30" y="114"/>
                </a:cubicBezTo>
                <a:cubicBezTo>
                  <a:pt x="30" y="114"/>
                  <a:pt x="31" y="117"/>
                  <a:pt x="30" y="114"/>
                </a:cubicBezTo>
                <a:close/>
                <a:moveTo>
                  <a:pt x="34" y="111"/>
                </a:moveTo>
                <a:cubicBezTo>
                  <a:pt x="37" y="115"/>
                  <a:pt x="35" y="116"/>
                  <a:pt x="34" y="111"/>
                </a:cubicBezTo>
                <a:cubicBezTo>
                  <a:pt x="35" y="112"/>
                  <a:pt x="34" y="112"/>
                  <a:pt x="34" y="111"/>
                </a:cubicBezTo>
                <a:close/>
                <a:moveTo>
                  <a:pt x="37" y="117"/>
                </a:moveTo>
                <a:cubicBezTo>
                  <a:pt x="38" y="119"/>
                  <a:pt x="21" y="66"/>
                  <a:pt x="22" y="69"/>
                </a:cubicBezTo>
                <a:cubicBezTo>
                  <a:pt x="22" y="68"/>
                  <a:pt x="35" y="117"/>
                  <a:pt x="37" y="117"/>
                </a:cubicBezTo>
                <a:cubicBezTo>
                  <a:pt x="37" y="117"/>
                  <a:pt x="37" y="117"/>
                  <a:pt x="37" y="117"/>
                </a:cubicBezTo>
                <a:close/>
                <a:moveTo>
                  <a:pt x="20" y="74"/>
                </a:moveTo>
                <a:cubicBezTo>
                  <a:pt x="17" y="63"/>
                  <a:pt x="22" y="71"/>
                  <a:pt x="20" y="74"/>
                </a:cubicBezTo>
                <a:cubicBezTo>
                  <a:pt x="20" y="72"/>
                  <a:pt x="21" y="73"/>
                  <a:pt x="20" y="74"/>
                </a:cubicBezTo>
                <a:close/>
                <a:moveTo>
                  <a:pt x="27" y="88"/>
                </a:moveTo>
                <a:cubicBezTo>
                  <a:pt x="26" y="83"/>
                  <a:pt x="24" y="79"/>
                  <a:pt x="22" y="75"/>
                </a:cubicBezTo>
                <a:cubicBezTo>
                  <a:pt x="23" y="75"/>
                  <a:pt x="28" y="88"/>
                  <a:pt x="27" y="88"/>
                </a:cubicBezTo>
                <a:cubicBezTo>
                  <a:pt x="27" y="87"/>
                  <a:pt x="27" y="88"/>
                  <a:pt x="27" y="88"/>
                </a:cubicBezTo>
                <a:close/>
                <a:moveTo>
                  <a:pt x="31" y="95"/>
                </a:moveTo>
                <a:cubicBezTo>
                  <a:pt x="31" y="98"/>
                  <a:pt x="32" y="101"/>
                  <a:pt x="33" y="103"/>
                </a:cubicBezTo>
                <a:cubicBezTo>
                  <a:pt x="30" y="101"/>
                  <a:pt x="30" y="98"/>
                  <a:pt x="31" y="95"/>
                </a:cubicBezTo>
                <a:cubicBezTo>
                  <a:pt x="31" y="96"/>
                  <a:pt x="31" y="96"/>
                  <a:pt x="31" y="95"/>
                </a:cubicBezTo>
                <a:close/>
                <a:moveTo>
                  <a:pt x="29" y="103"/>
                </a:moveTo>
                <a:cubicBezTo>
                  <a:pt x="32" y="102"/>
                  <a:pt x="33" y="104"/>
                  <a:pt x="32" y="108"/>
                </a:cubicBezTo>
                <a:cubicBezTo>
                  <a:pt x="31" y="111"/>
                  <a:pt x="30" y="109"/>
                  <a:pt x="29" y="103"/>
                </a:cubicBezTo>
                <a:cubicBezTo>
                  <a:pt x="30" y="104"/>
                  <a:pt x="30" y="105"/>
                  <a:pt x="29" y="103"/>
                </a:cubicBezTo>
                <a:close/>
                <a:moveTo>
                  <a:pt x="34" y="124"/>
                </a:moveTo>
                <a:cubicBezTo>
                  <a:pt x="32" y="123"/>
                  <a:pt x="29" y="109"/>
                  <a:pt x="31" y="114"/>
                </a:cubicBezTo>
                <a:cubicBezTo>
                  <a:pt x="33" y="118"/>
                  <a:pt x="38" y="126"/>
                  <a:pt x="34" y="124"/>
                </a:cubicBezTo>
                <a:cubicBezTo>
                  <a:pt x="34" y="124"/>
                  <a:pt x="35" y="124"/>
                  <a:pt x="34" y="124"/>
                </a:cubicBezTo>
                <a:close/>
                <a:moveTo>
                  <a:pt x="36" y="113"/>
                </a:moveTo>
                <a:cubicBezTo>
                  <a:pt x="37" y="118"/>
                  <a:pt x="35" y="117"/>
                  <a:pt x="36" y="113"/>
                </a:cubicBezTo>
                <a:cubicBezTo>
                  <a:pt x="36" y="113"/>
                  <a:pt x="36" y="113"/>
                  <a:pt x="36" y="113"/>
                </a:cubicBezTo>
                <a:close/>
                <a:moveTo>
                  <a:pt x="37" y="119"/>
                </a:moveTo>
                <a:cubicBezTo>
                  <a:pt x="40" y="123"/>
                  <a:pt x="37" y="124"/>
                  <a:pt x="37" y="119"/>
                </a:cubicBezTo>
                <a:cubicBezTo>
                  <a:pt x="37" y="120"/>
                  <a:pt x="37" y="120"/>
                  <a:pt x="37" y="119"/>
                </a:cubicBezTo>
                <a:close/>
                <a:moveTo>
                  <a:pt x="35" y="129"/>
                </a:moveTo>
                <a:cubicBezTo>
                  <a:pt x="36" y="127"/>
                  <a:pt x="40" y="130"/>
                  <a:pt x="35" y="129"/>
                </a:cubicBezTo>
                <a:cubicBezTo>
                  <a:pt x="35" y="128"/>
                  <a:pt x="36" y="129"/>
                  <a:pt x="35" y="129"/>
                </a:cubicBezTo>
                <a:close/>
                <a:moveTo>
                  <a:pt x="41" y="129"/>
                </a:moveTo>
                <a:cubicBezTo>
                  <a:pt x="42" y="130"/>
                  <a:pt x="40" y="132"/>
                  <a:pt x="41" y="129"/>
                </a:cubicBezTo>
                <a:cubicBezTo>
                  <a:pt x="41" y="129"/>
                  <a:pt x="41" y="129"/>
                  <a:pt x="41" y="129"/>
                </a:cubicBezTo>
                <a:close/>
                <a:moveTo>
                  <a:pt x="16" y="139"/>
                </a:moveTo>
                <a:cubicBezTo>
                  <a:pt x="15" y="137"/>
                  <a:pt x="21" y="135"/>
                  <a:pt x="22" y="136"/>
                </a:cubicBezTo>
                <a:cubicBezTo>
                  <a:pt x="20" y="137"/>
                  <a:pt x="17" y="139"/>
                  <a:pt x="16" y="139"/>
                </a:cubicBezTo>
                <a:cubicBezTo>
                  <a:pt x="16" y="138"/>
                  <a:pt x="17" y="139"/>
                  <a:pt x="16" y="139"/>
                </a:cubicBezTo>
                <a:close/>
                <a:moveTo>
                  <a:pt x="37" y="134"/>
                </a:moveTo>
                <a:cubicBezTo>
                  <a:pt x="35" y="132"/>
                  <a:pt x="43" y="132"/>
                  <a:pt x="37" y="134"/>
                </a:cubicBezTo>
                <a:cubicBezTo>
                  <a:pt x="36" y="134"/>
                  <a:pt x="38" y="133"/>
                  <a:pt x="37" y="134"/>
                </a:cubicBezTo>
                <a:close/>
                <a:moveTo>
                  <a:pt x="23" y="141"/>
                </a:moveTo>
                <a:cubicBezTo>
                  <a:pt x="18" y="137"/>
                  <a:pt x="25" y="140"/>
                  <a:pt x="23" y="141"/>
                </a:cubicBezTo>
                <a:cubicBezTo>
                  <a:pt x="22" y="140"/>
                  <a:pt x="23" y="141"/>
                  <a:pt x="23" y="141"/>
                </a:cubicBezTo>
                <a:close/>
                <a:moveTo>
                  <a:pt x="27" y="142"/>
                </a:moveTo>
                <a:cubicBezTo>
                  <a:pt x="23" y="138"/>
                  <a:pt x="34" y="145"/>
                  <a:pt x="27" y="142"/>
                </a:cubicBezTo>
                <a:cubicBezTo>
                  <a:pt x="27" y="142"/>
                  <a:pt x="28" y="142"/>
                  <a:pt x="27" y="142"/>
                </a:cubicBezTo>
                <a:close/>
                <a:moveTo>
                  <a:pt x="29" y="148"/>
                </a:moveTo>
                <a:cubicBezTo>
                  <a:pt x="29" y="147"/>
                  <a:pt x="42" y="155"/>
                  <a:pt x="29" y="148"/>
                </a:cubicBezTo>
                <a:cubicBezTo>
                  <a:pt x="29" y="148"/>
                  <a:pt x="31" y="149"/>
                  <a:pt x="29" y="148"/>
                </a:cubicBezTo>
                <a:close/>
                <a:moveTo>
                  <a:pt x="53" y="158"/>
                </a:moveTo>
                <a:cubicBezTo>
                  <a:pt x="48" y="155"/>
                  <a:pt x="44" y="151"/>
                  <a:pt x="39" y="148"/>
                </a:cubicBezTo>
                <a:cubicBezTo>
                  <a:pt x="34" y="145"/>
                  <a:pt x="67" y="166"/>
                  <a:pt x="53" y="158"/>
                </a:cubicBezTo>
                <a:cubicBezTo>
                  <a:pt x="51" y="156"/>
                  <a:pt x="54" y="159"/>
                  <a:pt x="53" y="158"/>
                </a:cubicBezTo>
                <a:close/>
                <a:moveTo>
                  <a:pt x="72" y="169"/>
                </a:moveTo>
                <a:cubicBezTo>
                  <a:pt x="71" y="170"/>
                  <a:pt x="68" y="170"/>
                  <a:pt x="72" y="169"/>
                </a:cubicBezTo>
                <a:cubicBezTo>
                  <a:pt x="72" y="169"/>
                  <a:pt x="71" y="169"/>
                  <a:pt x="72" y="169"/>
                </a:cubicBezTo>
                <a:close/>
                <a:moveTo>
                  <a:pt x="83" y="150"/>
                </a:moveTo>
                <a:cubicBezTo>
                  <a:pt x="83" y="152"/>
                  <a:pt x="81" y="151"/>
                  <a:pt x="83" y="150"/>
                </a:cubicBezTo>
                <a:cubicBezTo>
                  <a:pt x="83" y="150"/>
                  <a:pt x="83" y="150"/>
                  <a:pt x="83" y="150"/>
                </a:cubicBezTo>
                <a:close/>
                <a:moveTo>
                  <a:pt x="86" y="138"/>
                </a:moveTo>
                <a:cubicBezTo>
                  <a:pt x="88" y="139"/>
                  <a:pt x="84" y="141"/>
                  <a:pt x="86" y="138"/>
                </a:cubicBezTo>
                <a:cubicBezTo>
                  <a:pt x="86" y="138"/>
                  <a:pt x="85" y="138"/>
                  <a:pt x="86" y="138"/>
                </a:cubicBezTo>
                <a:close/>
                <a:moveTo>
                  <a:pt x="82" y="146"/>
                </a:moveTo>
                <a:cubicBezTo>
                  <a:pt x="88" y="148"/>
                  <a:pt x="81" y="149"/>
                  <a:pt x="82" y="146"/>
                </a:cubicBezTo>
                <a:cubicBezTo>
                  <a:pt x="83" y="146"/>
                  <a:pt x="82" y="146"/>
                  <a:pt x="82" y="146"/>
                </a:cubicBezTo>
                <a:close/>
                <a:moveTo>
                  <a:pt x="83" y="136"/>
                </a:moveTo>
                <a:cubicBezTo>
                  <a:pt x="82" y="140"/>
                  <a:pt x="82" y="136"/>
                  <a:pt x="83" y="136"/>
                </a:cubicBezTo>
                <a:cubicBezTo>
                  <a:pt x="83" y="137"/>
                  <a:pt x="83" y="136"/>
                  <a:pt x="83" y="136"/>
                </a:cubicBezTo>
                <a:close/>
                <a:moveTo>
                  <a:pt x="82" y="143"/>
                </a:moveTo>
                <a:cubicBezTo>
                  <a:pt x="80" y="146"/>
                  <a:pt x="78" y="139"/>
                  <a:pt x="82" y="143"/>
                </a:cubicBezTo>
                <a:cubicBezTo>
                  <a:pt x="81" y="143"/>
                  <a:pt x="81" y="143"/>
                  <a:pt x="82" y="143"/>
                </a:cubicBezTo>
                <a:close/>
                <a:moveTo>
                  <a:pt x="80" y="147"/>
                </a:moveTo>
                <a:cubicBezTo>
                  <a:pt x="78" y="149"/>
                  <a:pt x="78" y="149"/>
                  <a:pt x="76" y="149"/>
                </a:cubicBezTo>
                <a:cubicBezTo>
                  <a:pt x="77" y="145"/>
                  <a:pt x="78" y="144"/>
                  <a:pt x="80" y="147"/>
                </a:cubicBezTo>
                <a:cubicBezTo>
                  <a:pt x="79" y="147"/>
                  <a:pt x="79" y="146"/>
                  <a:pt x="80" y="147"/>
                </a:cubicBezTo>
                <a:close/>
                <a:moveTo>
                  <a:pt x="72" y="166"/>
                </a:moveTo>
                <a:cubicBezTo>
                  <a:pt x="75" y="167"/>
                  <a:pt x="74" y="164"/>
                  <a:pt x="72" y="166"/>
                </a:cubicBezTo>
                <a:cubicBezTo>
                  <a:pt x="71" y="166"/>
                  <a:pt x="72" y="166"/>
                  <a:pt x="72" y="166"/>
                </a:cubicBezTo>
                <a:close/>
                <a:moveTo>
                  <a:pt x="65" y="169"/>
                </a:moveTo>
                <a:cubicBezTo>
                  <a:pt x="67" y="167"/>
                  <a:pt x="73" y="174"/>
                  <a:pt x="65" y="169"/>
                </a:cubicBezTo>
                <a:cubicBezTo>
                  <a:pt x="65" y="169"/>
                  <a:pt x="66" y="169"/>
                  <a:pt x="65" y="169"/>
                </a:cubicBezTo>
                <a:close/>
                <a:moveTo>
                  <a:pt x="73" y="174"/>
                </a:moveTo>
                <a:cubicBezTo>
                  <a:pt x="66" y="172"/>
                  <a:pt x="75" y="172"/>
                  <a:pt x="73" y="174"/>
                </a:cubicBezTo>
                <a:cubicBezTo>
                  <a:pt x="73" y="174"/>
                  <a:pt x="73" y="174"/>
                  <a:pt x="73" y="174"/>
                </a:cubicBezTo>
                <a:close/>
                <a:moveTo>
                  <a:pt x="76" y="169"/>
                </a:moveTo>
                <a:cubicBezTo>
                  <a:pt x="76" y="169"/>
                  <a:pt x="74" y="169"/>
                  <a:pt x="76" y="169"/>
                </a:cubicBezTo>
                <a:cubicBezTo>
                  <a:pt x="76" y="169"/>
                  <a:pt x="76" y="169"/>
                  <a:pt x="76" y="169"/>
                </a:cubicBezTo>
                <a:close/>
                <a:moveTo>
                  <a:pt x="77" y="167"/>
                </a:moveTo>
                <a:cubicBezTo>
                  <a:pt x="76" y="165"/>
                  <a:pt x="77" y="165"/>
                  <a:pt x="77" y="167"/>
                </a:cubicBezTo>
                <a:cubicBezTo>
                  <a:pt x="77" y="167"/>
                  <a:pt x="77" y="167"/>
                  <a:pt x="77" y="167"/>
                </a:cubicBezTo>
                <a:close/>
                <a:moveTo>
                  <a:pt x="89" y="133"/>
                </a:moveTo>
                <a:cubicBezTo>
                  <a:pt x="92" y="134"/>
                  <a:pt x="86" y="132"/>
                  <a:pt x="89" y="133"/>
                </a:cubicBezTo>
                <a:cubicBezTo>
                  <a:pt x="89" y="133"/>
                  <a:pt x="89" y="133"/>
                  <a:pt x="89" y="133"/>
                </a:cubicBezTo>
                <a:close/>
                <a:moveTo>
                  <a:pt x="88" y="125"/>
                </a:moveTo>
                <a:cubicBezTo>
                  <a:pt x="85" y="128"/>
                  <a:pt x="89" y="124"/>
                  <a:pt x="88" y="125"/>
                </a:cubicBezTo>
                <a:cubicBezTo>
                  <a:pt x="88" y="125"/>
                  <a:pt x="88" y="125"/>
                  <a:pt x="88" y="125"/>
                </a:cubicBezTo>
                <a:close/>
                <a:moveTo>
                  <a:pt x="93" y="122"/>
                </a:moveTo>
                <a:cubicBezTo>
                  <a:pt x="92" y="127"/>
                  <a:pt x="92" y="122"/>
                  <a:pt x="93" y="122"/>
                </a:cubicBezTo>
                <a:cubicBezTo>
                  <a:pt x="93" y="123"/>
                  <a:pt x="93" y="122"/>
                  <a:pt x="93" y="122"/>
                </a:cubicBezTo>
                <a:close/>
                <a:moveTo>
                  <a:pt x="89" y="122"/>
                </a:moveTo>
                <a:cubicBezTo>
                  <a:pt x="90" y="125"/>
                  <a:pt x="88" y="119"/>
                  <a:pt x="89" y="122"/>
                </a:cubicBezTo>
                <a:cubicBezTo>
                  <a:pt x="89" y="122"/>
                  <a:pt x="89" y="122"/>
                  <a:pt x="89" y="122"/>
                </a:cubicBezTo>
                <a:close/>
                <a:moveTo>
                  <a:pt x="79" y="120"/>
                </a:moveTo>
                <a:cubicBezTo>
                  <a:pt x="77" y="121"/>
                  <a:pt x="74" y="122"/>
                  <a:pt x="72" y="123"/>
                </a:cubicBezTo>
                <a:cubicBezTo>
                  <a:pt x="73" y="121"/>
                  <a:pt x="81" y="120"/>
                  <a:pt x="79" y="120"/>
                </a:cubicBezTo>
                <a:cubicBezTo>
                  <a:pt x="77" y="121"/>
                  <a:pt x="79" y="120"/>
                  <a:pt x="79" y="120"/>
                </a:cubicBezTo>
                <a:close/>
                <a:moveTo>
                  <a:pt x="97" y="113"/>
                </a:moveTo>
                <a:cubicBezTo>
                  <a:pt x="95" y="116"/>
                  <a:pt x="96" y="112"/>
                  <a:pt x="97" y="113"/>
                </a:cubicBezTo>
                <a:cubicBezTo>
                  <a:pt x="97" y="114"/>
                  <a:pt x="97" y="113"/>
                  <a:pt x="97" y="113"/>
                </a:cubicBezTo>
                <a:close/>
                <a:moveTo>
                  <a:pt x="74" y="111"/>
                </a:moveTo>
                <a:cubicBezTo>
                  <a:pt x="73" y="109"/>
                  <a:pt x="73" y="107"/>
                  <a:pt x="73" y="105"/>
                </a:cubicBezTo>
                <a:cubicBezTo>
                  <a:pt x="73" y="107"/>
                  <a:pt x="74" y="109"/>
                  <a:pt x="74" y="111"/>
                </a:cubicBezTo>
                <a:cubicBezTo>
                  <a:pt x="74" y="111"/>
                  <a:pt x="74" y="109"/>
                  <a:pt x="74" y="111"/>
                </a:cubicBezTo>
                <a:close/>
                <a:moveTo>
                  <a:pt x="62" y="83"/>
                </a:moveTo>
                <a:cubicBezTo>
                  <a:pt x="61" y="80"/>
                  <a:pt x="61" y="78"/>
                  <a:pt x="60" y="75"/>
                </a:cubicBezTo>
                <a:cubicBezTo>
                  <a:pt x="62" y="77"/>
                  <a:pt x="63" y="79"/>
                  <a:pt x="62" y="83"/>
                </a:cubicBezTo>
                <a:cubicBezTo>
                  <a:pt x="61" y="80"/>
                  <a:pt x="62" y="80"/>
                  <a:pt x="62" y="83"/>
                </a:cubicBezTo>
                <a:close/>
                <a:moveTo>
                  <a:pt x="59" y="86"/>
                </a:moveTo>
                <a:cubicBezTo>
                  <a:pt x="59" y="86"/>
                  <a:pt x="57" y="77"/>
                  <a:pt x="59" y="86"/>
                </a:cubicBezTo>
                <a:cubicBezTo>
                  <a:pt x="59" y="86"/>
                  <a:pt x="59" y="85"/>
                  <a:pt x="59" y="86"/>
                </a:cubicBezTo>
                <a:close/>
                <a:moveTo>
                  <a:pt x="57" y="77"/>
                </a:moveTo>
                <a:cubicBezTo>
                  <a:pt x="54" y="77"/>
                  <a:pt x="53" y="75"/>
                  <a:pt x="53" y="69"/>
                </a:cubicBezTo>
                <a:cubicBezTo>
                  <a:pt x="57" y="71"/>
                  <a:pt x="54" y="66"/>
                  <a:pt x="57" y="77"/>
                </a:cubicBezTo>
                <a:cubicBezTo>
                  <a:pt x="57" y="77"/>
                  <a:pt x="56" y="74"/>
                  <a:pt x="57" y="77"/>
                </a:cubicBezTo>
                <a:close/>
                <a:moveTo>
                  <a:pt x="64" y="79"/>
                </a:moveTo>
                <a:cubicBezTo>
                  <a:pt x="64" y="80"/>
                  <a:pt x="58" y="68"/>
                  <a:pt x="59" y="65"/>
                </a:cubicBezTo>
                <a:cubicBezTo>
                  <a:pt x="61" y="69"/>
                  <a:pt x="62" y="74"/>
                  <a:pt x="64" y="79"/>
                </a:cubicBezTo>
                <a:cubicBezTo>
                  <a:pt x="62" y="75"/>
                  <a:pt x="62" y="74"/>
                  <a:pt x="64" y="79"/>
                </a:cubicBezTo>
                <a:close/>
                <a:moveTo>
                  <a:pt x="51" y="60"/>
                </a:moveTo>
                <a:cubicBezTo>
                  <a:pt x="54" y="66"/>
                  <a:pt x="54" y="67"/>
                  <a:pt x="52" y="65"/>
                </a:cubicBezTo>
                <a:cubicBezTo>
                  <a:pt x="51" y="57"/>
                  <a:pt x="50" y="55"/>
                  <a:pt x="51" y="60"/>
                </a:cubicBezTo>
                <a:cubicBezTo>
                  <a:pt x="52" y="62"/>
                  <a:pt x="51" y="59"/>
                  <a:pt x="51" y="60"/>
                </a:cubicBezTo>
                <a:close/>
                <a:moveTo>
                  <a:pt x="64" y="105"/>
                </a:moveTo>
                <a:cubicBezTo>
                  <a:pt x="61" y="114"/>
                  <a:pt x="62" y="92"/>
                  <a:pt x="64" y="105"/>
                </a:cubicBezTo>
                <a:cubicBezTo>
                  <a:pt x="64" y="105"/>
                  <a:pt x="64" y="103"/>
                  <a:pt x="64" y="105"/>
                </a:cubicBezTo>
                <a:close/>
                <a:moveTo>
                  <a:pt x="61" y="71"/>
                </a:moveTo>
                <a:cubicBezTo>
                  <a:pt x="59" y="67"/>
                  <a:pt x="58" y="64"/>
                  <a:pt x="57" y="60"/>
                </a:cubicBezTo>
                <a:cubicBezTo>
                  <a:pt x="58" y="63"/>
                  <a:pt x="60" y="67"/>
                  <a:pt x="61" y="71"/>
                </a:cubicBezTo>
                <a:cubicBezTo>
                  <a:pt x="60" y="68"/>
                  <a:pt x="60" y="67"/>
                  <a:pt x="61" y="71"/>
                </a:cubicBezTo>
                <a:close/>
                <a:moveTo>
                  <a:pt x="57" y="73"/>
                </a:moveTo>
                <a:cubicBezTo>
                  <a:pt x="57" y="73"/>
                  <a:pt x="54" y="65"/>
                  <a:pt x="57" y="73"/>
                </a:cubicBezTo>
                <a:cubicBezTo>
                  <a:pt x="57" y="73"/>
                  <a:pt x="57" y="72"/>
                  <a:pt x="57" y="73"/>
                </a:cubicBezTo>
                <a:close/>
                <a:moveTo>
                  <a:pt x="47" y="44"/>
                </a:moveTo>
                <a:cubicBezTo>
                  <a:pt x="48" y="47"/>
                  <a:pt x="49" y="50"/>
                  <a:pt x="49" y="52"/>
                </a:cubicBezTo>
                <a:cubicBezTo>
                  <a:pt x="49" y="52"/>
                  <a:pt x="46" y="43"/>
                  <a:pt x="47" y="44"/>
                </a:cubicBezTo>
                <a:cubicBezTo>
                  <a:pt x="48" y="47"/>
                  <a:pt x="47" y="44"/>
                  <a:pt x="47" y="44"/>
                </a:cubicBezTo>
                <a:close/>
                <a:moveTo>
                  <a:pt x="45" y="38"/>
                </a:moveTo>
                <a:cubicBezTo>
                  <a:pt x="45" y="39"/>
                  <a:pt x="42" y="38"/>
                  <a:pt x="45" y="38"/>
                </a:cubicBezTo>
                <a:cubicBezTo>
                  <a:pt x="45" y="38"/>
                  <a:pt x="45" y="38"/>
                  <a:pt x="45" y="38"/>
                </a:cubicBezTo>
                <a:close/>
                <a:moveTo>
                  <a:pt x="41" y="38"/>
                </a:moveTo>
                <a:cubicBezTo>
                  <a:pt x="53" y="76"/>
                  <a:pt x="47" y="59"/>
                  <a:pt x="59" y="97"/>
                </a:cubicBezTo>
                <a:cubicBezTo>
                  <a:pt x="68" y="128"/>
                  <a:pt x="64" y="120"/>
                  <a:pt x="86" y="121"/>
                </a:cubicBezTo>
                <a:cubicBezTo>
                  <a:pt x="79" y="133"/>
                  <a:pt x="78" y="152"/>
                  <a:pt x="69" y="161"/>
                </a:cubicBezTo>
                <a:cubicBezTo>
                  <a:pt x="63" y="167"/>
                  <a:pt x="35" y="141"/>
                  <a:pt x="28" y="139"/>
                </a:cubicBezTo>
                <a:cubicBezTo>
                  <a:pt x="35" y="127"/>
                  <a:pt x="45" y="141"/>
                  <a:pt x="42" y="124"/>
                </a:cubicBezTo>
                <a:cubicBezTo>
                  <a:pt x="34" y="85"/>
                  <a:pt x="37" y="79"/>
                  <a:pt x="18" y="44"/>
                </a:cubicBezTo>
                <a:cubicBezTo>
                  <a:pt x="23" y="44"/>
                  <a:pt x="41" y="36"/>
                  <a:pt x="41" y="38"/>
                </a:cubicBezTo>
                <a:cubicBezTo>
                  <a:pt x="45" y="49"/>
                  <a:pt x="41" y="37"/>
                  <a:pt x="41" y="38"/>
                </a:cubicBezTo>
                <a:close/>
                <a:moveTo>
                  <a:pt x="15" y="44"/>
                </a:moveTo>
                <a:cubicBezTo>
                  <a:pt x="16" y="48"/>
                  <a:pt x="14" y="44"/>
                  <a:pt x="15" y="44"/>
                </a:cubicBezTo>
                <a:cubicBezTo>
                  <a:pt x="15" y="45"/>
                  <a:pt x="15" y="44"/>
                  <a:pt x="15" y="44"/>
                </a:cubicBezTo>
                <a:close/>
                <a:moveTo>
                  <a:pt x="49" y="32"/>
                </a:moveTo>
                <a:cubicBezTo>
                  <a:pt x="49" y="32"/>
                  <a:pt x="46" y="32"/>
                  <a:pt x="49" y="32"/>
                </a:cubicBezTo>
                <a:cubicBezTo>
                  <a:pt x="49" y="32"/>
                  <a:pt x="48" y="32"/>
                  <a:pt x="49" y="32"/>
                </a:cubicBezTo>
                <a:close/>
                <a:moveTo>
                  <a:pt x="32" y="38"/>
                </a:moveTo>
                <a:cubicBezTo>
                  <a:pt x="34" y="35"/>
                  <a:pt x="37" y="34"/>
                  <a:pt x="40" y="35"/>
                </a:cubicBezTo>
                <a:cubicBezTo>
                  <a:pt x="37" y="36"/>
                  <a:pt x="35" y="37"/>
                  <a:pt x="32" y="38"/>
                </a:cubicBezTo>
                <a:cubicBezTo>
                  <a:pt x="35" y="37"/>
                  <a:pt x="35" y="38"/>
                  <a:pt x="32" y="38"/>
                </a:cubicBezTo>
                <a:close/>
                <a:moveTo>
                  <a:pt x="15" y="39"/>
                </a:moveTo>
                <a:cubicBezTo>
                  <a:pt x="14" y="43"/>
                  <a:pt x="13" y="35"/>
                  <a:pt x="15" y="39"/>
                </a:cubicBezTo>
                <a:cubicBezTo>
                  <a:pt x="15" y="39"/>
                  <a:pt x="14" y="39"/>
                  <a:pt x="15" y="39"/>
                </a:cubicBezTo>
                <a:close/>
                <a:moveTo>
                  <a:pt x="35" y="32"/>
                </a:moveTo>
                <a:cubicBezTo>
                  <a:pt x="33" y="34"/>
                  <a:pt x="31" y="35"/>
                  <a:pt x="29" y="33"/>
                </a:cubicBezTo>
                <a:cubicBezTo>
                  <a:pt x="35" y="31"/>
                  <a:pt x="37" y="31"/>
                  <a:pt x="35" y="32"/>
                </a:cubicBezTo>
                <a:cubicBezTo>
                  <a:pt x="33" y="33"/>
                  <a:pt x="35" y="32"/>
                  <a:pt x="35" y="32"/>
                </a:cubicBezTo>
                <a:close/>
                <a:moveTo>
                  <a:pt x="47" y="27"/>
                </a:moveTo>
                <a:cubicBezTo>
                  <a:pt x="48" y="28"/>
                  <a:pt x="44" y="28"/>
                  <a:pt x="47" y="27"/>
                </a:cubicBezTo>
                <a:cubicBezTo>
                  <a:pt x="47" y="27"/>
                  <a:pt x="47" y="27"/>
                  <a:pt x="47" y="27"/>
                </a:cubicBezTo>
                <a:close/>
                <a:moveTo>
                  <a:pt x="9" y="40"/>
                </a:moveTo>
                <a:cubicBezTo>
                  <a:pt x="10" y="40"/>
                  <a:pt x="10" y="44"/>
                  <a:pt x="10" y="46"/>
                </a:cubicBezTo>
                <a:cubicBezTo>
                  <a:pt x="10" y="46"/>
                  <a:pt x="7" y="35"/>
                  <a:pt x="9" y="40"/>
                </a:cubicBezTo>
                <a:cubicBezTo>
                  <a:pt x="9" y="40"/>
                  <a:pt x="9" y="39"/>
                  <a:pt x="9" y="40"/>
                </a:cubicBezTo>
                <a:close/>
              </a:path>
            </a:pathLst>
          </a:custGeom>
          <a:solidFill>
            <a:schemeClr val="bg1">
              <a:lumMod val="50000"/>
            </a:schemeClr>
          </a:solidFill>
          <a:ln>
            <a:noFill/>
          </a:ln>
        </p:spPr>
        <p:txBody>
          <a:bodyPr/>
          <a:lstStyle/>
          <a:p>
            <a:endParaRPr lang="zh-CN" altLang="en-US" sz="1600" b="1">
              <a:latin typeface="方正细倩简体" panose="03000509000000000000" pitchFamily="65" charset="-122"/>
              <a:ea typeface="方正细倩简体" panose="03000509000000000000" pitchFamily="65" charset="-122"/>
            </a:endParaRPr>
          </a:p>
        </p:txBody>
      </p:sp>
      <p:sp>
        <p:nvSpPr>
          <p:cNvPr id="24" name="Freeform 37"/>
          <p:cNvSpPr>
            <a:spLocks noEditPoints="1"/>
          </p:cNvSpPr>
          <p:nvPr/>
        </p:nvSpPr>
        <p:spPr bwMode="auto">
          <a:xfrm rot="8954185">
            <a:off x="4479925" y="3562350"/>
            <a:ext cx="227013" cy="417513"/>
          </a:xfrm>
          <a:custGeom>
            <a:avLst/>
            <a:gdLst>
              <a:gd name="T0" fmla="*/ 2147483646 w 97"/>
              <a:gd name="T1" fmla="*/ 2147483646 h 179"/>
              <a:gd name="T2" fmla="*/ 2147483646 w 97"/>
              <a:gd name="T3" fmla="*/ 2147483646 h 179"/>
              <a:gd name="T4" fmla="*/ 2147483646 w 97"/>
              <a:gd name="T5" fmla="*/ 2147483646 h 179"/>
              <a:gd name="T6" fmla="*/ 2147483646 w 97"/>
              <a:gd name="T7" fmla="*/ 2147483646 h 179"/>
              <a:gd name="T8" fmla="*/ 2147483646 w 97"/>
              <a:gd name="T9" fmla="*/ 2147483646 h 179"/>
              <a:gd name="T10" fmla="*/ 2147483646 w 97"/>
              <a:gd name="T11" fmla="*/ 2147483646 h 179"/>
              <a:gd name="T12" fmla="*/ 2147483646 w 97"/>
              <a:gd name="T13" fmla="*/ 2147483646 h 179"/>
              <a:gd name="T14" fmla="*/ 2147483646 w 97"/>
              <a:gd name="T15" fmla="*/ 2147483646 h 179"/>
              <a:gd name="T16" fmla="*/ 2147483646 w 97"/>
              <a:gd name="T17" fmla="*/ 2147483646 h 179"/>
              <a:gd name="T18" fmla="*/ 2147483646 w 97"/>
              <a:gd name="T19" fmla="*/ 2147483646 h 179"/>
              <a:gd name="T20" fmla="*/ 2147483646 w 97"/>
              <a:gd name="T21" fmla="*/ 2147483646 h 179"/>
              <a:gd name="T22" fmla="*/ 2147483646 w 97"/>
              <a:gd name="T23" fmla="*/ 2147483646 h 179"/>
              <a:gd name="T24" fmla="*/ 2147483646 w 97"/>
              <a:gd name="T25" fmla="*/ 2147483646 h 179"/>
              <a:gd name="T26" fmla="*/ 2147483646 w 97"/>
              <a:gd name="T27" fmla="*/ 2147483646 h 179"/>
              <a:gd name="T28" fmla="*/ 2147483646 w 97"/>
              <a:gd name="T29" fmla="*/ 2147483646 h 179"/>
              <a:gd name="T30" fmla="*/ 2147483646 w 97"/>
              <a:gd name="T31" fmla="*/ 2147483646 h 179"/>
              <a:gd name="T32" fmla="*/ 2147483646 w 97"/>
              <a:gd name="T33" fmla="*/ 2147483646 h 179"/>
              <a:gd name="T34" fmla="*/ 2147483646 w 97"/>
              <a:gd name="T35" fmla="*/ 2147483646 h 179"/>
              <a:gd name="T36" fmla="*/ 2147483646 w 97"/>
              <a:gd name="T37" fmla="*/ 2147483646 h 179"/>
              <a:gd name="T38" fmla="*/ 2147483646 w 97"/>
              <a:gd name="T39" fmla="*/ 2147483646 h 179"/>
              <a:gd name="T40" fmla="*/ 2147483646 w 97"/>
              <a:gd name="T41" fmla="*/ 2147483646 h 179"/>
              <a:gd name="T42" fmla="*/ 2147483646 w 97"/>
              <a:gd name="T43" fmla="*/ 2147483646 h 179"/>
              <a:gd name="T44" fmla="*/ 2147483646 w 97"/>
              <a:gd name="T45" fmla="*/ 2147483646 h 179"/>
              <a:gd name="T46" fmla="*/ 2147483646 w 97"/>
              <a:gd name="T47" fmla="*/ 2147483646 h 179"/>
              <a:gd name="T48" fmla="*/ 2147483646 w 97"/>
              <a:gd name="T49" fmla="*/ 2147483646 h 179"/>
              <a:gd name="T50" fmla="*/ 2147483646 w 97"/>
              <a:gd name="T51" fmla="*/ 2147483646 h 179"/>
              <a:gd name="T52" fmla="*/ 2147483646 w 97"/>
              <a:gd name="T53" fmla="*/ 2147483646 h 179"/>
              <a:gd name="T54" fmla="*/ 2147483646 w 97"/>
              <a:gd name="T55" fmla="*/ 2147483646 h 179"/>
              <a:gd name="T56" fmla="*/ 2147483646 w 97"/>
              <a:gd name="T57" fmla="*/ 2147483646 h 179"/>
              <a:gd name="T58" fmla="*/ 2147483646 w 97"/>
              <a:gd name="T59" fmla="*/ 2147483646 h 179"/>
              <a:gd name="T60" fmla="*/ 2147483646 w 97"/>
              <a:gd name="T61" fmla="*/ 2147483646 h 179"/>
              <a:gd name="T62" fmla="*/ 2147483646 w 97"/>
              <a:gd name="T63" fmla="*/ 2147483646 h 179"/>
              <a:gd name="T64" fmla="*/ 2147483646 w 97"/>
              <a:gd name="T65" fmla="*/ 2147483646 h 179"/>
              <a:gd name="T66" fmla="*/ 2147483646 w 97"/>
              <a:gd name="T67" fmla="*/ 2147483646 h 179"/>
              <a:gd name="T68" fmla="*/ 2147483646 w 97"/>
              <a:gd name="T69" fmla="*/ 2147483646 h 179"/>
              <a:gd name="T70" fmla="*/ 2147483646 w 97"/>
              <a:gd name="T71" fmla="*/ 2147483646 h 179"/>
              <a:gd name="T72" fmla="*/ 2147483646 w 97"/>
              <a:gd name="T73" fmla="*/ 2147483646 h 179"/>
              <a:gd name="T74" fmla="*/ 2147483646 w 97"/>
              <a:gd name="T75" fmla="*/ 2147483646 h 179"/>
              <a:gd name="T76" fmla="*/ 2147483646 w 97"/>
              <a:gd name="T77" fmla="*/ 2147483646 h 179"/>
              <a:gd name="T78" fmla="*/ 2147483646 w 97"/>
              <a:gd name="T79" fmla="*/ 2147483646 h 179"/>
              <a:gd name="T80" fmla="*/ 2147483646 w 97"/>
              <a:gd name="T81" fmla="*/ 2147483646 h 179"/>
              <a:gd name="T82" fmla="*/ 2147483646 w 97"/>
              <a:gd name="T83" fmla="*/ 2147483646 h 179"/>
              <a:gd name="T84" fmla="*/ 2147483646 w 97"/>
              <a:gd name="T85" fmla="*/ 2147483646 h 179"/>
              <a:gd name="T86" fmla="*/ 2147483646 w 97"/>
              <a:gd name="T87" fmla="*/ 2147483646 h 179"/>
              <a:gd name="T88" fmla="*/ 2147483646 w 97"/>
              <a:gd name="T89" fmla="*/ 2147483646 h 179"/>
              <a:gd name="T90" fmla="*/ 2147483646 w 97"/>
              <a:gd name="T91" fmla="*/ 2147483646 h 179"/>
              <a:gd name="T92" fmla="*/ 2147483646 w 97"/>
              <a:gd name="T93" fmla="*/ 2147483646 h 179"/>
              <a:gd name="T94" fmla="*/ 2147483646 w 97"/>
              <a:gd name="T95" fmla="*/ 2147483646 h 179"/>
              <a:gd name="T96" fmla="*/ 2147483646 w 97"/>
              <a:gd name="T97" fmla="*/ 2147483646 h 179"/>
              <a:gd name="T98" fmla="*/ 2147483646 w 97"/>
              <a:gd name="T99" fmla="*/ 2147483646 h 179"/>
              <a:gd name="T100" fmla="*/ 2147483646 w 97"/>
              <a:gd name="T101" fmla="*/ 2147483646 h 179"/>
              <a:gd name="T102" fmla="*/ 2147483646 w 97"/>
              <a:gd name="T103" fmla="*/ 2147483646 h 179"/>
              <a:gd name="T104" fmla="*/ 2147483646 w 97"/>
              <a:gd name="T105" fmla="*/ 2147483646 h 179"/>
              <a:gd name="T106" fmla="*/ 2147483646 w 97"/>
              <a:gd name="T107" fmla="*/ 2147483646 h 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9">
                <a:moveTo>
                  <a:pt x="32" y="28"/>
                </a:moveTo>
                <a:cubicBezTo>
                  <a:pt x="5" y="36"/>
                  <a:pt x="3" y="30"/>
                  <a:pt x="10" y="55"/>
                </a:cubicBezTo>
                <a:cubicBezTo>
                  <a:pt x="22" y="95"/>
                  <a:pt x="29" y="86"/>
                  <a:pt x="32" y="127"/>
                </a:cubicBezTo>
                <a:cubicBezTo>
                  <a:pt x="33" y="127"/>
                  <a:pt x="7" y="132"/>
                  <a:pt x="15" y="141"/>
                </a:cubicBezTo>
                <a:cubicBezTo>
                  <a:pt x="23" y="148"/>
                  <a:pt x="62" y="179"/>
                  <a:pt x="73" y="177"/>
                </a:cubicBezTo>
                <a:cubicBezTo>
                  <a:pt x="87" y="174"/>
                  <a:pt x="96" y="107"/>
                  <a:pt x="94" y="108"/>
                </a:cubicBezTo>
                <a:cubicBezTo>
                  <a:pt x="67" y="115"/>
                  <a:pt x="73" y="99"/>
                  <a:pt x="65" y="74"/>
                </a:cubicBezTo>
                <a:cubicBezTo>
                  <a:pt x="58" y="56"/>
                  <a:pt x="71" y="95"/>
                  <a:pt x="66" y="77"/>
                </a:cubicBezTo>
                <a:cubicBezTo>
                  <a:pt x="58" y="51"/>
                  <a:pt x="61" y="21"/>
                  <a:pt x="32" y="28"/>
                </a:cubicBezTo>
                <a:cubicBezTo>
                  <a:pt x="29" y="29"/>
                  <a:pt x="35" y="28"/>
                  <a:pt x="32" y="28"/>
                </a:cubicBezTo>
                <a:close/>
                <a:moveTo>
                  <a:pt x="12" y="50"/>
                </a:moveTo>
                <a:cubicBezTo>
                  <a:pt x="11" y="42"/>
                  <a:pt x="14" y="50"/>
                  <a:pt x="12" y="50"/>
                </a:cubicBezTo>
                <a:cubicBezTo>
                  <a:pt x="12" y="49"/>
                  <a:pt x="12" y="50"/>
                  <a:pt x="12" y="50"/>
                </a:cubicBezTo>
                <a:close/>
                <a:moveTo>
                  <a:pt x="18" y="61"/>
                </a:moveTo>
                <a:cubicBezTo>
                  <a:pt x="16" y="57"/>
                  <a:pt x="16" y="54"/>
                  <a:pt x="15" y="50"/>
                </a:cubicBezTo>
                <a:cubicBezTo>
                  <a:pt x="0" y="0"/>
                  <a:pt x="21" y="68"/>
                  <a:pt x="18" y="61"/>
                </a:cubicBezTo>
                <a:cubicBezTo>
                  <a:pt x="17" y="60"/>
                  <a:pt x="18" y="61"/>
                  <a:pt x="18" y="61"/>
                </a:cubicBezTo>
                <a:close/>
                <a:moveTo>
                  <a:pt x="21" y="71"/>
                </a:moveTo>
                <a:cubicBezTo>
                  <a:pt x="17" y="68"/>
                  <a:pt x="17" y="65"/>
                  <a:pt x="19" y="64"/>
                </a:cubicBezTo>
                <a:cubicBezTo>
                  <a:pt x="21" y="71"/>
                  <a:pt x="22" y="74"/>
                  <a:pt x="21" y="71"/>
                </a:cubicBezTo>
                <a:cubicBezTo>
                  <a:pt x="20" y="69"/>
                  <a:pt x="21" y="71"/>
                  <a:pt x="21" y="71"/>
                </a:cubicBezTo>
                <a:close/>
                <a:moveTo>
                  <a:pt x="23" y="77"/>
                </a:moveTo>
                <a:cubicBezTo>
                  <a:pt x="23" y="76"/>
                  <a:pt x="27" y="87"/>
                  <a:pt x="23" y="77"/>
                </a:cubicBezTo>
                <a:cubicBezTo>
                  <a:pt x="23" y="77"/>
                  <a:pt x="24" y="78"/>
                  <a:pt x="23" y="77"/>
                </a:cubicBezTo>
                <a:close/>
                <a:moveTo>
                  <a:pt x="28" y="98"/>
                </a:moveTo>
                <a:cubicBezTo>
                  <a:pt x="24" y="86"/>
                  <a:pt x="34" y="104"/>
                  <a:pt x="28" y="98"/>
                </a:cubicBezTo>
                <a:cubicBezTo>
                  <a:pt x="28" y="97"/>
                  <a:pt x="29" y="98"/>
                  <a:pt x="28" y="98"/>
                </a:cubicBezTo>
                <a:close/>
                <a:moveTo>
                  <a:pt x="30" y="114"/>
                </a:moveTo>
                <a:cubicBezTo>
                  <a:pt x="33" y="111"/>
                  <a:pt x="17" y="72"/>
                  <a:pt x="16" y="66"/>
                </a:cubicBezTo>
                <a:cubicBezTo>
                  <a:pt x="15" y="63"/>
                  <a:pt x="31" y="117"/>
                  <a:pt x="30" y="114"/>
                </a:cubicBezTo>
                <a:cubicBezTo>
                  <a:pt x="30" y="114"/>
                  <a:pt x="31" y="117"/>
                  <a:pt x="30" y="114"/>
                </a:cubicBezTo>
                <a:close/>
                <a:moveTo>
                  <a:pt x="34" y="111"/>
                </a:moveTo>
                <a:cubicBezTo>
                  <a:pt x="37" y="115"/>
                  <a:pt x="35" y="116"/>
                  <a:pt x="34" y="111"/>
                </a:cubicBezTo>
                <a:cubicBezTo>
                  <a:pt x="35" y="112"/>
                  <a:pt x="34" y="112"/>
                  <a:pt x="34" y="111"/>
                </a:cubicBezTo>
                <a:close/>
                <a:moveTo>
                  <a:pt x="37" y="117"/>
                </a:moveTo>
                <a:cubicBezTo>
                  <a:pt x="38" y="119"/>
                  <a:pt x="21" y="66"/>
                  <a:pt x="22" y="69"/>
                </a:cubicBezTo>
                <a:cubicBezTo>
                  <a:pt x="22" y="68"/>
                  <a:pt x="35" y="117"/>
                  <a:pt x="37" y="117"/>
                </a:cubicBezTo>
                <a:cubicBezTo>
                  <a:pt x="37" y="117"/>
                  <a:pt x="37" y="117"/>
                  <a:pt x="37" y="117"/>
                </a:cubicBezTo>
                <a:close/>
                <a:moveTo>
                  <a:pt x="20" y="74"/>
                </a:moveTo>
                <a:cubicBezTo>
                  <a:pt x="17" y="63"/>
                  <a:pt x="22" y="71"/>
                  <a:pt x="20" y="74"/>
                </a:cubicBezTo>
                <a:cubicBezTo>
                  <a:pt x="20" y="72"/>
                  <a:pt x="21" y="73"/>
                  <a:pt x="20" y="74"/>
                </a:cubicBezTo>
                <a:close/>
                <a:moveTo>
                  <a:pt x="27" y="88"/>
                </a:moveTo>
                <a:cubicBezTo>
                  <a:pt x="26" y="83"/>
                  <a:pt x="24" y="79"/>
                  <a:pt x="22" y="75"/>
                </a:cubicBezTo>
                <a:cubicBezTo>
                  <a:pt x="23" y="75"/>
                  <a:pt x="28" y="88"/>
                  <a:pt x="27" y="88"/>
                </a:cubicBezTo>
                <a:cubicBezTo>
                  <a:pt x="27" y="87"/>
                  <a:pt x="27" y="88"/>
                  <a:pt x="27" y="88"/>
                </a:cubicBezTo>
                <a:close/>
                <a:moveTo>
                  <a:pt x="31" y="95"/>
                </a:moveTo>
                <a:cubicBezTo>
                  <a:pt x="31" y="98"/>
                  <a:pt x="32" y="101"/>
                  <a:pt x="33" y="103"/>
                </a:cubicBezTo>
                <a:cubicBezTo>
                  <a:pt x="30" y="101"/>
                  <a:pt x="30" y="98"/>
                  <a:pt x="31" y="95"/>
                </a:cubicBezTo>
                <a:cubicBezTo>
                  <a:pt x="31" y="96"/>
                  <a:pt x="31" y="96"/>
                  <a:pt x="31" y="95"/>
                </a:cubicBezTo>
                <a:close/>
                <a:moveTo>
                  <a:pt x="29" y="103"/>
                </a:moveTo>
                <a:cubicBezTo>
                  <a:pt x="32" y="102"/>
                  <a:pt x="33" y="104"/>
                  <a:pt x="32" y="108"/>
                </a:cubicBezTo>
                <a:cubicBezTo>
                  <a:pt x="31" y="111"/>
                  <a:pt x="30" y="109"/>
                  <a:pt x="29" y="103"/>
                </a:cubicBezTo>
                <a:cubicBezTo>
                  <a:pt x="30" y="104"/>
                  <a:pt x="30" y="105"/>
                  <a:pt x="29" y="103"/>
                </a:cubicBezTo>
                <a:close/>
                <a:moveTo>
                  <a:pt x="34" y="124"/>
                </a:moveTo>
                <a:cubicBezTo>
                  <a:pt x="32" y="123"/>
                  <a:pt x="29" y="109"/>
                  <a:pt x="31" y="114"/>
                </a:cubicBezTo>
                <a:cubicBezTo>
                  <a:pt x="33" y="118"/>
                  <a:pt x="38" y="126"/>
                  <a:pt x="34" y="124"/>
                </a:cubicBezTo>
                <a:cubicBezTo>
                  <a:pt x="34" y="124"/>
                  <a:pt x="35" y="124"/>
                  <a:pt x="34" y="124"/>
                </a:cubicBezTo>
                <a:close/>
                <a:moveTo>
                  <a:pt x="36" y="113"/>
                </a:moveTo>
                <a:cubicBezTo>
                  <a:pt x="37" y="118"/>
                  <a:pt x="35" y="117"/>
                  <a:pt x="36" y="113"/>
                </a:cubicBezTo>
                <a:cubicBezTo>
                  <a:pt x="36" y="113"/>
                  <a:pt x="36" y="113"/>
                  <a:pt x="36" y="113"/>
                </a:cubicBezTo>
                <a:close/>
                <a:moveTo>
                  <a:pt x="37" y="119"/>
                </a:moveTo>
                <a:cubicBezTo>
                  <a:pt x="40" y="123"/>
                  <a:pt x="37" y="124"/>
                  <a:pt x="37" y="119"/>
                </a:cubicBezTo>
                <a:cubicBezTo>
                  <a:pt x="37" y="120"/>
                  <a:pt x="37" y="120"/>
                  <a:pt x="37" y="119"/>
                </a:cubicBezTo>
                <a:close/>
                <a:moveTo>
                  <a:pt x="35" y="129"/>
                </a:moveTo>
                <a:cubicBezTo>
                  <a:pt x="36" y="127"/>
                  <a:pt x="40" y="130"/>
                  <a:pt x="35" y="129"/>
                </a:cubicBezTo>
                <a:cubicBezTo>
                  <a:pt x="35" y="128"/>
                  <a:pt x="36" y="129"/>
                  <a:pt x="35" y="129"/>
                </a:cubicBezTo>
                <a:close/>
                <a:moveTo>
                  <a:pt x="41" y="129"/>
                </a:moveTo>
                <a:cubicBezTo>
                  <a:pt x="42" y="130"/>
                  <a:pt x="40" y="132"/>
                  <a:pt x="41" y="129"/>
                </a:cubicBezTo>
                <a:cubicBezTo>
                  <a:pt x="41" y="129"/>
                  <a:pt x="41" y="129"/>
                  <a:pt x="41" y="129"/>
                </a:cubicBezTo>
                <a:close/>
                <a:moveTo>
                  <a:pt x="16" y="139"/>
                </a:moveTo>
                <a:cubicBezTo>
                  <a:pt x="15" y="137"/>
                  <a:pt x="21" y="135"/>
                  <a:pt x="22" y="136"/>
                </a:cubicBezTo>
                <a:cubicBezTo>
                  <a:pt x="20" y="137"/>
                  <a:pt x="17" y="139"/>
                  <a:pt x="16" y="139"/>
                </a:cubicBezTo>
                <a:cubicBezTo>
                  <a:pt x="16" y="138"/>
                  <a:pt x="17" y="139"/>
                  <a:pt x="16" y="139"/>
                </a:cubicBezTo>
                <a:close/>
                <a:moveTo>
                  <a:pt x="37" y="134"/>
                </a:moveTo>
                <a:cubicBezTo>
                  <a:pt x="35" y="132"/>
                  <a:pt x="43" y="132"/>
                  <a:pt x="37" y="134"/>
                </a:cubicBezTo>
                <a:cubicBezTo>
                  <a:pt x="36" y="134"/>
                  <a:pt x="38" y="133"/>
                  <a:pt x="37" y="134"/>
                </a:cubicBezTo>
                <a:close/>
                <a:moveTo>
                  <a:pt x="23" y="141"/>
                </a:moveTo>
                <a:cubicBezTo>
                  <a:pt x="18" y="137"/>
                  <a:pt x="25" y="140"/>
                  <a:pt x="23" y="141"/>
                </a:cubicBezTo>
                <a:cubicBezTo>
                  <a:pt x="22" y="140"/>
                  <a:pt x="23" y="141"/>
                  <a:pt x="23" y="141"/>
                </a:cubicBezTo>
                <a:close/>
                <a:moveTo>
                  <a:pt x="27" y="142"/>
                </a:moveTo>
                <a:cubicBezTo>
                  <a:pt x="23" y="138"/>
                  <a:pt x="34" y="145"/>
                  <a:pt x="27" y="142"/>
                </a:cubicBezTo>
                <a:cubicBezTo>
                  <a:pt x="27" y="142"/>
                  <a:pt x="28" y="142"/>
                  <a:pt x="27" y="142"/>
                </a:cubicBezTo>
                <a:close/>
                <a:moveTo>
                  <a:pt x="29" y="148"/>
                </a:moveTo>
                <a:cubicBezTo>
                  <a:pt x="29" y="147"/>
                  <a:pt x="42" y="155"/>
                  <a:pt x="29" y="148"/>
                </a:cubicBezTo>
                <a:cubicBezTo>
                  <a:pt x="29" y="148"/>
                  <a:pt x="31" y="149"/>
                  <a:pt x="29" y="148"/>
                </a:cubicBezTo>
                <a:close/>
                <a:moveTo>
                  <a:pt x="53" y="158"/>
                </a:moveTo>
                <a:cubicBezTo>
                  <a:pt x="48" y="155"/>
                  <a:pt x="44" y="151"/>
                  <a:pt x="39" y="148"/>
                </a:cubicBezTo>
                <a:cubicBezTo>
                  <a:pt x="34" y="145"/>
                  <a:pt x="67" y="166"/>
                  <a:pt x="53" y="158"/>
                </a:cubicBezTo>
                <a:cubicBezTo>
                  <a:pt x="51" y="156"/>
                  <a:pt x="54" y="159"/>
                  <a:pt x="53" y="158"/>
                </a:cubicBezTo>
                <a:close/>
                <a:moveTo>
                  <a:pt x="72" y="169"/>
                </a:moveTo>
                <a:cubicBezTo>
                  <a:pt x="71" y="170"/>
                  <a:pt x="68" y="170"/>
                  <a:pt x="72" y="169"/>
                </a:cubicBezTo>
                <a:cubicBezTo>
                  <a:pt x="72" y="169"/>
                  <a:pt x="71" y="169"/>
                  <a:pt x="72" y="169"/>
                </a:cubicBezTo>
                <a:close/>
                <a:moveTo>
                  <a:pt x="83" y="150"/>
                </a:moveTo>
                <a:cubicBezTo>
                  <a:pt x="83" y="152"/>
                  <a:pt x="81" y="151"/>
                  <a:pt x="83" y="150"/>
                </a:cubicBezTo>
                <a:cubicBezTo>
                  <a:pt x="83" y="150"/>
                  <a:pt x="83" y="150"/>
                  <a:pt x="83" y="150"/>
                </a:cubicBezTo>
                <a:close/>
                <a:moveTo>
                  <a:pt x="86" y="138"/>
                </a:moveTo>
                <a:cubicBezTo>
                  <a:pt x="88" y="139"/>
                  <a:pt x="84" y="141"/>
                  <a:pt x="86" y="138"/>
                </a:cubicBezTo>
                <a:cubicBezTo>
                  <a:pt x="86" y="138"/>
                  <a:pt x="85" y="138"/>
                  <a:pt x="86" y="138"/>
                </a:cubicBezTo>
                <a:close/>
                <a:moveTo>
                  <a:pt x="82" y="146"/>
                </a:moveTo>
                <a:cubicBezTo>
                  <a:pt x="88" y="148"/>
                  <a:pt x="81" y="149"/>
                  <a:pt x="82" y="146"/>
                </a:cubicBezTo>
                <a:cubicBezTo>
                  <a:pt x="83" y="146"/>
                  <a:pt x="82" y="146"/>
                  <a:pt x="82" y="146"/>
                </a:cubicBezTo>
                <a:close/>
                <a:moveTo>
                  <a:pt x="83" y="136"/>
                </a:moveTo>
                <a:cubicBezTo>
                  <a:pt x="82" y="140"/>
                  <a:pt x="82" y="136"/>
                  <a:pt x="83" y="136"/>
                </a:cubicBezTo>
                <a:cubicBezTo>
                  <a:pt x="83" y="137"/>
                  <a:pt x="83" y="136"/>
                  <a:pt x="83" y="136"/>
                </a:cubicBezTo>
                <a:close/>
                <a:moveTo>
                  <a:pt x="82" y="143"/>
                </a:moveTo>
                <a:cubicBezTo>
                  <a:pt x="80" y="146"/>
                  <a:pt x="78" y="139"/>
                  <a:pt x="82" y="143"/>
                </a:cubicBezTo>
                <a:cubicBezTo>
                  <a:pt x="81" y="143"/>
                  <a:pt x="81" y="143"/>
                  <a:pt x="82" y="143"/>
                </a:cubicBezTo>
                <a:close/>
                <a:moveTo>
                  <a:pt x="80" y="147"/>
                </a:moveTo>
                <a:cubicBezTo>
                  <a:pt x="78" y="149"/>
                  <a:pt x="78" y="149"/>
                  <a:pt x="76" y="149"/>
                </a:cubicBezTo>
                <a:cubicBezTo>
                  <a:pt x="77" y="145"/>
                  <a:pt x="78" y="144"/>
                  <a:pt x="80" y="147"/>
                </a:cubicBezTo>
                <a:cubicBezTo>
                  <a:pt x="79" y="147"/>
                  <a:pt x="79" y="146"/>
                  <a:pt x="80" y="147"/>
                </a:cubicBezTo>
                <a:close/>
                <a:moveTo>
                  <a:pt x="72" y="166"/>
                </a:moveTo>
                <a:cubicBezTo>
                  <a:pt x="75" y="167"/>
                  <a:pt x="74" y="164"/>
                  <a:pt x="72" y="166"/>
                </a:cubicBezTo>
                <a:cubicBezTo>
                  <a:pt x="71" y="166"/>
                  <a:pt x="72" y="166"/>
                  <a:pt x="72" y="166"/>
                </a:cubicBezTo>
                <a:close/>
                <a:moveTo>
                  <a:pt x="65" y="169"/>
                </a:moveTo>
                <a:cubicBezTo>
                  <a:pt x="67" y="167"/>
                  <a:pt x="73" y="174"/>
                  <a:pt x="65" y="169"/>
                </a:cubicBezTo>
                <a:cubicBezTo>
                  <a:pt x="65" y="169"/>
                  <a:pt x="66" y="169"/>
                  <a:pt x="65" y="169"/>
                </a:cubicBezTo>
                <a:close/>
                <a:moveTo>
                  <a:pt x="73" y="174"/>
                </a:moveTo>
                <a:cubicBezTo>
                  <a:pt x="66" y="172"/>
                  <a:pt x="75" y="172"/>
                  <a:pt x="73" y="174"/>
                </a:cubicBezTo>
                <a:cubicBezTo>
                  <a:pt x="73" y="174"/>
                  <a:pt x="73" y="174"/>
                  <a:pt x="73" y="174"/>
                </a:cubicBezTo>
                <a:close/>
                <a:moveTo>
                  <a:pt x="76" y="169"/>
                </a:moveTo>
                <a:cubicBezTo>
                  <a:pt x="76" y="169"/>
                  <a:pt x="74" y="169"/>
                  <a:pt x="76" y="169"/>
                </a:cubicBezTo>
                <a:cubicBezTo>
                  <a:pt x="76" y="169"/>
                  <a:pt x="76" y="169"/>
                  <a:pt x="76" y="169"/>
                </a:cubicBezTo>
                <a:close/>
                <a:moveTo>
                  <a:pt x="77" y="167"/>
                </a:moveTo>
                <a:cubicBezTo>
                  <a:pt x="76" y="165"/>
                  <a:pt x="77" y="165"/>
                  <a:pt x="77" y="167"/>
                </a:cubicBezTo>
                <a:cubicBezTo>
                  <a:pt x="77" y="167"/>
                  <a:pt x="77" y="167"/>
                  <a:pt x="77" y="167"/>
                </a:cubicBezTo>
                <a:close/>
                <a:moveTo>
                  <a:pt x="89" y="133"/>
                </a:moveTo>
                <a:cubicBezTo>
                  <a:pt x="92" y="134"/>
                  <a:pt x="86" y="132"/>
                  <a:pt x="89" y="133"/>
                </a:cubicBezTo>
                <a:cubicBezTo>
                  <a:pt x="89" y="133"/>
                  <a:pt x="89" y="133"/>
                  <a:pt x="89" y="133"/>
                </a:cubicBezTo>
                <a:close/>
                <a:moveTo>
                  <a:pt x="88" y="125"/>
                </a:moveTo>
                <a:cubicBezTo>
                  <a:pt x="85" y="128"/>
                  <a:pt x="89" y="124"/>
                  <a:pt x="88" y="125"/>
                </a:cubicBezTo>
                <a:cubicBezTo>
                  <a:pt x="88" y="125"/>
                  <a:pt x="88" y="125"/>
                  <a:pt x="88" y="125"/>
                </a:cubicBezTo>
                <a:close/>
                <a:moveTo>
                  <a:pt x="93" y="122"/>
                </a:moveTo>
                <a:cubicBezTo>
                  <a:pt x="92" y="127"/>
                  <a:pt x="92" y="122"/>
                  <a:pt x="93" y="122"/>
                </a:cubicBezTo>
                <a:cubicBezTo>
                  <a:pt x="93" y="123"/>
                  <a:pt x="93" y="122"/>
                  <a:pt x="93" y="122"/>
                </a:cubicBezTo>
                <a:close/>
                <a:moveTo>
                  <a:pt x="89" y="122"/>
                </a:moveTo>
                <a:cubicBezTo>
                  <a:pt x="90" y="125"/>
                  <a:pt x="88" y="119"/>
                  <a:pt x="89" y="122"/>
                </a:cubicBezTo>
                <a:cubicBezTo>
                  <a:pt x="89" y="122"/>
                  <a:pt x="89" y="122"/>
                  <a:pt x="89" y="122"/>
                </a:cubicBezTo>
                <a:close/>
                <a:moveTo>
                  <a:pt x="79" y="120"/>
                </a:moveTo>
                <a:cubicBezTo>
                  <a:pt x="77" y="121"/>
                  <a:pt x="74" y="122"/>
                  <a:pt x="72" y="123"/>
                </a:cubicBezTo>
                <a:cubicBezTo>
                  <a:pt x="73" y="121"/>
                  <a:pt x="81" y="120"/>
                  <a:pt x="79" y="120"/>
                </a:cubicBezTo>
                <a:cubicBezTo>
                  <a:pt x="77" y="121"/>
                  <a:pt x="79" y="120"/>
                  <a:pt x="79" y="120"/>
                </a:cubicBezTo>
                <a:close/>
                <a:moveTo>
                  <a:pt x="97" y="113"/>
                </a:moveTo>
                <a:cubicBezTo>
                  <a:pt x="95" y="116"/>
                  <a:pt x="96" y="112"/>
                  <a:pt x="97" y="113"/>
                </a:cubicBezTo>
                <a:cubicBezTo>
                  <a:pt x="97" y="114"/>
                  <a:pt x="97" y="113"/>
                  <a:pt x="97" y="113"/>
                </a:cubicBezTo>
                <a:close/>
                <a:moveTo>
                  <a:pt x="74" y="111"/>
                </a:moveTo>
                <a:cubicBezTo>
                  <a:pt x="73" y="109"/>
                  <a:pt x="73" y="107"/>
                  <a:pt x="73" y="105"/>
                </a:cubicBezTo>
                <a:cubicBezTo>
                  <a:pt x="73" y="107"/>
                  <a:pt x="74" y="109"/>
                  <a:pt x="74" y="111"/>
                </a:cubicBezTo>
                <a:cubicBezTo>
                  <a:pt x="74" y="111"/>
                  <a:pt x="74" y="109"/>
                  <a:pt x="74" y="111"/>
                </a:cubicBezTo>
                <a:close/>
                <a:moveTo>
                  <a:pt x="62" y="83"/>
                </a:moveTo>
                <a:cubicBezTo>
                  <a:pt x="61" y="80"/>
                  <a:pt x="61" y="78"/>
                  <a:pt x="60" y="75"/>
                </a:cubicBezTo>
                <a:cubicBezTo>
                  <a:pt x="62" y="77"/>
                  <a:pt x="63" y="79"/>
                  <a:pt x="62" y="83"/>
                </a:cubicBezTo>
                <a:cubicBezTo>
                  <a:pt x="61" y="80"/>
                  <a:pt x="62" y="80"/>
                  <a:pt x="62" y="83"/>
                </a:cubicBezTo>
                <a:close/>
                <a:moveTo>
                  <a:pt x="59" y="86"/>
                </a:moveTo>
                <a:cubicBezTo>
                  <a:pt x="59" y="86"/>
                  <a:pt x="57" y="77"/>
                  <a:pt x="59" y="86"/>
                </a:cubicBezTo>
                <a:cubicBezTo>
                  <a:pt x="59" y="86"/>
                  <a:pt x="59" y="85"/>
                  <a:pt x="59" y="86"/>
                </a:cubicBezTo>
                <a:close/>
                <a:moveTo>
                  <a:pt x="57" y="77"/>
                </a:moveTo>
                <a:cubicBezTo>
                  <a:pt x="54" y="77"/>
                  <a:pt x="53" y="75"/>
                  <a:pt x="53" y="69"/>
                </a:cubicBezTo>
                <a:cubicBezTo>
                  <a:pt x="57" y="71"/>
                  <a:pt x="54" y="66"/>
                  <a:pt x="57" y="77"/>
                </a:cubicBezTo>
                <a:cubicBezTo>
                  <a:pt x="57" y="77"/>
                  <a:pt x="56" y="74"/>
                  <a:pt x="57" y="77"/>
                </a:cubicBezTo>
                <a:close/>
                <a:moveTo>
                  <a:pt x="64" y="79"/>
                </a:moveTo>
                <a:cubicBezTo>
                  <a:pt x="64" y="80"/>
                  <a:pt x="58" y="68"/>
                  <a:pt x="59" y="65"/>
                </a:cubicBezTo>
                <a:cubicBezTo>
                  <a:pt x="61" y="69"/>
                  <a:pt x="62" y="74"/>
                  <a:pt x="64" y="79"/>
                </a:cubicBezTo>
                <a:cubicBezTo>
                  <a:pt x="62" y="75"/>
                  <a:pt x="62" y="74"/>
                  <a:pt x="64" y="79"/>
                </a:cubicBezTo>
                <a:close/>
                <a:moveTo>
                  <a:pt x="51" y="60"/>
                </a:moveTo>
                <a:cubicBezTo>
                  <a:pt x="54" y="66"/>
                  <a:pt x="54" y="67"/>
                  <a:pt x="52" y="65"/>
                </a:cubicBezTo>
                <a:cubicBezTo>
                  <a:pt x="51" y="57"/>
                  <a:pt x="50" y="55"/>
                  <a:pt x="51" y="60"/>
                </a:cubicBezTo>
                <a:cubicBezTo>
                  <a:pt x="52" y="62"/>
                  <a:pt x="51" y="59"/>
                  <a:pt x="51" y="60"/>
                </a:cubicBezTo>
                <a:close/>
                <a:moveTo>
                  <a:pt x="64" y="105"/>
                </a:moveTo>
                <a:cubicBezTo>
                  <a:pt x="61" y="114"/>
                  <a:pt x="62" y="92"/>
                  <a:pt x="64" y="105"/>
                </a:cubicBezTo>
                <a:cubicBezTo>
                  <a:pt x="64" y="105"/>
                  <a:pt x="64" y="103"/>
                  <a:pt x="64" y="105"/>
                </a:cubicBezTo>
                <a:close/>
                <a:moveTo>
                  <a:pt x="61" y="71"/>
                </a:moveTo>
                <a:cubicBezTo>
                  <a:pt x="59" y="67"/>
                  <a:pt x="58" y="64"/>
                  <a:pt x="57" y="60"/>
                </a:cubicBezTo>
                <a:cubicBezTo>
                  <a:pt x="58" y="63"/>
                  <a:pt x="60" y="67"/>
                  <a:pt x="61" y="71"/>
                </a:cubicBezTo>
                <a:cubicBezTo>
                  <a:pt x="60" y="68"/>
                  <a:pt x="60" y="67"/>
                  <a:pt x="61" y="71"/>
                </a:cubicBezTo>
                <a:close/>
                <a:moveTo>
                  <a:pt x="57" y="73"/>
                </a:moveTo>
                <a:cubicBezTo>
                  <a:pt x="57" y="73"/>
                  <a:pt x="54" y="65"/>
                  <a:pt x="57" y="73"/>
                </a:cubicBezTo>
                <a:cubicBezTo>
                  <a:pt x="57" y="73"/>
                  <a:pt x="57" y="72"/>
                  <a:pt x="57" y="73"/>
                </a:cubicBezTo>
                <a:close/>
                <a:moveTo>
                  <a:pt x="47" y="44"/>
                </a:moveTo>
                <a:cubicBezTo>
                  <a:pt x="48" y="47"/>
                  <a:pt x="49" y="50"/>
                  <a:pt x="49" y="52"/>
                </a:cubicBezTo>
                <a:cubicBezTo>
                  <a:pt x="49" y="52"/>
                  <a:pt x="46" y="43"/>
                  <a:pt x="47" y="44"/>
                </a:cubicBezTo>
                <a:cubicBezTo>
                  <a:pt x="48" y="47"/>
                  <a:pt x="47" y="44"/>
                  <a:pt x="47" y="44"/>
                </a:cubicBezTo>
                <a:close/>
                <a:moveTo>
                  <a:pt x="45" y="38"/>
                </a:moveTo>
                <a:cubicBezTo>
                  <a:pt x="45" y="39"/>
                  <a:pt x="42" y="38"/>
                  <a:pt x="45" y="38"/>
                </a:cubicBezTo>
                <a:cubicBezTo>
                  <a:pt x="45" y="38"/>
                  <a:pt x="45" y="38"/>
                  <a:pt x="45" y="38"/>
                </a:cubicBezTo>
                <a:close/>
                <a:moveTo>
                  <a:pt x="41" y="38"/>
                </a:moveTo>
                <a:cubicBezTo>
                  <a:pt x="53" y="76"/>
                  <a:pt x="47" y="59"/>
                  <a:pt x="59" y="97"/>
                </a:cubicBezTo>
                <a:cubicBezTo>
                  <a:pt x="68" y="128"/>
                  <a:pt x="64" y="120"/>
                  <a:pt x="86" y="121"/>
                </a:cubicBezTo>
                <a:cubicBezTo>
                  <a:pt x="79" y="133"/>
                  <a:pt x="78" y="152"/>
                  <a:pt x="69" y="161"/>
                </a:cubicBezTo>
                <a:cubicBezTo>
                  <a:pt x="63" y="167"/>
                  <a:pt x="35" y="141"/>
                  <a:pt x="28" y="139"/>
                </a:cubicBezTo>
                <a:cubicBezTo>
                  <a:pt x="35" y="127"/>
                  <a:pt x="45" y="141"/>
                  <a:pt x="42" y="124"/>
                </a:cubicBezTo>
                <a:cubicBezTo>
                  <a:pt x="34" y="85"/>
                  <a:pt x="37" y="79"/>
                  <a:pt x="18" y="44"/>
                </a:cubicBezTo>
                <a:cubicBezTo>
                  <a:pt x="23" y="44"/>
                  <a:pt x="41" y="36"/>
                  <a:pt x="41" y="38"/>
                </a:cubicBezTo>
                <a:cubicBezTo>
                  <a:pt x="45" y="49"/>
                  <a:pt x="41" y="37"/>
                  <a:pt x="41" y="38"/>
                </a:cubicBezTo>
                <a:close/>
                <a:moveTo>
                  <a:pt x="15" y="44"/>
                </a:moveTo>
                <a:cubicBezTo>
                  <a:pt x="16" y="48"/>
                  <a:pt x="14" y="44"/>
                  <a:pt x="15" y="44"/>
                </a:cubicBezTo>
                <a:cubicBezTo>
                  <a:pt x="15" y="45"/>
                  <a:pt x="15" y="44"/>
                  <a:pt x="15" y="44"/>
                </a:cubicBezTo>
                <a:close/>
                <a:moveTo>
                  <a:pt x="49" y="32"/>
                </a:moveTo>
                <a:cubicBezTo>
                  <a:pt x="49" y="32"/>
                  <a:pt x="46" y="32"/>
                  <a:pt x="49" y="32"/>
                </a:cubicBezTo>
                <a:cubicBezTo>
                  <a:pt x="49" y="32"/>
                  <a:pt x="48" y="32"/>
                  <a:pt x="49" y="32"/>
                </a:cubicBezTo>
                <a:close/>
                <a:moveTo>
                  <a:pt x="32" y="38"/>
                </a:moveTo>
                <a:cubicBezTo>
                  <a:pt x="34" y="35"/>
                  <a:pt x="37" y="34"/>
                  <a:pt x="40" y="35"/>
                </a:cubicBezTo>
                <a:cubicBezTo>
                  <a:pt x="37" y="36"/>
                  <a:pt x="35" y="37"/>
                  <a:pt x="32" y="38"/>
                </a:cubicBezTo>
                <a:cubicBezTo>
                  <a:pt x="35" y="37"/>
                  <a:pt x="35" y="38"/>
                  <a:pt x="32" y="38"/>
                </a:cubicBezTo>
                <a:close/>
                <a:moveTo>
                  <a:pt x="15" y="39"/>
                </a:moveTo>
                <a:cubicBezTo>
                  <a:pt x="14" y="43"/>
                  <a:pt x="13" y="35"/>
                  <a:pt x="15" y="39"/>
                </a:cubicBezTo>
                <a:cubicBezTo>
                  <a:pt x="15" y="39"/>
                  <a:pt x="14" y="39"/>
                  <a:pt x="15" y="39"/>
                </a:cubicBezTo>
                <a:close/>
                <a:moveTo>
                  <a:pt x="35" y="32"/>
                </a:moveTo>
                <a:cubicBezTo>
                  <a:pt x="33" y="34"/>
                  <a:pt x="31" y="35"/>
                  <a:pt x="29" y="33"/>
                </a:cubicBezTo>
                <a:cubicBezTo>
                  <a:pt x="35" y="31"/>
                  <a:pt x="37" y="31"/>
                  <a:pt x="35" y="32"/>
                </a:cubicBezTo>
                <a:cubicBezTo>
                  <a:pt x="33" y="33"/>
                  <a:pt x="35" y="32"/>
                  <a:pt x="35" y="32"/>
                </a:cubicBezTo>
                <a:close/>
                <a:moveTo>
                  <a:pt x="47" y="27"/>
                </a:moveTo>
                <a:cubicBezTo>
                  <a:pt x="48" y="28"/>
                  <a:pt x="44" y="28"/>
                  <a:pt x="47" y="27"/>
                </a:cubicBezTo>
                <a:cubicBezTo>
                  <a:pt x="47" y="27"/>
                  <a:pt x="47" y="27"/>
                  <a:pt x="47" y="27"/>
                </a:cubicBezTo>
                <a:close/>
                <a:moveTo>
                  <a:pt x="9" y="40"/>
                </a:moveTo>
                <a:cubicBezTo>
                  <a:pt x="10" y="40"/>
                  <a:pt x="10" y="44"/>
                  <a:pt x="10" y="46"/>
                </a:cubicBezTo>
                <a:cubicBezTo>
                  <a:pt x="10" y="46"/>
                  <a:pt x="7" y="35"/>
                  <a:pt x="9" y="40"/>
                </a:cubicBezTo>
                <a:cubicBezTo>
                  <a:pt x="9" y="40"/>
                  <a:pt x="9" y="39"/>
                  <a:pt x="9" y="40"/>
                </a:cubicBezTo>
                <a:close/>
              </a:path>
            </a:pathLst>
          </a:custGeom>
          <a:solidFill>
            <a:schemeClr val="bg1">
              <a:lumMod val="50000"/>
            </a:schemeClr>
          </a:solidFill>
          <a:ln>
            <a:noFill/>
          </a:ln>
        </p:spPr>
        <p:txBody>
          <a:bodyPr/>
          <a:lstStyle/>
          <a:p>
            <a:endParaRPr lang="zh-CN" altLang="en-US" sz="1600" b="1">
              <a:latin typeface="方正细倩简体" panose="03000509000000000000" pitchFamily="65" charset="-122"/>
              <a:ea typeface="方正细倩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9870" y="2391410"/>
            <a:ext cx="4583430" cy="1559560"/>
            <a:chOff x="2004060" y="2396490"/>
            <a:chExt cx="4583430" cy="1559560"/>
          </a:xfrm>
        </p:grpSpPr>
        <p:sp>
          <p:nvSpPr>
            <p:cNvPr id="4" name="文本框 11"/>
            <p:cNvSpPr txBox="1">
              <a:spLocks noChangeArrowheads="1"/>
            </p:cNvSpPr>
            <p:nvPr/>
          </p:nvSpPr>
          <p:spPr bwMode="auto">
            <a:xfrm>
              <a:off x="2004060" y="3434080"/>
              <a:ext cx="4583430" cy="521970"/>
            </a:xfrm>
            <a:prstGeom prst="rect">
              <a:avLst/>
            </a:prstGeom>
            <a:noFill/>
            <a:ln>
              <a:noFill/>
            </a:ln>
            <a:extLst>
              <a:ext uri="{909E8E84-426E-40DD-AFC4-6F175D3DCCD1}">
                <a14:hiddenFill xmlns:a14="http://schemas.microsoft.com/office/drawing/2010/main">
                  <a:solidFill>
                    <a:srgbClr val="F8C44E"/>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Tx/>
                <a:buNone/>
              </a:pPr>
              <a:r>
                <a:rPr lang="zh-CN" altLang="en-US" b="1" dirty="0">
                  <a:latin typeface="方正细倩简体" panose="03000509000000000000" pitchFamily="65" charset="-122"/>
                  <a:ea typeface="方正细倩简体" panose="03000509000000000000" pitchFamily="65" charset="-122"/>
                </a:rPr>
                <a:t>动机理论</a:t>
              </a:r>
            </a:p>
          </p:txBody>
        </p:sp>
        <p:sp>
          <p:nvSpPr>
            <p:cNvPr id="5" name="文本框 4"/>
            <p:cNvSpPr txBox="1"/>
            <p:nvPr/>
          </p:nvSpPr>
          <p:spPr>
            <a:xfrm>
              <a:off x="5527675" y="2396490"/>
              <a:ext cx="1059815" cy="1014730"/>
            </a:xfrm>
            <a:prstGeom prst="rect">
              <a:avLst/>
            </a:prstGeom>
            <a:noFill/>
          </p:spPr>
          <p:txBody>
            <a:bodyPr wrap="square" rtlCol="0">
              <a:spAutoFit/>
            </a:bodyPr>
            <a:lstStyle/>
            <a:p>
              <a:pPr algn="dist"/>
              <a:r>
                <a:rPr lang="en-US" altLang="zh-CN" sz="6000" b="1" dirty="0">
                  <a:latin typeface="方正细倩简体" panose="03000509000000000000" pitchFamily="65" charset="-122"/>
                  <a:ea typeface="方正细倩简体" panose="03000509000000000000" pitchFamily="65" charset="-122"/>
                </a:rPr>
                <a:t>03</a:t>
              </a:r>
            </a:p>
          </p:txBody>
        </p:sp>
      </p:gr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43775" t="7270" r="41487" b="7270"/>
          <a:stretch>
            <a:fillRect/>
          </a:stretch>
        </p:blipFill>
        <p:spPr>
          <a:xfrm>
            <a:off x="6616700" y="2186862"/>
            <a:ext cx="2363047" cy="3006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EFSHAPE" val="944993860"/>
  <p:tag name="KSO_WM_UNIT_PLACING_PICTURE_USER_VIEWPORT" val="{&quot;height&quot;:4470,&quot;width&quot;:127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2152</Words>
  <Application>Microsoft Office PowerPoint</Application>
  <PresentationFormat>自定义</PresentationFormat>
  <Paragraphs>126</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 闲</dc:creator>
  <cp:lastModifiedBy>ASUS</cp:lastModifiedBy>
  <cp:revision>43</cp:revision>
  <dcterms:created xsi:type="dcterms:W3CDTF">2018-05-11T14:58:00Z</dcterms:created>
  <dcterms:modified xsi:type="dcterms:W3CDTF">2020-11-11T12:55:57Z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