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heme/theme3.xml" ContentType="application/vnd.openxmlformats-officedocument.them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notesSlides/notesSlide1.xml" ContentType="application/vnd.openxmlformats-officedocument.presentationml.notesSlide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2.xml" ContentType="application/vnd.openxmlformats-officedocument.presentationml.notesSl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notesSlides/notesSlide3.xml" ContentType="application/vnd.openxmlformats-officedocument.presentationml.notesSlide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notesSlides/notesSlide4.xml" ContentType="application/vnd.openxmlformats-officedocument.presentationml.notesSlide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notesSlides/notesSlide5.xml" ContentType="application/vnd.openxmlformats-officedocument.presentationml.notesSlide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notesSlides/notesSlide6.xml" ContentType="application/vnd.openxmlformats-officedocument.presentationml.notesSlide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notesSlides/notesSlide7.xml" ContentType="application/vnd.openxmlformats-officedocument.presentationml.notesSlide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50"/>
  </p:notesMasterIdLst>
  <p:sldIdLst>
    <p:sldId id="306" r:id="rId3"/>
    <p:sldId id="399" r:id="rId4"/>
    <p:sldId id="400" r:id="rId5"/>
    <p:sldId id="308" r:id="rId6"/>
    <p:sldId id="309" r:id="rId7"/>
    <p:sldId id="310" r:id="rId8"/>
    <p:sldId id="311" r:id="rId9"/>
    <p:sldId id="364" r:id="rId10"/>
    <p:sldId id="314" r:id="rId11"/>
    <p:sldId id="315" r:id="rId12"/>
    <p:sldId id="511" r:id="rId13"/>
    <p:sldId id="331" r:id="rId14"/>
    <p:sldId id="512" r:id="rId15"/>
    <p:sldId id="513" r:id="rId16"/>
    <p:sldId id="514" r:id="rId17"/>
    <p:sldId id="332" r:id="rId18"/>
    <p:sldId id="401" r:id="rId19"/>
    <p:sldId id="333" r:id="rId20"/>
    <p:sldId id="402" r:id="rId21"/>
    <p:sldId id="406" r:id="rId22"/>
    <p:sldId id="404" r:id="rId23"/>
    <p:sldId id="407" r:id="rId24"/>
    <p:sldId id="334" r:id="rId25"/>
    <p:sldId id="445" r:id="rId26"/>
    <p:sldId id="446" r:id="rId27"/>
    <p:sldId id="335" r:id="rId28"/>
    <p:sldId id="447" r:id="rId29"/>
    <p:sldId id="476" r:id="rId30"/>
    <p:sldId id="336" r:id="rId31"/>
    <p:sldId id="338" r:id="rId32"/>
    <p:sldId id="339" r:id="rId33"/>
    <p:sldId id="340" r:id="rId34"/>
    <p:sldId id="341" r:id="rId35"/>
    <p:sldId id="342" r:id="rId36"/>
    <p:sldId id="344" r:id="rId37"/>
    <p:sldId id="345" r:id="rId38"/>
    <p:sldId id="346" r:id="rId39"/>
    <p:sldId id="347" r:id="rId40"/>
    <p:sldId id="348" r:id="rId41"/>
    <p:sldId id="503" r:id="rId42"/>
    <p:sldId id="318" r:id="rId43"/>
    <p:sldId id="504" r:id="rId44"/>
    <p:sldId id="319" r:id="rId45"/>
    <p:sldId id="505" r:id="rId46"/>
    <p:sldId id="506" r:id="rId47"/>
    <p:sldId id="507" r:id="rId48"/>
    <p:sldId id="509" r:id="rId49"/>
  </p:sldIdLst>
  <p:sldSz cx="9144000" cy="5143500" type="screen16x9"/>
  <p:notesSz cx="6858000" cy="9144000"/>
  <p:custDataLst>
    <p:tags r:id="rId5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32F2F"/>
    <a:srgbClr val="FC8C10"/>
    <a:srgbClr val="FFE20D"/>
    <a:srgbClr val="ACFB6B"/>
    <a:srgbClr val="7EB872"/>
    <a:srgbClr val="6FC466"/>
    <a:srgbClr val="64A8D1"/>
    <a:srgbClr val="FFFFFF"/>
    <a:srgbClr val="0969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DB521D-E40C-FB45-A68F-600E74CDCD51}" v="1" dt="2022-10-20T01:19:15.3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>
      <p:cViewPr varScale="1">
        <p:scale>
          <a:sx n="143" d="100"/>
          <a:sy n="143" d="100"/>
        </p:scale>
        <p:origin x="760" y="192"/>
      </p:cViewPr>
      <p:guideLst>
        <p:guide orient="horz" pos="168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tags" Target="tags/tag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microsoft.com/office/2016/11/relationships/changesInfo" Target="changesInfos/changesInfo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n Zhixiong" userId="babf523babd614c7" providerId="LiveId" clId="{F6DB521D-E40C-FB45-A68F-600E74CDCD51}"/>
    <pc:docChg chg="custSel modSld">
      <pc:chgData name="yan Zhixiong" userId="babf523babd614c7" providerId="LiveId" clId="{F6DB521D-E40C-FB45-A68F-600E74CDCD51}" dt="2022-10-20T01:19:42.060" v="19" actId="1076"/>
      <pc:docMkLst>
        <pc:docMk/>
      </pc:docMkLst>
      <pc:sldChg chg="addSp modSp mod">
        <pc:chgData name="yan Zhixiong" userId="babf523babd614c7" providerId="LiveId" clId="{F6DB521D-E40C-FB45-A68F-600E74CDCD51}" dt="2022-10-20T01:19:42.060" v="19" actId="1076"/>
        <pc:sldMkLst>
          <pc:docMk/>
          <pc:sldMk cId="0" sldId="306"/>
        </pc:sldMkLst>
        <pc:spChg chg="mod">
          <ac:chgData name="yan Zhixiong" userId="babf523babd614c7" providerId="LiveId" clId="{F6DB521D-E40C-FB45-A68F-600E74CDCD51}" dt="2022-10-20T01:19:42.060" v="19" actId="1076"/>
          <ac:spMkLst>
            <pc:docMk/>
            <pc:sldMk cId="0" sldId="306"/>
            <ac:spMk id="5" creationId="{00000000-0000-0000-0000-000000000000}"/>
          </ac:spMkLst>
        </pc:spChg>
        <pc:spChg chg="mod">
          <ac:chgData name="yan Zhixiong" userId="babf523babd614c7" providerId="LiveId" clId="{F6DB521D-E40C-FB45-A68F-600E74CDCD51}" dt="2022-10-20T01:19:38.527" v="18" actId="1076"/>
          <ac:spMkLst>
            <pc:docMk/>
            <pc:sldMk cId="0" sldId="306"/>
            <ac:spMk id="12" creationId="{00000000-0000-0000-0000-000000000000}"/>
          </ac:spMkLst>
        </pc:spChg>
        <pc:picChg chg="add mod">
          <ac:chgData name="yan Zhixiong" userId="babf523babd614c7" providerId="LiveId" clId="{F6DB521D-E40C-FB45-A68F-600E74CDCD51}" dt="2022-10-20T01:19:27.025" v="16" actId="14100"/>
          <ac:picMkLst>
            <pc:docMk/>
            <pc:sldMk cId="0" sldId="306"/>
            <ac:picMk id="2" creationId="{E4EA334F-B556-514A-B863-316035EF45D6}"/>
          </ac:picMkLst>
        </pc:picChg>
      </pc:sldChg>
      <pc:sldChg chg="modSp mod">
        <pc:chgData name="yan Zhixiong" userId="babf523babd614c7" providerId="LiveId" clId="{F6DB521D-E40C-FB45-A68F-600E74CDCD51}" dt="2022-10-20T01:19:15.507" v="13" actId="27636"/>
        <pc:sldMkLst>
          <pc:docMk/>
          <pc:sldMk cId="0" sldId="308"/>
        </pc:sldMkLst>
        <pc:spChg chg="mod">
          <ac:chgData name="yan Zhixiong" userId="babf523babd614c7" providerId="LiveId" clId="{F6DB521D-E40C-FB45-A68F-600E74CDCD51}" dt="2022-10-20T01:19:15.507" v="13" actId="27636"/>
          <ac:spMkLst>
            <pc:docMk/>
            <pc:sldMk cId="0" sldId="308"/>
            <ac:spMk id="17" creationId="{00000000-0000-0000-0000-000000000000}"/>
          </ac:spMkLst>
        </pc:spChg>
        <pc:spChg chg="mod">
          <ac:chgData name="yan Zhixiong" userId="babf523babd614c7" providerId="LiveId" clId="{F6DB521D-E40C-FB45-A68F-600E74CDCD51}" dt="2022-10-20T01:19:15.494" v="7" actId="27636"/>
          <ac:spMkLst>
            <pc:docMk/>
            <pc:sldMk cId="0" sldId="308"/>
            <ac:spMk id="20" creationId="{00000000-0000-0000-0000-000000000000}"/>
          </ac:spMkLst>
        </pc:spChg>
        <pc:spChg chg="mod">
          <ac:chgData name="yan Zhixiong" userId="babf523babd614c7" providerId="LiveId" clId="{F6DB521D-E40C-FB45-A68F-600E74CDCD51}" dt="2022-10-20T01:19:15.498" v="9" actId="27636"/>
          <ac:spMkLst>
            <pc:docMk/>
            <pc:sldMk cId="0" sldId="308"/>
            <ac:spMk id="22" creationId="{00000000-0000-0000-0000-000000000000}"/>
          </ac:spMkLst>
        </pc:spChg>
        <pc:spChg chg="mod">
          <ac:chgData name="yan Zhixiong" userId="babf523babd614c7" providerId="LiveId" clId="{F6DB521D-E40C-FB45-A68F-600E74CDCD51}" dt="2022-10-20T01:19:15.486" v="4" actId="27636"/>
          <ac:spMkLst>
            <pc:docMk/>
            <pc:sldMk cId="0" sldId="308"/>
            <ac:spMk id="25" creationId="{00000000-0000-0000-0000-000000000000}"/>
          </ac:spMkLst>
        </pc:spChg>
        <pc:spChg chg="mod">
          <ac:chgData name="yan Zhixiong" userId="babf523babd614c7" providerId="LiveId" clId="{F6DB521D-E40C-FB45-A68F-600E74CDCD51}" dt="2022-10-20T01:19:15.483" v="3" actId="27636"/>
          <ac:spMkLst>
            <pc:docMk/>
            <pc:sldMk cId="0" sldId="308"/>
            <ac:spMk id="27" creationId="{00000000-0000-0000-0000-000000000000}"/>
          </ac:spMkLst>
        </pc:spChg>
        <pc:spChg chg="mod">
          <ac:chgData name="yan Zhixiong" userId="babf523babd614c7" providerId="LiveId" clId="{F6DB521D-E40C-FB45-A68F-600E74CDCD51}" dt="2022-10-20T01:19:15.489" v="5" actId="27636"/>
          <ac:spMkLst>
            <pc:docMk/>
            <pc:sldMk cId="0" sldId="308"/>
            <ac:spMk id="28" creationId="{00000000-0000-0000-0000-000000000000}"/>
          </ac:spMkLst>
        </pc:spChg>
        <pc:spChg chg="mod">
          <ac:chgData name="yan Zhixiong" userId="babf523babd614c7" providerId="LiveId" clId="{F6DB521D-E40C-FB45-A68F-600E74CDCD51}" dt="2022-10-20T01:19:15.504" v="12" actId="27636"/>
          <ac:spMkLst>
            <pc:docMk/>
            <pc:sldMk cId="0" sldId="308"/>
            <ac:spMk id="30" creationId="{00000000-0000-0000-0000-000000000000}"/>
          </ac:spMkLst>
        </pc:spChg>
        <pc:spChg chg="mod">
          <ac:chgData name="yan Zhixiong" userId="babf523babd614c7" providerId="LiveId" clId="{F6DB521D-E40C-FB45-A68F-600E74CDCD51}" dt="2022-10-20T01:19:15.501" v="10" actId="27636"/>
          <ac:spMkLst>
            <pc:docMk/>
            <pc:sldMk cId="0" sldId="308"/>
            <ac:spMk id="31" creationId="{00000000-0000-0000-0000-000000000000}"/>
          </ac:spMkLst>
        </pc:spChg>
        <pc:spChg chg="mod">
          <ac:chgData name="yan Zhixiong" userId="babf523babd614c7" providerId="LiveId" clId="{F6DB521D-E40C-FB45-A68F-600E74CDCD51}" dt="2022-10-20T01:19:15.491" v="6" actId="27636"/>
          <ac:spMkLst>
            <pc:docMk/>
            <pc:sldMk cId="0" sldId="308"/>
            <ac:spMk id="32" creationId="{00000000-0000-0000-0000-000000000000}"/>
          </ac:spMkLst>
        </pc:spChg>
        <pc:spChg chg="mod">
          <ac:chgData name="yan Zhixiong" userId="babf523babd614c7" providerId="LiveId" clId="{F6DB521D-E40C-FB45-A68F-600E74CDCD51}" dt="2022-10-20T01:19:15.495" v="8" actId="27636"/>
          <ac:spMkLst>
            <pc:docMk/>
            <pc:sldMk cId="0" sldId="308"/>
            <ac:spMk id="33" creationId="{00000000-0000-0000-0000-000000000000}"/>
          </ac:spMkLst>
        </pc:spChg>
        <pc:spChg chg="mod">
          <ac:chgData name="yan Zhixiong" userId="babf523babd614c7" providerId="LiveId" clId="{F6DB521D-E40C-FB45-A68F-600E74CDCD51}" dt="2022-10-20T01:19:15.502" v="11" actId="27636"/>
          <ac:spMkLst>
            <pc:docMk/>
            <pc:sldMk cId="0" sldId="308"/>
            <ac:spMk id="3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B5A51-C5E6-4677-B6C9-4D7B1EEBCA2A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86B52-9A07-49F1-BBC3-C8747061FCF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86B52-9A07-49F1-BBC3-C8747061FCF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86B52-9A07-49F1-BBC3-C8747061FCF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86B52-9A07-49F1-BBC3-C8747061FCFC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86B52-9A07-49F1-BBC3-C8747061FCFC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86B52-9A07-49F1-BBC3-C8747061FCFC}" type="slidenum">
              <a:rPr lang="zh-CN" altLang="en-US" smtClean="0"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86B52-9A07-49F1-BBC3-C8747061FCFC}" type="slidenum">
              <a:rPr lang="zh-CN" altLang="en-US" smtClean="0"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2.png"/><Relationship Id="rId5" Type="http://schemas.openxmlformats.org/officeDocument/2006/relationships/tags" Target="../tags/tag12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1.xml"/><Relationship Id="rId9" Type="http://schemas.openxmlformats.org/officeDocument/2006/relationships/tags" Target="../tags/tag16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file:///C:\Users\1V994W2\PycharmProjects\PPT_Background_Generation/pic_temp/1_pic_quater_left_down.png" TargetMode="Externa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4.png"/><Relationship Id="rId5" Type="http://schemas.openxmlformats.org/officeDocument/2006/relationships/tags" Target="../tags/tag21.xml"/><Relationship Id="rId10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tags" Target="../tags/tag20.xml"/><Relationship Id="rId9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down.png" TargetMode="External"/><Relationship Id="rId3" Type="http://schemas.openxmlformats.org/officeDocument/2006/relationships/tags" Target="../tags/tag26.xml"/><Relationship Id="rId7" Type="http://schemas.openxmlformats.org/officeDocument/2006/relationships/image" Target="../media/image5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image" Target="file:///C:\Users\1V994W2\PycharmProjects\PPT_Background_Generation/pic_temp/1_pic_quater_left_down.png" TargetMode="Externa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image" Target="../media/image4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file:///C:\Users\1V994W2\PycharmProjects\PPT_Background_Generation/pic_temp/0_pic_quater_right_down.png" TargetMode="External"/><Relationship Id="rId5" Type="http://schemas.openxmlformats.org/officeDocument/2006/relationships/tags" Target="../tags/tag33.xml"/><Relationship Id="rId10" Type="http://schemas.openxmlformats.org/officeDocument/2006/relationships/image" Target="../media/image3.png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image" Target="../media/image3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41.xml"/><Relationship Id="rId15" Type="http://schemas.openxmlformats.org/officeDocument/2006/relationships/image" Target="file:///C:\Users\1V994W2\PycharmProjects\PPT_Background_Generation/pic_temp/1_pic_quater_left_down.png" TargetMode="External"/><Relationship Id="rId10" Type="http://schemas.openxmlformats.org/officeDocument/2006/relationships/tags" Target="../tags/tag46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left_down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4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&#31616;&#32422;&#28385;&#29256;-60\\33\subject_holdleft_48,76,63_0_staid_full_0.png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file:///C:\Users\1V994W2\PycharmProjects\PPT_Background_Generation/pic_temp/1_pic_quater_left_down.png" TargetMode="Externa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../media/image4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file:///C:\Users\1V994W2\PycharmProjects\PPT_Background_Generation/pic_temp/0_pic_quater_right_down.png" TargetMode="External"/><Relationship Id="rId5" Type="http://schemas.openxmlformats.org/officeDocument/2006/relationships/tags" Target="../tags/tag60.xml"/><Relationship Id="rId10" Type="http://schemas.openxmlformats.org/officeDocument/2006/relationships/image" Target="../media/image3.png"/><Relationship Id="rId4" Type="http://schemas.openxmlformats.org/officeDocument/2006/relationships/tags" Target="../tags/tag59.xml"/><Relationship Id="rId9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image" Target="file:///C:\Users\1V994W2\PycharmProjects\PPT_Background_Generation/pic_temp/1_pic_quater_left_down.png" TargetMode="Externa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image" Target="../media/image4.png"/><Relationship Id="rId5" Type="http://schemas.openxmlformats.org/officeDocument/2006/relationships/tags" Target="../tags/tag68.xml"/><Relationship Id="rId10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tags" Target="../tags/tag67.xml"/><Relationship Id="rId9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7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image" Target="file:///C:\Users\1V994W2\PycharmProjects\PPT_Background_Generation/pic_temp/1_pic_quater_left_down.png" TargetMode="External"/><Relationship Id="rId5" Type="http://schemas.openxmlformats.org/officeDocument/2006/relationships/tags" Target="../tags/tag75.xml"/><Relationship Id="rId10" Type="http://schemas.openxmlformats.org/officeDocument/2006/relationships/image" Target="../media/image4.png"/><Relationship Id="rId4" Type="http://schemas.openxmlformats.org/officeDocument/2006/relationships/tags" Target="../tags/tag74.xml"/><Relationship Id="rId9" Type="http://schemas.openxmlformats.org/officeDocument/2006/relationships/image" Target="file:///C:\Users\1V994W2\PycharmProjects\PPT_Background_Generation/pic_temp/0_pic_quater_right_down.png" TargetMode="Externa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7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8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image" Target="file:///C:\Users\1V994W2\PycharmProjects\PPT_Background_Generation/pic_temp/1_pic_quater_left_down.png" TargetMode="External"/><Relationship Id="rId5" Type="http://schemas.openxmlformats.org/officeDocument/2006/relationships/tags" Target="../tags/tag87.xml"/><Relationship Id="rId10" Type="http://schemas.openxmlformats.org/officeDocument/2006/relationships/image" Target="../media/image4.png"/><Relationship Id="rId4" Type="http://schemas.openxmlformats.org/officeDocument/2006/relationships/tags" Target="../tags/tag86.xml"/><Relationship Id="rId9" Type="http://schemas.openxmlformats.org/officeDocument/2006/relationships/image" Target="file:///C:\Users\1V994W2\PycharmProjects\PPT_Background_Generation/pic_temp/0_pic_quater_right_down.png" TargetMode="Externa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image" Target="file:///C:\Users\1V994W2\PycharmProjects\PPT_Background_Generation/pic_temp/1_pic_quater_left_down.png" TargetMode="External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12" Type="http://schemas.openxmlformats.org/officeDocument/2006/relationships/image" Target="../media/image4.pn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image" Target="file:///C:\Users\1V994W2\PycharmProjects\PPT_Background_Generation/pic_temp/0_pic_quater_right_down.png" TargetMode="External"/><Relationship Id="rId5" Type="http://schemas.openxmlformats.org/officeDocument/2006/relationships/tags" Target="../tags/tag93.xml"/><Relationship Id="rId10" Type="http://schemas.openxmlformats.org/officeDocument/2006/relationships/image" Target="../media/image3.png"/><Relationship Id="rId4" Type="http://schemas.openxmlformats.org/officeDocument/2006/relationships/tags" Target="../tags/tag92.xml"/><Relationship Id="rId9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3" Type="http://schemas.openxmlformats.org/officeDocument/2006/relationships/tags" Target="../tags/tag99.xml"/><Relationship Id="rId7" Type="http://schemas.openxmlformats.org/officeDocument/2006/relationships/tags" Target="../tags/tag103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image" Target="file:///C:\Users\1V994W2\PycharmProjects\PPT_Background_Generation/pic_temp/0_pic_quater_right_down.png" TargetMode="External"/><Relationship Id="rId5" Type="http://schemas.openxmlformats.org/officeDocument/2006/relationships/tags" Target="../tags/tag101.xml"/><Relationship Id="rId10" Type="http://schemas.openxmlformats.org/officeDocument/2006/relationships/image" Target="../media/image3.png"/><Relationship Id="rId4" Type="http://schemas.openxmlformats.org/officeDocument/2006/relationships/tags" Target="../tags/tag100.xml"/><Relationship Id="rId9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13" Type="http://schemas.openxmlformats.org/officeDocument/2006/relationships/image" Target="../media/image4.png"/><Relationship Id="rId3" Type="http://schemas.openxmlformats.org/officeDocument/2006/relationships/tags" Target="../tags/tag107.xml"/><Relationship Id="rId7" Type="http://schemas.openxmlformats.org/officeDocument/2006/relationships/tags" Target="../tags/tag111.xml"/><Relationship Id="rId12" Type="http://schemas.openxmlformats.org/officeDocument/2006/relationships/image" Target="file:///C:\Users\1V994W2\PycharmProjects\PPT_Background_Generation/pic_temp/0_pic_quater_right_down.png" TargetMode="Externa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image" Target="../media/image3.png"/><Relationship Id="rId5" Type="http://schemas.openxmlformats.org/officeDocument/2006/relationships/tags" Target="../tags/tag109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08.xml"/><Relationship Id="rId9" Type="http://schemas.openxmlformats.org/officeDocument/2006/relationships/tags" Target="../tags/tag113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13" Type="http://schemas.openxmlformats.org/officeDocument/2006/relationships/image" Target="../media/image4.png"/><Relationship Id="rId3" Type="http://schemas.openxmlformats.org/officeDocument/2006/relationships/tags" Target="../tags/tag116.xml"/><Relationship Id="rId7" Type="http://schemas.openxmlformats.org/officeDocument/2006/relationships/tags" Target="../tags/tag120.xml"/><Relationship Id="rId12" Type="http://schemas.openxmlformats.org/officeDocument/2006/relationships/image" Target="file:///C:\Users\1V994W2\PycharmProjects\PPT_Background_Generation/pic_temp/0_pic_quater_right_down.png" TargetMode="Externa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image" Target="../media/image3.png"/><Relationship Id="rId5" Type="http://schemas.openxmlformats.org/officeDocument/2006/relationships/tags" Target="../tags/tag118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13" Type="http://schemas.openxmlformats.org/officeDocument/2006/relationships/image" Target="../media/image3.png"/><Relationship Id="rId3" Type="http://schemas.openxmlformats.org/officeDocument/2006/relationships/tags" Target="../tags/tag125.xml"/><Relationship Id="rId7" Type="http://schemas.openxmlformats.org/officeDocument/2006/relationships/tags" Target="../tags/tag129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124.xml"/><Relationship Id="rId16" Type="http://schemas.openxmlformats.org/officeDocument/2006/relationships/image" Target="file:///C:\Users\1V994W2\PycharmProjects\PPT_Background_Generation/pic_temp/1_pic_quater_left_down.png" TargetMode="External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tags" Target="../tags/tag133.xml"/><Relationship Id="rId5" Type="http://schemas.openxmlformats.org/officeDocument/2006/relationships/tags" Target="../tags/tag127.xml"/><Relationship Id="rId15" Type="http://schemas.openxmlformats.org/officeDocument/2006/relationships/image" Target="../media/image4.png"/><Relationship Id="rId10" Type="http://schemas.openxmlformats.org/officeDocument/2006/relationships/tags" Target="../tags/tag132.xml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image" Target="file:///C:\Users\1V994W2\PycharmProjects\PPT_Background_Generation/pic_temp/0_pic_quater_right_down.png" TargetMode="Externa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image" Target="file:///C:\Users\1V994W2\PycharmProjects\PPT_Background_Generation/pic_temp/1_pic_quater_left_down.png" TargetMode="External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12" Type="http://schemas.openxmlformats.org/officeDocument/2006/relationships/image" Target="../media/image9.png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image" Target="file:///C:\Users\1V994W2\PycharmProjects\PPT_Background_Generation/pic_temp/0_pic_quater_right_down.png" TargetMode="External"/><Relationship Id="rId5" Type="http://schemas.openxmlformats.org/officeDocument/2006/relationships/tags" Target="../tags/tag138.xml"/><Relationship Id="rId10" Type="http://schemas.openxmlformats.org/officeDocument/2006/relationships/image" Target="../media/image8.png"/><Relationship Id="rId4" Type="http://schemas.openxmlformats.org/officeDocument/2006/relationships/tags" Target="../tags/tag137.xml"/><Relationship Id="rId9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F2E0-E9A0-480E-AF9E-83383DA476B3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C680-C515-4650-A602-945DB18737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F2E0-E9A0-480E-AF9E-83383DA476B3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C680-C515-4650-A602-945DB18737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F2E0-E9A0-480E-AF9E-83383DA476B3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C680-C515-4650-A602-945DB18737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" y="1697"/>
            <a:ext cx="9139572" cy="5140107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5"/>
            </p:custDataLst>
          </p:nvPr>
        </p:nvSpPr>
        <p:spPr>
          <a:xfrm>
            <a:off x="4944191" y="3238739"/>
            <a:ext cx="1433036" cy="306705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193040" marR="0" indent="-19304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9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6"/>
            </p:custDataLst>
          </p:nvPr>
        </p:nvSpPr>
        <p:spPr>
          <a:xfrm>
            <a:off x="4944191" y="3594973"/>
            <a:ext cx="1433036" cy="306705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193040" marR="0" indent="-19304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9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7"/>
            </p:custDataLst>
          </p:nvPr>
        </p:nvSpPr>
        <p:spPr>
          <a:xfrm>
            <a:off x="4961812" y="1794273"/>
            <a:ext cx="3619024" cy="832009"/>
          </a:xfrm>
        </p:spPr>
        <p:txBody>
          <a:bodyPr vert="horz" wrap="square" lIns="0" tIns="0" rIns="0" bIns="0"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304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8"/>
            </p:custDataLst>
          </p:nvPr>
        </p:nvSpPr>
        <p:spPr>
          <a:xfrm>
            <a:off x="4961811" y="2675811"/>
            <a:ext cx="3619500" cy="277654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1125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257175" indent="0" algn="ctr">
              <a:buNone/>
            </a:lvl2pPr>
            <a:lvl3pPr marL="514350" indent="0" algn="ctr">
              <a:buNone/>
            </a:lvl3pPr>
            <a:lvl4pPr marL="771525" indent="0" algn="ctr">
              <a:buNone/>
            </a:lvl4pPr>
            <a:lvl5pPr marL="1028700" indent="0" algn="ctr">
              <a:buNone/>
            </a:lvl5pPr>
            <a:lvl6pPr marL="1285875" indent="0" algn="ctr">
              <a:buNone/>
            </a:lvl6pPr>
            <a:lvl7pPr marL="1543050" indent="0" algn="ctr">
              <a:buNone/>
            </a:lvl7pPr>
            <a:lvl8pPr marL="1800225" indent="0" algn="ctr">
              <a:buNone/>
            </a:lvl8pPr>
            <a:lvl9pPr marL="2057400" indent="0" algn="ctr">
              <a:buNone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cxnSp>
        <p:nvCxnSpPr>
          <p:cNvPr id="7" name="直接连接符 6"/>
          <p:cNvCxnSpPr/>
          <p:nvPr userDrawn="1">
            <p:custDataLst>
              <p:tags r:id="rId9"/>
            </p:custDataLst>
          </p:nvPr>
        </p:nvCxnSpPr>
        <p:spPr>
          <a:xfrm>
            <a:off x="4944190" y="3092054"/>
            <a:ext cx="357378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1"/>
            </p:custDataLst>
          </p:nvPr>
        </p:nvPicPr>
        <p:blipFill>
          <a:blip r:embed="rId9" r:link="rId10" cstate="email"/>
          <a:stretch>
            <a:fillRect/>
          </a:stretch>
        </p:blipFill>
        <p:spPr>
          <a:xfrm>
            <a:off x="0" y="0"/>
            <a:ext cx="540068" cy="491462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11" r:link="rId12" cstate="email"/>
          <a:stretch>
            <a:fillRect/>
          </a:stretch>
        </p:blipFill>
        <p:spPr>
          <a:xfrm>
            <a:off x="8603933" y="0"/>
            <a:ext cx="540068" cy="49146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35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502412" y="714381"/>
            <a:ext cx="8139178" cy="4041680"/>
          </a:xfrm>
        </p:spPr>
        <p:txBody>
          <a:bodyPr vert="horz" wrap="square" lIns="90170" tIns="46990" rIns="90170" bIns="46990" rtlCol="0">
            <a:normAutofit/>
          </a:bodyPr>
          <a:lstStyle>
            <a:lvl1pPr marL="128905" marR="0" lvl="0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86080" marR="0" lvl="1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643255" marR="0" lvl="2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900430" marR="0" lvl="3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157605" marR="0" lvl="4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3048000" y="0"/>
            <a:ext cx="3048000" cy="856488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2722484" y="1957625"/>
            <a:ext cx="3699034" cy="1228249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Font typeface="Arial" panose="020B0604020202020204" pitchFamily="34" charset="0"/>
              <a:buNone/>
              <a:defRPr sz="45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1"/>
            </p:custDataLst>
          </p:nvPr>
        </p:nvPicPr>
        <p:blipFill>
          <a:blip r:embed="rId10" r:link="rId11" cstate="email"/>
          <a:stretch>
            <a:fillRect/>
          </a:stretch>
        </p:blipFill>
        <p:spPr>
          <a:xfrm>
            <a:off x="0" y="0"/>
            <a:ext cx="540068" cy="491462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12" r:link="rId13" cstate="email"/>
          <a:stretch>
            <a:fillRect/>
          </a:stretch>
        </p:blipFill>
        <p:spPr>
          <a:xfrm>
            <a:off x="8603933" y="0"/>
            <a:ext cx="540068" cy="49146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35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502448" y="714381"/>
            <a:ext cx="3962432" cy="4041680"/>
          </a:xfrm>
        </p:spPr>
        <p:txBody>
          <a:bodyPr vert="horz" wrap="square" lIns="90170" tIns="46990" rIns="90170" bIns="46990" rtlCol="0">
            <a:normAutofit/>
          </a:bodyPr>
          <a:lstStyle>
            <a:lvl1pPr marL="128905" marR="0" lvl="0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86080" marR="0" lvl="1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643255" marR="0" lvl="2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900430" marR="0" lvl="3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157605" marR="0" lvl="4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4679158" y="714381"/>
            <a:ext cx="3962432" cy="4041680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1"/>
            </p:custDataLst>
          </p:nvPr>
        </p:nvPicPr>
        <p:blipFill>
          <a:blip r:embed="rId12" r:link="rId13" cstate="email"/>
          <a:stretch>
            <a:fillRect/>
          </a:stretch>
        </p:blipFill>
        <p:spPr>
          <a:xfrm>
            <a:off x="0" y="0"/>
            <a:ext cx="540068" cy="491462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2"/>
            </p:custDataLst>
          </p:nvPr>
        </p:nvPicPr>
        <p:blipFill>
          <a:blip r:embed="rId14" r:link="rId15" cstate="email"/>
          <a:stretch>
            <a:fillRect/>
          </a:stretch>
        </p:blipFill>
        <p:spPr>
          <a:xfrm>
            <a:off x="8603933" y="0"/>
            <a:ext cx="540068" cy="49146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35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502448" y="714381"/>
            <a:ext cx="3962432" cy="285752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125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502444" y="1054894"/>
            <a:ext cx="3962400" cy="3701064"/>
          </a:xfrm>
        </p:spPr>
        <p:txBody>
          <a:bodyPr vert="horz" wrap="square" lIns="90170" tIns="46990" rIns="90170" bIns="46990" rtlCol="0">
            <a:normAutofit/>
          </a:bodyPr>
          <a:lstStyle>
            <a:lvl1pPr marL="128905" marR="0" lvl="0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86080" marR="0" lvl="1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643255" marR="0" lvl="2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900430" marR="0" lvl="3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157605" marR="0" lvl="4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6"/>
            </p:custDataLst>
          </p:nvPr>
        </p:nvSpPr>
        <p:spPr>
          <a:xfrm>
            <a:off x="4676813" y="714381"/>
            <a:ext cx="3962432" cy="285752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125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7"/>
            </p:custDataLst>
          </p:nvPr>
        </p:nvSpPr>
        <p:spPr>
          <a:xfrm>
            <a:off x="4676813" y="1054894"/>
            <a:ext cx="3962432" cy="3701064"/>
          </a:xfrm>
        </p:spPr>
        <p:txBody>
          <a:bodyPr vert="horz" wrap="square" lIns="90170" tIns="46990" rIns="90170" bIns="46990" rtlCol="0">
            <a:normAutofit/>
          </a:bodyPr>
          <a:lstStyle>
            <a:lvl1pPr marL="128905" marR="0" lvl="0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86080" marR="0" lvl="1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643255" marR="0" lvl="2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900430" marR="0" lvl="3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157605" marR="0" lvl="4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8" r:link="rId9" cstate="email"/>
          <a:stretch>
            <a:fillRect/>
          </a:stretch>
        </p:blipFill>
        <p:spPr>
          <a:xfrm>
            <a:off x="5623560" y="1645920"/>
            <a:ext cx="3291840" cy="185166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10" r:link="rId11" cstate="email"/>
          <a:stretch>
            <a:fillRect/>
          </a:stretch>
        </p:blipFill>
        <p:spPr>
          <a:xfrm>
            <a:off x="0" y="4652039"/>
            <a:ext cx="540068" cy="49146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23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35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1"/>
            </p:custDataLst>
          </p:nvPr>
        </p:nvPicPr>
        <p:blipFill>
          <a:blip r:embed="rId10" r:link="rId11" cstate="email"/>
          <a:stretch>
            <a:fillRect/>
          </a:stretch>
        </p:blipFill>
        <p:spPr>
          <a:xfrm>
            <a:off x="0" y="0"/>
            <a:ext cx="540068" cy="491462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12" r:link="rId13" cstate="email"/>
          <a:stretch>
            <a:fillRect/>
          </a:stretch>
        </p:blipFill>
        <p:spPr>
          <a:xfrm>
            <a:off x="8603933" y="0"/>
            <a:ext cx="540068" cy="49146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48" y="332426"/>
            <a:ext cx="8139178" cy="33147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35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4"/>
            </p:custDataLst>
          </p:nvPr>
        </p:nvSpPr>
        <p:spPr>
          <a:xfrm>
            <a:off x="502448" y="71438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86080" marR="0" lvl="1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643255" marR="0" lvl="2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900430" marR="0" lvl="3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157605" marR="0" lvl="4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5"/>
            </p:custDataLst>
          </p:nvPr>
        </p:nvSpPr>
        <p:spPr>
          <a:xfrm>
            <a:off x="4679194" y="714381"/>
            <a:ext cx="3962432" cy="4041680"/>
          </a:xfrm>
        </p:spPr>
        <p:txBody>
          <a:bodyPr vert="horz" wrap="square" lIns="90170" tIns="46990" rIns="90170" bIns="46990" rtlCol="0">
            <a:normAutofit/>
          </a:bodyPr>
          <a:lstStyle>
            <a:lvl1pPr marL="128905" marR="0" lvl="0" indent="-12827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9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2022/10/20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F2E0-E9A0-480E-AF9E-83383DA476B3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C680-C515-4650-A602-945DB18737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1"/>
            </p:custDataLst>
          </p:nvPr>
        </p:nvPicPr>
        <p:blipFill>
          <a:blip r:embed="rId9" r:link="rId10" cstate="email"/>
          <a:stretch>
            <a:fillRect/>
          </a:stretch>
        </p:blipFill>
        <p:spPr>
          <a:xfrm>
            <a:off x="0" y="0"/>
            <a:ext cx="540068" cy="491462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11" r:link="rId12" cstate="email"/>
          <a:stretch>
            <a:fillRect/>
          </a:stretch>
        </p:blipFill>
        <p:spPr>
          <a:xfrm>
            <a:off x="8603933" y="0"/>
            <a:ext cx="540068" cy="491462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3"/>
            </p:custDataLst>
          </p:nvPr>
        </p:nvSpPr>
        <p:spPr>
          <a:xfrm>
            <a:off x="7928351" y="714381"/>
            <a:ext cx="713238" cy="4041680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35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4"/>
            </p:custDataLst>
          </p:nvPr>
        </p:nvSpPr>
        <p:spPr>
          <a:xfrm>
            <a:off x="502444" y="714375"/>
            <a:ext cx="7371076" cy="4041680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1"/>
            </p:custDataLst>
          </p:nvPr>
        </p:nvPicPr>
        <p:blipFill>
          <a:blip r:embed="rId8" r:link="rId9" cstate="email"/>
          <a:stretch>
            <a:fillRect/>
          </a:stretch>
        </p:blipFill>
        <p:spPr>
          <a:xfrm>
            <a:off x="0" y="0"/>
            <a:ext cx="540068" cy="491462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10" r:link="rId11" cstate="email"/>
          <a:stretch>
            <a:fillRect/>
          </a:stretch>
        </p:blipFill>
        <p:spPr>
          <a:xfrm>
            <a:off x="8603933" y="0"/>
            <a:ext cx="540068" cy="491462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502448" y="714381"/>
            <a:ext cx="8139178" cy="404168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1"/>
            </p:custDataLst>
          </p:nvPr>
        </p:nvPicPr>
        <p:blipFill>
          <a:blip r:embed="rId8" r:link="rId9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652951"/>
            <a:ext cx="3619500" cy="833438"/>
          </a:xfrm>
        </p:spPr>
        <p:txBody>
          <a:bodyPr vert="horz" wrap="square" lIns="0" tIns="0" rIns="0" bIns="0" anchor="t" anchorCtr="0">
            <a:normAutofit/>
          </a:bodyPr>
          <a:lstStyle>
            <a:lvl1pPr marL="193040" marR="0" indent="-193040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015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609487"/>
            <a:ext cx="3619024" cy="1013936"/>
          </a:xfrm>
        </p:spPr>
        <p:txBody>
          <a:bodyPr vert="horz" wrap="square" lIns="0" tIns="0" rIns="0" bIns="0"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3715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8" r:link="rId9" cstate="email"/>
          <a:stretch>
            <a:fillRect/>
          </a:stretch>
        </p:blipFill>
        <p:spPr>
          <a:xfrm>
            <a:off x="0" y="0"/>
            <a:ext cx="540068" cy="491462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10" r:link="rId11" cstate="email"/>
          <a:stretch>
            <a:fillRect/>
          </a:stretch>
        </p:blipFill>
        <p:spPr>
          <a:xfrm>
            <a:off x="8603933" y="0"/>
            <a:ext cx="540068" cy="49146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23"/>
            <a:ext cx="8139178" cy="33147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56" y="227857"/>
            <a:ext cx="8705888" cy="468778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015"/>
          </a:p>
        </p:txBody>
      </p:sp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10" r:link="rId11" cstate="email"/>
          <a:stretch>
            <a:fillRect/>
          </a:stretch>
        </p:blipFill>
        <p:spPr>
          <a:xfrm>
            <a:off x="0" y="0"/>
            <a:ext cx="540068" cy="491462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12" r:link="rId13" cstate="email"/>
          <a:stretch>
            <a:fillRect/>
          </a:stretch>
        </p:blipFill>
        <p:spPr>
          <a:xfrm>
            <a:off x="8603933" y="0"/>
            <a:ext cx="540068" cy="49146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961200" y="936900"/>
            <a:ext cx="7219800" cy="542700"/>
          </a:xfrm>
        </p:spPr>
        <p:txBody>
          <a:bodyPr wrap="square" anchor="ctr">
            <a:normAutofit/>
          </a:bodyPr>
          <a:lstStyle>
            <a:lvl1pPr>
              <a:defRPr sz="18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960835" y="1622700"/>
            <a:ext cx="7219950" cy="2583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3618452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015"/>
          </a:p>
        </p:txBody>
      </p:sp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10" r:link="rId11" cstate="email"/>
          <a:stretch>
            <a:fillRect/>
          </a:stretch>
        </p:blipFill>
        <p:spPr>
          <a:xfrm>
            <a:off x="8603933" y="0"/>
            <a:ext cx="540068" cy="49146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00"/>
            <a:ext cx="2970000" cy="661500"/>
          </a:xfrm>
        </p:spPr>
        <p:txBody>
          <a:bodyPr wrap="square" anchor="ctr" anchorCtr="0">
            <a:normAutofit/>
          </a:bodyPr>
          <a:lstStyle>
            <a:lvl1pPr>
              <a:defRPr sz="2025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000"/>
            <a:ext cx="2967300" cy="3069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454"/>
            <a:ext cx="4860000" cy="381595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199825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015"/>
          </a:p>
        </p:txBody>
      </p:sp>
      <p:pic>
        <p:nvPicPr>
          <p:cNvPr id="10" name="图片 9"/>
          <p:cNvPicPr/>
          <p:nvPr userDrawn="1">
            <p:custDataLst>
              <p:tags r:id="rId2"/>
            </p:custDataLst>
          </p:nvPr>
        </p:nvPicPr>
        <p:blipFill>
          <a:blip r:embed="rId11" r:link="rId12" cstate="email"/>
          <a:stretch>
            <a:fillRect/>
          </a:stretch>
        </p:blipFill>
        <p:spPr>
          <a:xfrm>
            <a:off x="0" y="0"/>
            <a:ext cx="540068" cy="491462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13" r:link="rId14" cstate="email"/>
          <a:stretch>
            <a:fillRect/>
          </a:stretch>
        </p:blipFill>
        <p:spPr>
          <a:xfrm>
            <a:off x="8603933" y="0"/>
            <a:ext cx="540068" cy="49146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59000" y="585900"/>
            <a:ext cx="8232300" cy="469800"/>
          </a:xfrm>
        </p:spPr>
        <p:txBody>
          <a:bodyPr wrap="square" anchor="ctr">
            <a:normAutofit/>
          </a:bodyPr>
          <a:lstStyle>
            <a:lvl1pPr algn="ctr">
              <a:defRPr sz="2025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459000" y="1244700"/>
            <a:ext cx="8231981" cy="621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459581" y="2106000"/>
            <a:ext cx="8224200" cy="25731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1"/>
            </p:custDataLst>
          </p:nvPr>
        </p:nvSpPr>
        <p:spPr>
          <a:xfrm>
            <a:off x="0" y="3771728"/>
            <a:ext cx="9144000" cy="137177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015"/>
          </a:p>
        </p:txBody>
      </p:sp>
      <p:pic>
        <p:nvPicPr>
          <p:cNvPr id="10" name="图片 9"/>
          <p:cNvPicPr/>
          <p:nvPr userDrawn="1">
            <p:custDataLst>
              <p:tags r:id="rId2"/>
            </p:custDataLst>
          </p:nvPr>
        </p:nvPicPr>
        <p:blipFill>
          <a:blip r:embed="rId11" r:link="rId12" cstate="email"/>
          <a:stretch>
            <a:fillRect/>
          </a:stretch>
        </p:blipFill>
        <p:spPr>
          <a:xfrm>
            <a:off x="0" y="0"/>
            <a:ext cx="540068" cy="491462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13" r:link="rId14" cstate="email"/>
          <a:stretch>
            <a:fillRect/>
          </a:stretch>
        </p:blipFill>
        <p:spPr>
          <a:xfrm>
            <a:off x="8603933" y="0"/>
            <a:ext cx="540068" cy="49146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53600" y="502200"/>
            <a:ext cx="8232300" cy="423900"/>
          </a:xfrm>
        </p:spPr>
        <p:txBody>
          <a:bodyPr wrap="square" anchor="ctr" anchorCtr="0">
            <a:normAutofit/>
          </a:bodyPr>
          <a:lstStyle>
            <a:lvl1pPr algn="ctr">
              <a:defRPr sz="18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453628" y="1260900"/>
            <a:ext cx="8243100" cy="2408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445500" y="3885300"/>
            <a:ext cx="8251200" cy="7587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015"/>
          </a:p>
        </p:txBody>
      </p:sp>
      <p:pic>
        <p:nvPicPr>
          <p:cNvPr id="12" name="图片 11"/>
          <p:cNvPicPr/>
          <p:nvPr userDrawn="1">
            <p:custDataLst>
              <p:tags r:id="rId2"/>
            </p:custDataLst>
          </p:nvPr>
        </p:nvPicPr>
        <p:blipFill>
          <a:blip r:embed="rId13" r:link="rId14" cstate="email"/>
          <a:stretch>
            <a:fillRect/>
          </a:stretch>
        </p:blipFill>
        <p:spPr>
          <a:xfrm>
            <a:off x="8603933" y="4652039"/>
            <a:ext cx="540068" cy="491462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15" r:link="rId16" cstate="email"/>
          <a:stretch>
            <a:fillRect/>
          </a:stretch>
        </p:blipFill>
        <p:spPr>
          <a:xfrm>
            <a:off x="0" y="4652039"/>
            <a:ext cx="540068" cy="49146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34700" y="178200"/>
            <a:ext cx="8278200" cy="33147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434700" y="1247400"/>
            <a:ext cx="4006800" cy="217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4681800" y="1247400"/>
            <a:ext cx="4025700" cy="217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>
            <a:off x="429300" y="3612600"/>
            <a:ext cx="4006800" cy="585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4689900" y="3609900"/>
            <a:ext cx="4025700" cy="5859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715268"/>
            <a:ext cx="9144000" cy="3712964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015"/>
          </a:p>
        </p:txBody>
      </p:sp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10" r:link="rId11" cstate="email"/>
          <a:stretch>
            <a:fillRect/>
          </a:stretch>
        </p:blipFill>
        <p:spPr>
          <a:xfrm>
            <a:off x="7928848" y="4037712"/>
            <a:ext cx="1215152" cy="110578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12" r:link="rId13" cstate="email"/>
          <a:stretch>
            <a:fillRect/>
          </a:stretch>
        </p:blipFill>
        <p:spPr>
          <a:xfrm>
            <a:off x="0" y="4037712"/>
            <a:ext cx="1215152" cy="110578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42100" y="1004400"/>
            <a:ext cx="6858000" cy="1790100"/>
          </a:xfrm>
        </p:spPr>
        <p:txBody>
          <a:bodyPr wrap="square" anchor="b">
            <a:normAutofit/>
          </a:bodyPr>
          <a:lstStyle>
            <a:lvl1pPr algn="ctr">
              <a:defRPr sz="3375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375"/>
            <a:ext cx="2970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375"/>
            <a:ext cx="2025000" cy="2376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1141810" y="2897100"/>
            <a:ext cx="6858000" cy="1242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F2E0-E9A0-480E-AF9E-83383DA476B3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C680-C515-4650-A602-945DB18737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F2E0-E9A0-480E-AF9E-83383DA476B3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C680-C515-4650-A602-945DB18737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F2E0-E9A0-480E-AF9E-83383DA476B3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C680-C515-4650-A602-945DB18737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F2E0-E9A0-480E-AF9E-83383DA476B3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C680-C515-4650-A602-945DB18737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F2E0-E9A0-480E-AF9E-83383DA476B3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C680-C515-4650-A602-945DB18737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F2E0-E9A0-480E-AF9E-83383DA476B3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C680-C515-4650-A602-945DB18737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F2E0-E9A0-480E-AF9E-83383DA476B3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FC680-C515-4650-A602-945DB18737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ags" Target="../tags/tag5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7F2E0-E9A0-480E-AF9E-83383DA476B3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FC680-C515-4650-A602-945DB18737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332423"/>
            <a:ext cx="8139178" cy="331473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721049"/>
            <a:ext cx="8139178" cy="4041680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514350" rtl="0" eaLnBrk="1" fontAlgn="auto" latinLnBrk="0" hangingPunct="1">
        <a:lnSpc>
          <a:spcPct val="100000"/>
        </a:lnSpc>
        <a:spcBef>
          <a:spcPct val="0"/>
        </a:spcBef>
        <a:buNone/>
        <a:defRPr sz="135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28905" indent="-128270" algn="l" defTabSz="5143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9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386080" indent="-128270" algn="l" defTabSz="5143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905510" algn="l"/>
        </a:tabLst>
        <a:defRPr sz="9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643255" indent="-128270" algn="l" defTabSz="5143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9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900430" indent="-128270" algn="l" defTabSz="5143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9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157605" indent="-128270" algn="l" defTabSz="51435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9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image" Target="../media/image10.jpe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4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98.xml"/><Relationship Id="rId7" Type="http://schemas.openxmlformats.org/officeDocument/2006/relationships/image" Target="file:///C:\Users\1V994W2\PycharmProjects\PPT_Background_Generation/pic_temp/0_pic_quater_right_down.png" TargetMode="Externa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10.jpeg"/><Relationship Id="rId4" Type="http://schemas.openxmlformats.org/officeDocument/2006/relationships/tags" Target="../tags/tag199.xml"/><Relationship Id="rId9" Type="http://schemas.openxmlformats.org/officeDocument/2006/relationships/image" Target="file:///C:\Users\1V994W2\PycharmProjects\PPT_Background_Generation/pic_temp/1_pic_quater_left_down.pn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1_pic_quater_left_down.png" TargetMode="External"/><Relationship Id="rId3" Type="http://schemas.openxmlformats.org/officeDocument/2006/relationships/tags" Target="../tags/tag202.xml"/><Relationship Id="rId7" Type="http://schemas.openxmlformats.org/officeDocument/2006/relationships/image" Target="../media/image4.png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image" Target="file:///C:\Users\1V994W2\PycharmProjects\PPT_Background_Generation/pic_temp/0_pic_quater_right_down.png" TargetMode="Externa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1_pic_quater_left_down.png" TargetMode="External"/><Relationship Id="rId3" Type="http://schemas.openxmlformats.org/officeDocument/2006/relationships/tags" Target="../tags/tag205.xml"/><Relationship Id="rId7" Type="http://schemas.openxmlformats.org/officeDocument/2006/relationships/image" Target="../media/image4.png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6" Type="http://schemas.openxmlformats.org/officeDocument/2006/relationships/image" Target="file:///C:\Users\1V994W2\PycharmProjects\PPT_Background_Generation/pic_temp/0_pic_quater_right_down.png" TargetMode="Externa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1_pic_quater_left_down.png" TargetMode="External"/><Relationship Id="rId3" Type="http://schemas.openxmlformats.org/officeDocument/2006/relationships/tags" Target="../tags/tag208.xml"/><Relationship Id="rId7" Type="http://schemas.openxmlformats.org/officeDocument/2006/relationships/image" Target="../media/image4.png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image" Target="file:///C:\Users\1V994W2\PycharmProjects\PPT_Background_Generation/pic_temp/0_pic_quater_right_down.png" TargetMode="Externa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1_pic_quater_left_down.png" TargetMode="External"/><Relationship Id="rId3" Type="http://schemas.openxmlformats.org/officeDocument/2006/relationships/tags" Target="../tags/tag211.xml"/><Relationship Id="rId7" Type="http://schemas.openxmlformats.org/officeDocument/2006/relationships/image" Target="../media/image4.png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6" Type="http://schemas.openxmlformats.org/officeDocument/2006/relationships/image" Target="file:///C:\Users\1V994W2\PycharmProjects\PPT_Background_Generation/pic_temp/0_pic_quater_right_down.png" TargetMode="Externa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1_pic_quater_left_down.png" TargetMode="External"/><Relationship Id="rId3" Type="http://schemas.openxmlformats.org/officeDocument/2006/relationships/tags" Target="../tags/tag214.xml"/><Relationship Id="rId7" Type="http://schemas.openxmlformats.org/officeDocument/2006/relationships/image" Target="../media/image4.png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6" Type="http://schemas.openxmlformats.org/officeDocument/2006/relationships/image" Target="file:///C:\Users\1V994W2\PycharmProjects\PPT_Background_Generation/pic_temp/0_pic_quater_right_down.png" TargetMode="Externa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1_pic_quater_left_down.png" TargetMode="External"/><Relationship Id="rId3" Type="http://schemas.openxmlformats.org/officeDocument/2006/relationships/tags" Target="../tags/tag217.xml"/><Relationship Id="rId7" Type="http://schemas.openxmlformats.org/officeDocument/2006/relationships/image" Target="../media/image4.png"/><Relationship Id="rId12" Type="http://schemas.openxmlformats.org/officeDocument/2006/relationships/image" Target="../media/image26.jpeg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image" Target="file:///C:\Users\1V994W2\PycharmProjects\PPT_Background_Generation/pic_temp/0_pic_quater_right_down.png" TargetMode="External"/><Relationship Id="rId11" Type="http://schemas.openxmlformats.org/officeDocument/2006/relationships/image" Target="../media/image25.jpeg"/><Relationship Id="rId5" Type="http://schemas.openxmlformats.org/officeDocument/2006/relationships/image" Target="../media/image3.png"/><Relationship Id="rId10" Type="http://schemas.openxmlformats.org/officeDocument/2006/relationships/image" Target="../media/image24.jpe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20.xml"/><Relationship Id="rId7" Type="http://schemas.openxmlformats.org/officeDocument/2006/relationships/image" Target="file:///C:\Users\1V994W2\PycharmProjects\PPT_Background_Generation/pic_temp/0_pic_quater_right_down.png" TargetMode="Externa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221.xml"/><Relationship Id="rId9" Type="http://schemas.openxmlformats.org/officeDocument/2006/relationships/image" Target="file:///C:\Users\1V994W2\PycharmProjects\PPT_Background_Generation/pic_temp/1_pic_quater_left_down.png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1_pic_quater_left_down.png" TargetMode="External"/><Relationship Id="rId3" Type="http://schemas.openxmlformats.org/officeDocument/2006/relationships/tags" Target="../tags/tag224.xml"/><Relationship Id="rId7" Type="http://schemas.openxmlformats.org/officeDocument/2006/relationships/image" Target="../media/image4.png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6" Type="http://schemas.openxmlformats.org/officeDocument/2006/relationships/image" Target="file:///C:\Users\1V994W2\PycharmProjects\PPT_Background_Generation/pic_temp/0_pic_quater_right_down.png" TargetMode="External"/><Relationship Id="rId11" Type="http://schemas.openxmlformats.org/officeDocument/2006/relationships/image" Target="../media/image29.jpeg"/><Relationship Id="rId5" Type="http://schemas.openxmlformats.org/officeDocument/2006/relationships/image" Target="../media/image3.png"/><Relationship Id="rId10" Type="http://schemas.openxmlformats.org/officeDocument/2006/relationships/image" Target="../media/image28.jpe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1_pic_quater_left_down.png" TargetMode="External"/><Relationship Id="rId3" Type="http://schemas.openxmlformats.org/officeDocument/2006/relationships/tags" Target="../tags/tag227.xml"/><Relationship Id="rId7" Type="http://schemas.openxmlformats.org/officeDocument/2006/relationships/image" Target="../media/image4.png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image" Target="file:///C:\Users\1V994W2\PycharmProjects\PPT_Background_Generation/pic_temp/0_pic_quater_right_down.png" TargetMode="Externa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35.xml"/><Relationship Id="rId13" Type="http://schemas.openxmlformats.org/officeDocument/2006/relationships/tags" Target="../tags/tag240.xml"/><Relationship Id="rId18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tags" Target="../tags/tag230.xml"/><Relationship Id="rId7" Type="http://schemas.openxmlformats.org/officeDocument/2006/relationships/tags" Target="../tags/tag234.xml"/><Relationship Id="rId12" Type="http://schemas.openxmlformats.org/officeDocument/2006/relationships/tags" Target="../tags/tag239.xml"/><Relationship Id="rId17" Type="http://schemas.openxmlformats.org/officeDocument/2006/relationships/image" Target="../media/image3.png"/><Relationship Id="rId2" Type="http://schemas.openxmlformats.org/officeDocument/2006/relationships/tags" Target="../tags/tag229.xml"/><Relationship Id="rId16" Type="http://schemas.openxmlformats.org/officeDocument/2006/relationships/slideLayout" Target="../slideLayouts/slideLayout18.xml"/><Relationship Id="rId20" Type="http://schemas.openxmlformats.org/officeDocument/2006/relationships/image" Target="file:///C:\Users\1V994W2\PycharmProjects\PPT_Background_Generation/pic_temp/1_pic_quater_left_down.png" TargetMode="External"/><Relationship Id="rId1" Type="http://schemas.openxmlformats.org/officeDocument/2006/relationships/tags" Target="../tags/tag228.xml"/><Relationship Id="rId6" Type="http://schemas.openxmlformats.org/officeDocument/2006/relationships/tags" Target="../tags/tag233.xml"/><Relationship Id="rId11" Type="http://schemas.openxmlformats.org/officeDocument/2006/relationships/tags" Target="../tags/tag238.xml"/><Relationship Id="rId5" Type="http://schemas.openxmlformats.org/officeDocument/2006/relationships/tags" Target="../tags/tag232.xml"/><Relationship Id="rId15" Type="http://schemas.openxmlformats.org/officeDocument/2006/relationships/tags" Target="../tags/tag242.xml"/><Relationship Id="rId10" Type="http://schemas.openxmlformats.org/officeDocument/2006/relationships/tags" Target="../tags/tag237.xml"/><Relationship Id="rId19" Type="http://schemas.openxmlformats.org/officeDocument/2006/relationships/image" Target="../media/image4.png"/><Relationship Id="rId4" Type="http://schemas.openxmlformats.org/officeDocument/2006/relationships/tags" Target="../tags/tag231.xml"/><Relationship Id="rId9" Type="http://schemas.openxmlformats.org/officeDocument/2006/relationships/tags" Target="../tags/tag236.xml"/><Relationship Id="rId14" Type="http://schemas.openxmlformats.org/officeDocument/2006/relationships/tags" Target="../tags/tag24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50.xml"/><Relationship Id="rId13" Type="http://schemas.openxmlformats.org/officeDocument/2006/relationships/slideLayout" Target="../slideLayouts/slideLayout18.xml"/><Relationship Id="rId3" Type="http://schemas.openxmlformats.org/officeDocument/2006/relationships/tags" Target="../tags/tag245.xml"/><Relationship Id="rId7" Type="http://schemas.openxmlformats.org/officeDocument/2006/relationships/tags" Target="../tags/tag249.xml"/><Relationship Id="rId12" Type="http://schemas.openxmlformats.org/officeDocument/2006/relationships/tags" Target="../tags/tag254.xml"/><Relationship Id="rId17" Type="http://schemas.openxmlformats.org/officeDocument/2006/relationships/image" Target="file:///C:\Users\1V994W2\PycharmProjects\PPT_Background_Generation/pic_temp/1_pic_quater_left_down.png" TargetMode="External"/><Relationship Id="rId2" Type="http://schemas.openxmlformats.org/officeDocument/2006/relationships/tags" Target="../tags/tag244.xml"/><Relationship Id="rId16" Type="http://schemas.openxmlformats.org/officeDocument/2006/relationships/image" Target="../media/image4.png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11" Type="http://schemas.openxmlformats.org/officeDocument/2006/relationships/tags" Target="../tags/tag253.xml"/><Relationship Id="rId5" Type="http://schemas.openxmlformats.org/officeDocument/2006/relationships/tags" Target="../tags/tag247.xml"/><Relationship Id="rId15" Type="http://schemas.openxmlformats.org/officeDocument/2006/relationships/image" Target="file:///C:\Users\1V994W2\PycharmProjects\PPT_Background_Generation/pic_temp/0_pic_quater_right_down.png" TargetMode="External"/><Relationship Id="rId10" Type="http://schemas.openxmlformats.org/officeDocument/2006/relationships/tags" Target="../tags/tag252.xml"/><Relationship Id="rId4" Type="http://schemas.openxmlformats.org/officeDocument/2006/relationships/tags" Target="../tags/tag246.xml"/><Relationship Id="rId9" Type="http://schemas.openxmlformats.org/officeDocument/2006/relationships/tags" Target="../tags/tag251.xml"/><Relationship Id="rId1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1_pic_quater_left_down.png" TargetMode="External"/><Relationship Id="rId3" Type="http://schemas.openxmlformats.org/officeDocument/2006/relationships/tags" Target="../tags/tag257.xml"/><Relationship Id="rId7" Type="http://schemas.openxmlformats.org/officeDocument/2006/relationships/image" Target="../media/image4.png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6" Type="http://schemas.openxmlformats.org/officeDocument/2006/relationships/image" Target="file:///C:\Users\1V994W2\PycharmProjects\PPT_Background_Generation/pic_temp/0_pic_quater_right_down.png" TargetMode="Externa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60.xml"/><Relationship Id="rId7" Type="http://schemas.openxmlformats.org/officeDocument/2006/relationships/image" Target="file:///C:\Users\1V994W2\PycharmProjects\PPT_Background_Generation/pic_temp/0_pic_quater_right_down.png" TargetMode="External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31.jpeg"/><Relationship Id="rId4" Type="http://schemas.openxmlformats.org/officeDocument/2006/relationships/tags" Target="../tags/tag261.xml"/><Relationship Id="rId9" Type="http://schemas.openxmlformats.org/officeDocument/2006/relationships/image" Target="file:///C:\Users\1V994W2\PycharmProjects\PPT_Background_Generation/pic_temp/1_pic_quater_left_down.png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64.xml"/><Relationship Id="rId7" Type="http://schemas.openxmlformats.org/officeDocument/2006/relationships/image" Target="file:///C:\Users\1V994W2\PycharmProjects\PPT_Background_Generation/pic_temp/0_pic_quater_right_down.png" TargetMode="External"/><Relationship Id="rId2" Type="http://schemas.openxmlformats.org/officeDocument/2006/relationships/tags" Target="../tags/tag263.xml"/><Relationship Id="rId1" Type="http://schemas.openxmlformats.org/officeDocument/2006/relationships/tags" Target="../tags/tag262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265.xml"/><Relationship Id="rId9" Type="http://schemas.openxmlformats.org/officeDocument/2006/relationships/image" Target="file:///C:\Users\1V994W2\PycharmProjects\PPT_Background_Generation/pic_temp/1_pic_quater_left_down.png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73.xml"/><Relationship Id="rId13" Type="http://schemas.openxmlformats.org/officeDocument/2006/relationships/slideLayout" Target="../slideLayouts/slideLayout18.xml"/><Relationship Id="rId3" Type="http://schemas.openxmlformats.org/officeDocument/2006/relationships/tags" Target="../tags/tag268.xml"/><Relationship Id="rId7" Type="http://schemas.openxmlformats.org/officeDocument/2006/relationships/tags" Target="../tags/tag272.xml"/><Relationship Id="rId12" Type="http://schemas.openxmlformats.org/officeDocument/2006/relationships/tags" Target="../tags/tag277.xml"/><Relationship Id="rId17" Type="http://schemas.openxmlformats.org/officeDocument/2006/relationships/image" Target="file:///C:\Users\1V994W2\PycharmProjects\PPT_Background_Generation/pic_temp/1_pic_quater_left_down.png" TargetMode="External"/><Relationship Id="rId2" Type="http://schemas.openxmlformats.org/officeDocument/2006/relationships/tags" Target="../tags/tag267.xml"/><Relationship Id="rId16" Type="http://schemas.openxmlformats.org/officeDocument/2006/relationships/image" Target="../media/image4.png"/><Relationship Id="rId1" Type="http://schemas.openxmlformats.org/officeDocument/2006/relationships/tags" Target="../tags/tag266.xml"/><Relationship Id="rId6" Type="http://schemas.openxmlformats.org/officeDocument/2006/relationships/tags" Target="../tags/tag271.xml"/><Relationship Id="rId11" Type="http://schemas.openxmlformats.org/officeDocument/2006/relationships/tags" Target="../tags/tag276.xml"/><Relationship Id="rId5" Type="http://schemas.openxmlformats.org/officeDocument/2006/relationships/tags" Target="../tags/tag270.xml"/><Relationship Id="rId15" Type="http://schemas.openxmlformats.org/officeDocument/2006/relationships/image" Target="file:///C:\Users\1V994W2\PycharmProjects\PPT_Background_Generation/pic_temp/0_pic_quater_right_down.png" TargetMode="External"/><Relationship Id="rId10" Type="http://schemas.openxmlformats.org/officeDocument/2006/relationships/tags" Target="../tags/tag275.xml"/><Relationship Id="rId4" Type="http://schemas.openxmlformats.org/officeDocument/2006/relationships/tags" Target="../tags/tag269.xml"/><Relationship Id="rId9" Type="http://schemas.openxmlformats.org/officeDocument/2006/relationships/tags" Target="../tags/tag274.xml"/><Relationship Id="rId1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1_pic_quater_left_down.png" TargetMode="External"/><Relationship Id="rId3" Type="http://schemas.openxmlformats.org/officeDocument/2006/relationships/tags" Target="../tags/tag280.xml"/><Relationship Id="rId7" Type="http://schemas.openxmlformats.org/officeDocument/2006/relationships/image" Target="../media/image4.png"/><Relationship Id="rId2" Type="http://schemas.openxmlformats.org/officeDocument/2006/relationships/tags" Target="../tags/tag279.xml"/><Relationship Id="rId1" Type="http://schemas.openxmlformats.org/officeDocument/2006/relationships/tags" Target="../tags/tag278.xml"/><Relationship Id="rId6" Type="http://schemas.openxmlformats.org/officeDocument/2006/relationships/image" Target="file:///C:\Users\1V994W2\PycharmProjects\PPT_Background_Generation/pic_temp/0_pic_quater_right_down.png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33.jpe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1_pic_quater_left_down.png" TargetMode="External"/><Relationship Id="rId3" Type="http://schemas.openxmlformats.org/officeDocument/2006/relationships/tags" Target="../tags/tag283.xml"/><Relationship Id="rId7" Type="http://schemas.openxmlformats.org/officeDocument/2006/relationships/image" Target="../media/image4.png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6" Type="http://schemas.openxmlformats.org/officeDocument/2006/relationships/image" Target="file:///C:\Users\1V994W2\PycharmProjects\PPT_Background_Generation/pic_temp/0_pic_quater_right_down.png" TargetMode="Externa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86.xml"/><Relationship Id="rId7" Type="http://schemas.openxmlformats.org/officeDocument/2006/relationships/image" Target="file:///C:\Users\1V994W2\PycharmProjects\PPT_Background_Generation/pic_temp/0_pic_quater_right_down.png" TargetMode="External"/><Relationship Id="rId2" Type="http://schemas.openxmlformats.org/officeDocument/2006/relationships/tags" Target="../tags/tag285.xml"/><Relationship Id="rId1" Type="http://schemas.openxmlformats.org/officeDocument/2006/relationships/tags" Target="../tags/tag284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287.xml"/><Relationship Id="rId9" Type="http://schemas.openxmlformats.org/officeDocument/2006/relationships/image" Target="file:///C:\Users\1V994W2\PycharmProjects\PPT_Background_Generation/pic_temp/1_pic_quater_left_down.png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1_pic_quater_left_down.png" TargetMode="External"/><Relationship Id="rId3" Type="http://schemas.openxmlformats.org/officeDocument/2006/relationships/tags" Target="../tags/tag290.xml"/><Relationship Id="rId7" Type="http://schemas.openxmlformats.org/officeDocument/2006/relationships/image" Target="../media/image4.png"/><Relationship Id="rId2" Type="http://schemas.openxmlformats.org/officeDocument/2006/relationships/tags" Target="../tags/tag289.xml"/><Relationship Id="rId1" Type="http://schemas.openxmlformats.org/officeDocument/2006/relationships/tags" Target="../tags/tag288.xml"/><Relationship Id="rId6" Type="http://schemas.openxmlformats.org/officeDocument/2006/relationships/image" Target="file:///C:\Users\1V994W2\PycharmProjects\PPT_Background_Generation/pic_temp/0_pic_quater_right_down.png" TargetMode="Externa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298.xml"/><Relationship Id="rId13" Type="http://schemas.openxmlformats.org/officeDocument/2006/relationships/notesSlide" Target="../notesSlides/notesSlide4.xml"/><Relationship Id="rId18" Type="http://schemas.openxmlformats.org/officeDocument/2006/relationships/image" Target="../media/image14.jpeg"/><Relationship Id="rId3" Type="http://schemas.openxmlformats.org/officeDocument/2006/relationships/tags" Target="../tags/tag293.xml"/><Relationship Id="rId7" Type="http://schemas.openxmlformats.org/officeDocument/2006/relationships/tags" Target="../tags/tag297.xml"/><Relationship Id="rId12" Type="http://schemas.openxmlformats.org/officeDocument/2006/relationships/slideLayout" Target="../slideLayouts/slideLayout18.xml"/><Relationship Id="rId17" Type="http://schemas.openxmlformats.org/officeDocument/2006/relationships/image" Target="file:///C:\Users\1V994W2\PycharmProjects\PPT_Background_Generation/pic_temp/1_pic_quater_left_down.png" TargetMode="External"/><Relationship Id="rId2" Type="http://schemas.openxmlformats.org/officeDocument/2006/relationships/tags" Target="../tags/tag292.xml"/><Relationship Id="rId16" Type="http://schemas.openxmlformats.org/officeDocument/2006/relationships/image" Target="../media/image4.png"/><Relationship Id="rId1" Type="http://schemas.openxmlformats.org/officeDocument/2006/relationships/tags" Target="../tags/tag291.xml"/><Relationship Id="rId6" Type="http://schemas.openxmlformats.org/officeDocument/2006/relationships/tags" Target="../tags/tag296.xml"/><Relationship Id="rId11" Type="http://schemas.openxmlformats.org/officeDocument/2006/relationships/tags" Target="../tags/tag301.xml"/><Relationship Id="rId5" Type="http://schemas.openxmlformats.org/officeDocument/2006/relationships/tags" Target="../tags/tag295.xml"/><Relationship Id="rId15" Type="http://schemas.openxmlformats.org/officeDocument/2006/relationships/image" Target="file:///C:\Users\1V994W2\PycharmProjects\PPT_Background_Generation/pic_temp/0_pic_quater_right_down.png" TargetMode="External"/><Relationship Id="rId10" Type="http://schemas.openxmlformats.org/officeDocument/2006/relationships/tags" Target="../tags/tag300.xml"/><Relationship Id="rId4" Type="http://schemas.openxmlformats.org/officeDocument/2006/relationships/tags" Target="../tags/tag294.xml"/><Relationship Id="rId9" Type="http://schemas.openxmlformats.org/officeDocument/2006/relationships/tags" Target="../tags/tag299.xml"/><Relationship Id="rId1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1_pic_quater_left_down.png" TargetMode="External"/><Relationship Id="rId3" Type="http://schemas.openxmlformats.org/officeDocument/2006/relationships/tags" Target="../tags/tag304.xml"/><Relationship Id="rId7" Type="http://schemas.openxmlformats.org/officeDocument/2006/relationships/image" Target="../media/image4.png"/><Relationship Id="rId2" Type="http://schemas.openxmlformats.org/officeDocument/2006/relationships/tags" Target="../tags/tag303.xml"/><Relationship Id="rId1" Type="http://schemas.openxmlformats.org/officeDocument/2006/relationships/tags" Target="../tags/tag302.xml"/><Relationship Id="rId6" Type="http://schemas.openxmlformats.org/officeDocument/2006/relationships/image" Target="file:///C:\Users\1V994W2\PycharmProjects\PPT_Background_Generation/pic_temp/0_pic_quater_right_down.png" TargetMode="Externa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1_pic_quater_left_down.png" TargetMode="External"/><Relationship Id="rId3" Type="http://schemas.openxmlformats.org/officeDocument/2006/relationships/tags" Target="../tags/tag307.xml"/><Relationship Id="rId7" Type="http://schemas.openxmlformats.org/officeDocument/2006/relationships/image" Target="../media/image4.png"/><Relationship Id="rId2" Type="http://schemas.openxmlformats.org/officeDocument/2006/relationships/tags" Target="../tags/tag306.xml"/><Relationship Id="rId1" Type="http://schemas.openxmlformats.org/officeDocument/2006/relationships/tags" Target="../tags/tag305.xml"/><Relationship Id="rId6" Type="http://schemas.openxmlformats.org/officeDocument/2006/relationships/image" Target="file:///C:\Users\1V994W2\PycharmProjects\PPT_Background_Generation/pic_temp/0_pic_quater_right_down.png" TargetMode="Externa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1_pic_quater_left_down.png" TargetMode="External"/><Relationship Id="rId3" Type="http://schemas.openxmlformats.org/officeDocument/2006/relationships/tags" Target="../tags/tag310.xml"/><Relationship Id="rId7" Type="http://schemas.openxmlformats.org/officeDocument/2006/relationships/image" Target="../media/image4.png"/><Relationship Id="rId2" Type="http://schemas.openxmlformats.org/officeDocument/2006/relationships/tags" Target="../tags/tag309.xml"/><Relationship Id="rId1" Type="http://schemas.openxmlformats.org/officeDocument/2006/relationships/tags" Target="../tags/tag308.xml"/><Relationship Id="rId6" Type="http://schemas.openxmlformats.org/officeDocument/2006/relationships/image" Target="file:///C:\Users\1V994W2\PycharmProjects\PPT_Background_Generation/pic_temp/0_pic_quater_right_down.png" TargetMode="Externa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318.xml"/><Relationship Id="rId13" Type="http://schemas.openxmlformats.org/officeDocument/2006/relationships/notesSlide" Target="../notesSlides/notesSlide5.xml"/><Relationship Id="rId18" Type="http://schemas.openxmlformats.org/officeDocument/2006/relationships/image" Target="../media/image14.jpeg"/><Relationship Id="rId3" Type="http://schemas.openxmlformats.org/officeDocument/2006/relationships/tags" Target="../tags/tag313.xml"/><Relationship Id="rId7" Type="http://schemas.openxmlformats.org/officeDocument/2006/relationships/tags" Target="../tags/tag317.xml"/><Relationship Id="rId12" Type="http://schemas.openxmlformats.org/officeDocument/2006/relationships/slideLayout" Target="../slideLayouts/slideLayout18.xml"/><Relationship Id="rId17" Type="http://schemas.openxmlformats.org/officeDocument/2006/relationships/image" Target="file:///C:\Users\1V994W2\PycharmProjects\PPT_Background_Generation/pic_temp/1_pic_quater_left_down.png" TargetMode="External"/><Relationship Id="rId2" Type="http://schemas.openxmlformats.org/officeDocument/2006/relationships/tags" Target="../tags/tag312.xml"/><Relationship Id="rId16" Type="http://schemas.openxmlformats.org/officeDocument/2006/relationships/image" Target="../media/image4.png"/><Relationship Id="rId1" Type="http://schemas.openxmlformats.org/officeDocument/2006/relationships/tags" Target="../tags/tag311.xml"/><Relationship Id="rId6" Type="http://schemas.openxmlformats.org/officeDocument/2006/relationships/tags" Target="../tags/tag316.xml"/><Relationship Id="rId11" Type="http://schemas.openxmlformats.org/officeDocument/2006/relationships/tags" Target="../tags/tag321.xml"/><Relationship Id="rId5" Type="http://schemas.openxmlformats.org/officeDocument/2006/relationships/tags" Target="../tags/tag315.xml"/><Relationship Id="rId15" Type="http://schemas.openxmlformats.org/officeDocument/2006/relationships/image" Target="file:///C:\Users\1V994W2\PycharmProjects\PPT_Background_Generation/pic_temp/0_pic_quater_right_down.png" TargetMode="External"/><Relationship Id="rId10" Type="http://schemas.openxmlformats.org/officeDocument/2006/relationships/tags" Target="../tags/tag320.xml"/><Relationship Id="rId4" Type="http://schemas.openxmlformats.org/officeDocument/2006/relationships/tags" Target="../tags/tag314.xml"/><Relationship Id="rId9" Type="http://schemas.openxmlformats.org/officeDocument/2006/relationships/tags" Target="../tags/tag319.xml"/><Relationship Id="rId1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1_pic_quater_left_down.png" TargetMode="External"/><Relationship Id="rId3" Type="http://schemas.openxmlformats.org/officeDocument/2006/relationships/tags" Target="../tags/tag324.xml"/><Relationship Id="rId7" Type="http://schemas.openxmlformats.org/officeDocument/2006/relationships/image" Target="../media/image4.png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6" Type="http://schemas.openxmlformats.org/officeDocument/2006/relationships/image" Target="file:///C:\Users\1V994W2\PycharmProjects\PPT_Background_Generation/pic_temp/0_pic_quater_right_down.png" TargetMode="Externa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1_pic_quater_left_down.png" TargetMode="External"/><Relationship Id="rId3" Type="http://schemas.openxmlformats.org/officeDocument/2006/relationships/tags" Target="../tags/tag327.xml"/><Relationship Id="rId7" Type="http://schemas.openxmlformats.org/officeDocument/2006/relationships/image" Target="../media/image4.png"/><Relationship Id="rId2" Type="http://schemas.openxmlformats.org/officeDocument/2006/relationships/tags" Target="../tags/tag326.xml"/><Relationship Id="rId1" Type="http://schemas.openxmlformats.org/officeDocument/2006/relationships/tags" Target="../tags/tag325.xml"/><Relationship Id="rId6" Type="http://schemas.openxmlformats.org/officeDocument/2006/relationships/image" Target="file:///C:\Users\1V994W2\PycharmProjects\PPT_Background_Generation/pic_temp/0_pic_quater_right_down.png" TargetMode="Externa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335.xml"/><Relationship Id="rId13" Type="http://schemas.openxmlformats.org/officeDocument/2006/relationships/notesSlide" Target="../notesSlides/notesSlide6.xml"/><Relationship Id="rId18" Type="http://schemas.openxmlformats.org/officeDocument/2006/relationships/image" Target="../media/image14.jpeg"/><Relationship Id="rId3" Type="http://schemas.openxmlformats.org/officeDocument/2006/relationships/tags" Target="../tags/tag330.xml"/><Relationship Id="rId7" Type="http://schemas.openxmlformats.org/officeDocument/2006/relationships/tags" Target="../tags/tag334.xml"/><Relationship Id="rId12" Type="http://schemas.openxmlformats.org/officeDocument/2006/relationships/slideLayout" Target="../slideLayouts/slideLayout18.xml"/><Relationship Id="rId17" Type="http://schemas.openxmlformats.org/officeDocument/2006/relationships/image" Target="file:///C:\Users\1V994W2\PycharmProjects\PPT_Background_Generation/pic_temp/1_pic_quater_left_down.png" TargetMode="External"/><Relationship Id="rId2" Type="http://schemas.openxmlformats.org/officeDocument/2006/relationships/tags" Target="../tags/tag329.xml"/><Relationship Id="rId16" Type="http://schemas.openxmlformats.org/officeDocument/2006/relationships/image" Target="../media/image4.png"/><Relationship Id="rId1" Type="http://schemas.openxmlformats.org/officeDocument/2006/relationships/tags" Target="../tags/tag328.xml"/><Relationship Id="rId6" Type="http://schemas.openxmlformats.org/officeDocument/2006/relationships/tags" Target="../tags/tag333.xml"/><Relationship Id="rId11" Type="http://schemas.openxmlformats.org/officeDocument/2006/relationships/tags" Target="../tags/tag338.xml"/><Relationship Id="rId5" Type="http://schemas.openxmlformats.org/officeDocument/2006/relationships/tags" Target="../tags/tag332.xml"/><Relationship Id="rId15" Type="http://schemas.openxmlformats.org/officeDocument/2006/relationships/image" Target="file:///C:\Users\1V994W2\PycharmProjects\PPT_Background_Generation/pic_temp/0_pic_quater_right_down.png" TargetMode="External"/><Relationship Id="rId10" Type="http://schemas.openxmlformats.org/officeDocument/2006/relationships/tags" Target="../tags/tag337.xml"/><Relationship Id="rId4" Type="http://schemas.openxmlformats.org/officeDocument/2006/relationships/tags" Target="../tags/tag331.xml"/><Relationship Id="rId9" Type="http://schemas.openxmlformats.org/officeDocument/2006/relationships/tags" Target="../tags/tag336.xml"/><Relationship Id="rId1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1_pic_quater_left_down.png" TargetMode="External"/><Relationship Id="rId3" Type="http://schemas.openxmlformats.org/officeDocument/2006/relationships/tags" Target="../tags/tag341.xml"/><Relationship Id="rId7" Type="http://schemas.openxmlformats.org/officeDocument/2006/relationships/image" Target="../media/image4.png"/><Relationship Id="rId2" Type="http://schemas.openxmlformats.org/officeDocument/2006/relationships/tags" Target="../tags/tag340.xml"/><Relationship Id="rId1" Type="http://schemas.openxmlformats.org/officeDocument/2006/relationships/tags" Target="../tags/tag339.xml"/><Relationship Id="rId6" Type="http://schemas.openxmlformats.org/officeDocument/2006/relationships/image" Target="file:///C:\Users\1V994W2\PycharmProjects\PPT_Background_Generation/pic_temp/0_pic_quater_right_down.png" TargetMode="Externa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36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1_pic_quater_left_down.png" TargetMode="External"/><Relationship Id="rId3" Type="http://schemas.openxmlformats.org/officeDocument/2006/relationships/tags" Target="../tags/tag344.xml"/><Relationship Id="rId7" Type="http://schemas.openxmlformats.org/officeDocument/2006/relationships/image" Target="../media/image4.png"/><Relationship Id="rId2" Type="http://schemas.openxmlformats.org/officeDocument/2006/relationships/tags" Target="../tags/tag343.xml"/><Relationship Id="rId1" Type="http://schemas.openxmlformats.org/officeDocument/2006/relationships/tags" Target="../tags/tag342.xml"/><Relationship Id="rId6" Type="http://schemas.openxmlformats.org/officeDocument/2006/relationships/image" Target="file:///C:\Users\1V994W2\PycharmProjects\PPT_Background_Generation/pic_temp/0_pic_quater_right_down.png" TargetMode="Externa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tags" Target="../tags/tag161.xml"/><Relationship Id="rId18" Type="http://schemas.openxmlformats.org/officeDocument/2006/relationships/notesSlide" Target="../notesSlides/notesSlide1.xml"/><Relationship Id="rId3" Type="http://schemas.openxmlformats.org/officeDocument/2006/relationships/tags" Target="../tags/tag151.xml"/><Relationship Id="rId7" Type="http://schemas.openxmlformats.org/officeDocument/2006/relationships/tags" Target="../tags/tag155.xml"/><Relationship Id="rId12" Type="http://schemas.openxmlformats.org/officeDocument/2006/relationships/tags" Target="../tags/tag160.xml"/><Relationship Id="rId17" Type="http://schemas.openxmlformats.org/officeDocument/2006/relationships/slideLayout" Target="../slideLayouts/slideLayout17.xml"/><Relationship Id="rId2" Type="http://schemas.openxmlformats.org/officeDocument/2006/relationships/tags" Target="../tags/tag150.xml"/><Relationship Id="rId16" Type="http://schemas.openxmlformats.org/officeDocument/2006/relationships/tags" Target="../tags/tag164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tags" Target="../tags/tag159.xml"/><Relationship Id="rId5" Type="http://schemas.openxmlformats.org/officeDocument/2006/relationships/tags" Target="../tags/tag153.xml"/><Relationship Id="rId15" Type="http://schemas.openxmlformats.org/officeDocument/2006/relationships/tags" Target="../tags/tag163.xml"/><Relationship Id="rId10" Type="http://schemas.openxmlformats.org/officeDocument/2006/relationships/tags" Target="../tags/tag158.xml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tags" Target="../tags/tag16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352.xml"/><Relationship Id="rId13" Type="http://schemas.openxmlformats.org/officeDocument/2006/relationships/notesSlide" Target="../notesSlides/notesSlide7.xml"/><Relationship Id="rId18" Type="http://schemas.openxmlformats.org/officeDocument/2006/relationships/image" Target="../media/image14.jpeg"/><Relationship Id="rId3" Type="http://schemas.openxmlformats.org/officeDocument/2006/relationships/tags" Target="../tags/tag347.xml"/><Relationship Id="rId7" Type="http://schemas.openxmlformats.org/officeDocument/2006/relationships/tags" Target="../tags/tag351.xml"/><Relationship Id="rId12" Type="http://schemas.openxmlformats.org/officeDocument/2006/relationships/slideLayout" Target="../slideLayouts/slideLayout18.xml"/><Relationship Id="rId17" Type="http://schemas.openxmlformats.org/officeDocument/2006/relationships/image" Target="file:///C:\Users\1V994W2\PycharmProjects\PPT_Background_Generation/pic_temp/1_pic_quater_left_down.png" TargetMode="External"/><Relationship Id="rId2" Type="http://schemas.openxmlformats.org/officeDocument/2006/relationships/tags" Target="../tags/tag346.xml"/><Relationship Id="rId16" Type="http://schemas.openxmlformats.org/officeDocument/2006/relationships/image" Target="../media/image4.png"/><Relationship Id="rId1" Type="http://schemas.openxmlformats.org/officeDocument/2006/relationships/tags" Target="../tags/tag345.xml"/><Relationship Id="rId6" Type="http://schemas.openxmlformats.org/officeDocument/2006/relationships/tags" Target="../tags/tag350.xml"/><Relationship Id="rId11" Type="http://schemas.openxmlformats.org/officeDocument/2006/relationships/tags" Target="../tags/tag355.xml"/><Relationship Id="rId5" Type="http://schemas.openxmlformats.org/officeDocument/2006/relationships/tags" Target="../tags/tag349.xml"/><Relationship Id="rId15" Type="http://schemas.openxmlformats.org/officeDocument/2006/relationships/image" Target="file:///C:\Users\1V994W2\PycharmProjects\PPT_Background_Generation/pic_temp/0_pic_quater_right_down.png" TargetMode="External"/><Relationship Id="rId10" Type="http://schemas.openxmlformats.org/officeDocument/2006/relationships/tags" Target="../tags/tag354.xml"/><Relationship Id="rId4" Type="http://schemas.openxmlformats.org/officeDocument/2006/relationships/tags" Target="../tags/tag348.xml"/><Relationship Id="rId9" Type="http://schemas.openxmlformats.org/officeDocument/2006/relationships/tags" Target="../tags/tag353.xml"/><Relationship Id="rId1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40.jpeg"/><Relationship Id="rId3" Type="http://schemas.openxmlformats.org/officeDocument/2006/relationships/tags" Target="../tags/tag358.xml"/><Relationship Id="rId7" Type="http://schemas.openxmlformats.org/officeDocument/2006/relationships/image" Target="file:///C:\Users\1V994W2\PycharmProjects\PPT_Background_Generation/pic_temp/0_pic_quater_right_down.png" TargetMode="External"/><Relationship Id="rId12" Type="http://schemas.openxmlformats.org/officeDocument/2006/relationships/image" Target="../media/image39.jpeg"/><Relationship Id="rId2" Type="http://schemas.openxmlformats.org/officeDocument/2006/relationships/tags" Target="../tags/tag357.xml"/><Relationship Id="rId1" Type="http://schemas.openxmlformats.org/officeDocument/2006/relationships/tags" Target="../tags/tag356.xml"/><Relationship Id="rId6" Type="http://schemas.openxmlformats.org/officeDocument/2006/relationships/image" Target="../media/image3.png"/><Relationship Id="rId11" Type="http://schemas.openxmlformats.org/officeDocument/2006/relationships/image" Target="../media/image38.jpe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37.jpeg"/><Relationship Id="rId4" Type="http://schemas.openxmlformats.org/officeDocument/2006/relationships/tags" Target="../tags/tag359.xml"/><Relationship Id="rId9" Type="http://schemas.openxmlformats.org/officeDocument/2006/relationships/image" Target="file:///C:\Users\1V994W2\PycharmProjects\PPT_Background_Generation/pic_temp/1_pic_quater_left_down.png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1_pic_quater_left_down.png" TargetMode="External"/><Relationship Id="rId3" Type="http://schemas.openxmlformats.org/officeDocument/2006/relationships/tags" Target="../tags/tag362.xml"/><Relationship Id="rId7" Type="http://schemas.openxmlformats.org/officeDocument/2006/relationships/image" Target="../media/image4.png"/><Relationship Id="rId2" Type="http://schemas.openxmlformats.org/officeDocument/2006/relationships/tags" Target="../tags/tag361.xml"/><Relationship Id="rId1" Type="http://schemas.openxmlformats.org/officeDocument/2006/relationships/tags" Target="../tags/tag360.xml"/><Relationship Id="rId6" Type="http://schemas.openxmlformats.org/officeDocument/2006/relationships/image" Target="file:///C:\Users\1V994W2\PycharmProjects\PPT_Background_Generation/pic_temp/0_pic_quater_right_down.png" TargetMode="Externa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41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65.xml"/><Relationship Id="rId7" Type="http://schemas.openxmlformats.org/officeDocument/2006/relationships/image" Target="file:///C:\Users\1V994W2\PycharmProjects\PPT_Background_Generation/pic_temp/0_pic_quater_right_down.png" TargetMode="External"/><Relationship Id="rId2" Type="http://schemas.openxmlformats.org/officeDocument/2006/relationships/tags" Target="../tags/tag364.xml"/><Relationship Id="rId1" Type="http://schemas.openxmlformats.org/officeDocument/2006/relationships/tags" Target="../tags/tag363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42.jpeg"/><Relationship Id="rId4" Type="http://schemas.openxmlformats.org/officeDocument/2006/relationships/tags" Target="../tags/tag366.xml"/><Relationship Id="rId9" Type="http://schemas.openxmlformats.org/officeDocument/2006/relationships/image" Target="file:///C:\Users\1V994W2\PycharmProjects\PPT_Background_Generation/pic_temp/1_pic_quater_left_down.png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69.xml"/><Relationship Id="rId7" Type="http://schemas.openxmlformats.org/officeDocument/2006/relationships/image" Target="file:///C:\Users\1V994W2\PycharmProjects\PPT_Background_Generation/pic_temp/0_pic_quater_right_down.png" TargetMode="External"/><Relationship Id="rId2" Type="http://schemas.openxmlformats.org/officeDocument/2006/relationships/tags" Target="../tags/tag368.xml"/><Relationship Id="rId1" Type="http://schemas.openxmlformats.org/officeDocument/2006/relationships/tags" Target="../tags/tag367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43.jpeg"/><Relationship Id="rId4" Type="http://schemas.openxmlformats.org/officeDocument/2006/relationships/tags" Target="../tags/tag370.xml"/><Relationship Id="rId9" Type="http://schemas.openxmlformats.org/officeDocument/2006/relationships/image" Target="file:///C:\Users\1V994W2\PycharmProjects\PPT_Background_Generation/pic_temp/1_pic_quater_left_down.png" TargetMode="Externa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73.xml"/><Relationship Id="rId7" Type="http://schemas.openxmlformats.org/officeDocument/2006/relationships/image" Target="file:///C:\Users\1V994W2\PycharmProjects\PPT_Background_Generation/pic_temp/0_pic_quater_right_down.png" TargetMode="External"/><Relationship Id="rId2" Type="http://schemas.openxmlformats.org/officeDocument/2006/relationships/tags" Target="../tags/tag372.xml"/><Relationship Id="rId1" Type="http://schemas.openxmlformats.org/officeDocument/2006/relationships/tags" Target="../tags/tag371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44.jpeg"/><Relationship Id="rId4" Type="http://schemas.openxmlformats.org/officeDocument/2006/relationships/tags" Target="../tags/tag374.xml"/><Relationship Id="rId9" Type="http://schemas.openxmlformats.org/officeDocument/2006/relationships/image" Target="file:///C:\Users\1V994W2\PycharmProjects\PPT_Background_Generation/pic_temp/1_pic_quater_left_down.png" TargetMode="Externa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382.xml"/><Relationship Id="rId13" Type="http://schemas.openxmlformats.org/officeDocument/2006/relationships/tags" Target="../tags/tag387.xml"/><Relationship Id="rId18" Type="http://schemas.openxmlformats.org/officeDocument/2006/relationships/image" Target="../media/image4.png"/><Relationship Id="rId3" Type="http://schemas.openxmlformats.org/officeDocument/2006/relationships/tags" Target="../tags/tag377.xml"/><Relationship Id="rId7" Type="http://schemas.openxmlformats.org/officeDocument/2006/relationships/tags" Target="../tags/tag381.xml"/><Relationship Id="rId12" Type="http://schemas.openxmlformats.org/officeDocument/2006/relationships/tags" Target="../tags/tag386.xml"/><Relationship Id="rId17" Type="http://schemas.openxmlformats.org/officeDocument/2006/relationships/image" Target="file:///C:\Users\1V994W2\PycharmProjects\PPT_Background_Generation/pic_temp/0_pic_quater_right_down.png" TargetMode="External"/><Relationship Id="rId2" Type="http://schemas.openxmlformats.org/officeDocument/2006/relationships/tags" Target="../tags/tag376.xml"/><Relationship Id="rId16" Type="http://schemas.openxmlformats.org/officeDocument/2006/relationships/image" Target="../media/image3.png"/><Relationship Id="rId1" Type="http://schemas.openxmlformats.org/officeDocument/2006/relationships/tags" Target="../tags/tag375.xml"/><Relationship Id="rId6" Type="http://schemas.openxmlformats.org/officeDocument/2006/relationships/tags" Target="../tags/tag380.xml"/><Relationship Id="rId11" Type="http://schemas.openxmlformats.org/officeDocument/2006/relationships/tags" Target="../tags/tag385.xml"/><Relationship Id="rId5" Type="http://schemas.openxmlformats.org/officeDocument/2006/relationships/tags" Target="../tags/tag379.xml"/><Relationship Id="rId15" Type="http://schemas.openxmlformats.org/officeDocument/2006/relationships/slideLayout" Target="../slideLayouts/slideLayout18.xml"/><Relationship Id="rId10" Type="http://schemas.openxmlformats.org/officeDocument/2006/relationships/tags" Target="../tags/tag384.xml"/><Relationship Id="rId19" Type="http://schemas.openxmlformats.org/officeDocument/2006/relationships/image" Target="file:///C:\Users\1V994W2\PycharmProjects\PPT_Background_Generation/pic_temp/1_pic_quater_left_down.png" TargetMode="External"/><Relationship Id="rId4" Type="http://schemas.openxmlformats.org/officeDocument/2006/relationships/tags" Target="../tags/tag378.xml"/><Relationship Id="rId9" Type="http://schemas.openxmlformats.org/officeDocument/2006/relationships/tags" Target="../tags/tag383.xml"/><Relationship Id="rId14" Type="http://schemas.openxmlformats.org/officeDocument/2006/relationships/tags" Target="../tags/tag38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391.xml"/><Relationship Id="rId2" Type="http://schemas.openxmlformats.org/officeDocument/2006/relationships/tags" Target="../tags/tag390.xml"/><Relationship Id="rId1" Type="http://schemas.openxmlformats.org/officeDocument/2006/relationships/tags" Target="../tags/tag389.xml"/><Relationship Id="rId4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72.xml"/><Relationship Id="rId13" Type="http://schemas.openxmlformats.org/officeDocument/2006/relationships/notesSlide" Target="../notesSlides/notesSlide2.xml"/><Relationship Id="rId18" Type="http://schemas.openxmlformats.org/officeDocument/2006/relationships/image" Target="../media/image14.jpeg"/><Relationship Id="rId3" Type="http://schemas.openxmlformats.org/officeDocument/2006/relationships/tags" Target="../tags/tag167.xml"/><Relationship Id="rId7" Type="http://schemas.openxmlformats.org/officeDocument/2006/relationships/tags" Target="../tags/tag171.xml"/><Relationship Id="rId12" Type="http://schemas.openxmlformats.org/officeDocument/2006/relationships/slideLayout" Target="../slideLayouts/slideLayout18.xml"/><Relationship Id="rId17" Type="http://schemas.openxmlformats.org/officeDocument/2006/relationships/image" Target="file:///C:\Users\1V994W2\PycharmProjects\PPT_Background_Generation/pic_temp/1_pic_quater_left_down.png" TargetMode="External"/><Relationship Id="rId2" Type="http://schemas.openxmlformats.org/officeDocument/2006/relationships/tags" Target="../tags/tag166.xml"/><Relationship Id="rId16" Type="http://schemas.openxmlformats.org/officeDocument/2006/relationships/image" Target="../media/image4.png"/><Relationship Id="rId1" Type="http://schemas.openxmlformats.org/officeDocument/2006/relationships/tags" Target="../tags/tag165.xml"/><Relationship Id="rId6" Type="http://schemas.openxmlformats.org/officeDocument/2006/relationships/tags" Target="../tags/tag170.xml"/><Relationship Id="rId11" Type="http://schemas.openxmlformats.org/officeDocument/2006/relationships/tags" Target="../tags/tag175.xml"/><Relationship Id="rId5" Type="http://schemas.openxmlformats.org/officeDocument/2006/relationships/tags" Target="../tags/tag169.xml"/><Relationship Id="rId15" Type="http://schemas.openxmlformats.org/officeDocument/2006/relationships/image" Target="file:///C:\Users\1V994W2\PycharmProjects\PPT_Background_Generation/pic_temp/0_pic_quater_right_down.png" TargetMode="External"/><Relationship Id="rId10" Type="http://schemas.openxmlformats.org/officeDocument/2006/relationships/tags" Target="../tags/tag174.xml"/><Relationship Id="rId4" Type="http://schemas.openxmlformats.org/officeDocument/2006/relationships/tags" Target="../tags/tag168.xml"/><Relationship Id="rId9" Type="http://schemas.openxmlformats.org/officeDocument/2006/relationships/tags" Target="../tags/tag173.xml"/><Relationship Id="rId1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78.xml"/><Relationship Id="rId7" Type="http://schemas.openxmlformats.org/officeDocument/2006/relationships/image" Target="../media/image17.jpeg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tags" Target="../tags/tag181.xml"/><Relationship Id="rId7" Type="http://schemas.openxmlformats.org/officeDocument/2006/relationships/image" Target="../media/image3.png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183.xml"/><Relationship Id="rId10" Type="http://schemas.openxmlformats.org/officeDocument/2006/relationships/image" Target="file:///C:\Users\1V994W2\PycharmProjects\PPT_Background_Generation/pic_temp/1_pic_quater_left_down.png" TargetMode="External"/><Relationship Id="rId4" Type="http://schemas.openxmlformats.org/officeDocument/2006/relationships/tags" Target="../tags/tag182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85.xml"/><Relationship Id="rId1" Type="http://schemas.openxmlformats.org/officeDocument/2006/relationships/tags" Target="../tags/tag18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13" Type="http://schemas.openxmlformats.org/officeDocument/2006/relationships/image" Target="../media/image3.png"/><Relationship Id="rId3" Type="http://schemas.openxmlformats.org/officeDocument/2006/relationships/tags" Target="../tags/tag188.xml"/><Relationship Id="rId7" Type="http://schemas.openxmlformats.org/officeDocument/2006/relationships/tags" Target="../tags/tag192.xml"/><Relationship Id="rId12" Type="http://schemas.openxmlformats.org/officeDocument/2006/relationships/notesSlide" Target="../notesSlides/notesSlide3.xml"/><Relationship Id="rId17" Type="http://schemas.openxmlformats.org/officeDocument/2006/relationships/image" Target="../media/image14.jpeg"/><Relationship Id="rId2" Type="http://schemas.openxmlformats.org/officeDocument/2006/relationships/tags" Target="../tags/tag187.xml"/><Relationship Id="rId16" Type="http://schemas.openxmlformats.org/officeDocument/2006/relationships/image" Target="file:///C:\Users\1V994W2\PycharmProjects\PPT_Background_Generation/pic_temp/1_pic_quater_left_down.png" TargetMode="Externa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slideLayout" Target="../slideLayouts/slideLayout18.xml"/><Relationship Id="rId5" Type="http://schemas.openxmlformats.org/officeDocument/2006/relationships/tags" Target="../tags/tag190.xml"/><Relationship Id="rId15" Type="http://schemas.openxmlformats.org/officeDocument/2006/relationships/image" Target="../media/image4.png"/><Relationship Id="rId10" Type="http://schemas.openxmlformats.org/officeDocument/2006/relationships/tags" Target="../tags/tag195.xml"/><Relationship Id="rId4" Type="http://schemas.openxmlformats.org/officeDocument/2006/relationships/tags" Target="../tags/tag189.xml"/><Relationship Id="rId9" Type="http://schemas.openxmlformats.org/officeDocument/2006/relationships/tags" Target="../tags/tag194.xml"/><Relationship Id="rId14" Type="http://schemas.openxmlformats.org/officeDocument/2006/relationships/image" Target="file:///C:\Users\1V994W2\PycharmProjects\PPT_Background_Generation/pic_temp/0_pic_quater_right_down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6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000836" y="3291830"/>
            <a:ext cx="1433036" cy="30670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marL="193040" marR="0" indent="-193040" algn="l" defTabSz="51435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900" b="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386080" indent="-128270" algn="l" defTabSz="51435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905510" algn="l"/>
              </a:tabLst>
              <a:defRPr sz="9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643255" indent="-128270" algn="l" defTabSz="51435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9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900430" indent="-128270" algn="l" defTabSz="51435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9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157605" indent="-128270" algn="l" defTabSz="51435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9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414780" indent="-128270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955" indent="-128270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9130" indent="-128270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6305" indent="-128270" algn="l" defTabSz="514350" rtl="0" eaLnBrk="1" latinLnBrk="0" hangingPunct="1">
              <a:lnSpc>
                <a:spcPct val="90000"/>
              </a:lnSpc>
              <a:spcBef>
                <a:spcPts val="280"/>
              </a:spcBef>
              <a:buFont typeface="Arial" panose="020B0604020202020204" pitchFamily="34" charset="0"/>
              <a:buChar char="•"/>
              <a:defRPr sz="1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-19304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zh-CN" altLang="en-US" sz="1000" dirty="0">
                <a:solidFill>
                  <a:schemeClr val="dk1"/>
                </a:solidFill>
              </a:rPr>
              <a:t>主讲人：张君鸣</a:t>
            </a:r>
          </a:p>
        </p:txBody>
      </p:sp>
      <p:sp>
        <p:nvSpPr>
          <p:cNvPr id="12" name="标题 4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5508104" y="1873552"/>
            <a:ext cx="2418500" cy="832009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3040" b="0" u="none" strike="noStrike" kern="1200" cap="none" spc="6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000" dirty="0">
                <a:solidFill>
                  <a:schemeClr val="accent1"/>
                </a:solidFill>
              </a:rPr>
              <a:t>内分泌系统</a:t>
            </a:r>
          </a:p>
        </p:txBody>
      </p:sp>
      <p:pic>
        <p:nvPicPr>
          <p:cNvPr id="2" name="图片 1" descr="ded83126cc6543374d07a4e808f84018">
            <a:extLst>
              <a:ext uri="{FF2B5EF4-FFF2-40B4-BE49-F238E27FC236}">
                <a16:creationId xmlns:a16="http://schemas.microsoft.com/office/drawing/2014/main" id="{E4EA334F-B556-514A-B863-316035EF45D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900" y="0"/>
            <a:ext cx="3486980" cy="512245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0"/>
            <a:ext cx="540068" cy="491462"/>
          </a:xfrm>
          <a:prstGeom prst="rect">
            <a:avLst/>
          </a:prstGeom>
        </p:spPr>
      </p:pic>
      <p:pic>
        <p:nvPicPr>
          <p:cNvPr id="3" name="图片 2"/>
          <p:cNvPicPr/>
          <p:nvPr userDrawn="1">
            <p:custDataLst>
              <p:tags r:id="rId3"/>
            </p:custDataLst>
          </p:nvPr>
        </p:nvPicPr>
        <p:blipFill>
          <a:blip r:embed="rId8" r:link="rId9" cstate="email"/>
          <a:stretch>
            <a:fillRect/>
          </a:stretch>
        </p:blipFill>
        <p:spPr>
          <a:xfrm>
            <a:off x="8603933" y="0"/>
            <a:ext cx="540068" cy="4914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850" y="195580"/>
            <a:ext cx="38989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内分泌系统的组成和功能</a:t>
            </a:r>
          </a:p>
        </p:txBody>
      </p:sp>
      <p:pic>
        <p:nvPicPr>
          <p:cNvPr id="2" name="图片 1" descr="ded83126cc6543374d07a4e808f840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131820" y="627380"/>
            <a:ext cx="3021330" cy="45319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sh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0" y="0"/>
            <a:ext cx="540068" cy="491462"/>
          </a:xfrm>
          <a:prstGeom prst="rect">
            <a:avLst/>
          </a:prstGeom>
        </p:spPr>
      </p:pic>
      <p:pic>
        <p:nvPicPr>
          <p:cNvPr id="3" name="图片 2"/>
          <p:cNvPicPr/>
          <p:nvPr userDrawn="1">
            <p:custDataLst>
              <p:tags r:id="rId3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8603933" y="0"/>
            <a:ext cx="540068" cy="491462"/>
          </a:xfrm>
          <a:prstGeom prst="rect">
            <a:avLst/>
          </a:prstGeom>
        </p:spPr>
      </p:pic>
      <p:pic>
        <p:nvPicPr>
          <p:cNvPr id="4" name="图片 3" descr="166616419186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360" y="203200"/>
            <a:ext cx="7955280" cy="49403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sh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0" y="0"/>
            <a:ext cx="540068" cy="491462"/>
          </a:xfrm>
          <a:prstGeom prst="rect">
            <a:avLst/>
          </a:prstGeom>
        </p:spPr>
      </p:pic>
      <p:pic>
        <p:nvPicPr>
          <p:cNvPr id="3" name="图片 2"/>
          <p:cNvPicPr/>
          <p:nvPr userDrawn="1">
            <p:custDataLst>
              <p:tags r:id="rId3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8603933" y="0"/>
            <a:ext cx="540068" cy="4914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850" y="195580"/>
            <a:ext cx="38989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内分泌系统的组成和功能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70255" y="988060"/>
            <a:ext cx="783399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下丘脑</a:t>
            </a:r>
            <a:r>
              <a:rPr lang="zh-CN" altLang="en-US"/>
              <a:t>（由神经细胞组成的神经中枢也具有内分泌功能）</a:t>
            </a:r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）促</a:t>
            </a:r>
            <a:r>
              <a:rPr lang="zh-CN" altLang="en-US">
                <a:solidFill>
                  <a:srgbClr val="FF0000"/>
                </a:solidFill>
              </a:rPr>
              <a:t>甲状腺</a:t>
            </a:r>
            <a:r>
              <a:rPr lang="zh-CN" altLang="en-US"/>
              <a:t>激素释放激素</a:t>
            </a:r>
          </a:p>
          <a:p>
            <a:r>
              <a:rPr lang="en-US" altLang="zh-CN"/>
              <a:t>         </a:t>
            </a:r>
            <a:r>
              <a:rPr lang="zh-CN" altLang="en-US"/>
              <a:t>促</a:t>
            </a:r>
            <a:r>
              <a:rPr lang="zh-CN" altLang="en-US">
                <a:solidFill>
                  <a:srgbClr val="FF0000"/>
                </a:solidFill>
              </a:rPr>
              <a:t>性腺</a:t>
            </a:r>
            <a:r>
              <a:rPr lang="zh-CN" altLang="en-US"/>
              <a:t>激素释放激素</a:t>
            </a:r>
          </a:p>
          <a:p>
            <a:r>
              <a:rPr lang="en-US" altLang="zh-CN"/>
              <a:t>         </a:t>
            </a:r>
            <a:r>
              <a:rPr lang="zh-CN" altLang="en-US"/>
              <a:t>促</a:t>
            </a:r>
            <a:r>
              <a:rPr lang="zh-CN" altLang="en-US">
                <a:solidFill>
                  <a:srgbClr val="FF0000"/>
                </a:solidFill>
              </a:rPr>
              <a:t>肾上腺皮质</a:t>
            </a:r>
            <a:r>
              <a:rPr lang="zh-CN" altLang="en-US"/>
              <a:t>激素释放激素</a:t>
            </a:r>
          </a:p>
          <a:p>
            <a:r>
              <a:rPr lang="zh-CN" altLang="en-US"/>
              <a:t> </a:t>
            </a:r>
            <a:r>
              <a:rPr lang="en-US" altLang="zh-CN"/>
              <a:t> </a:t>
            </a:r>
            <a:endParaRPr lang="zh-CN" altLang="en-US"/>
          </a:p>
          <a:p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）抗利尿激素</a:t>
            </a:r>
          </a:p>
          <a:p>
            <a:endParaRPr lang="zh-CN" altLang="en-US"/>
          </a:p>
          <a:p>
            <a:r>
              <a:rPr lang="zh-CN" altLang="en-US"/>
              <a:t>（</a:t>
            </a:r>
            <a:r>
              <a:rPr lang="en-US" altLang="zh-CN"/>
              <a:t>3</a:t>
            </a:r>
            <a:r>
              <a:rPr lang="zh-CN" altLang="en-US"/>
              <a:t>）催产素</a:t>
            </a:r>
          </a:p>
        </p:txBody>
      </p:sp>
      <p:pic>
        <p:nvPicPr>
          <p:cNvPr id="8" name="图片 7" descr="微信图片_202209111544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6325" y="1491615"/>
            <a:ext cx="2667000" cy="20669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sh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0" y="0"/>
            <a:ext cx="540068" cy="491462"/>
          </a:xfrm>
          <a:prstGeom prst="rect">
            <a:avLst/>
          </a:prstGeom>
        </p:spPr>
      </p:pic>
      <p:pic>
        <p:nvPicPr>
          <p:cNvPr id="3" name="图片 2"/>
          <p:cNvPicPr/>
          <p:nvPr userDrawn="1">
            <p:custDataLst>
              <p:tags r:id="rId3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8603933" y="0"/>
            <a:ext cx="540068" cy="4914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850" y="195580"/>
            <a:ext cx="38989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催产素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251585" y="843280"/>
            <a:ext cx="359029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手心出汗，心跳加快，瞳孔放大</a:t>
            </a:r>
          </a:p>
          <a:p>
            <a:pPr algn="r"/>
            <a:endParaRPr lang="zh-CN" altLang="en-US" sz="1200"/>
          </a:p>
          <a:p>
            <a:pPr algn="r"/>
            <a:r>
              <a:rPr lang="zh-CN" altLang="en-US" sz="1200"/>
              <a:t>肾上腺素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74725" y="2211705"/>
            <a:ext cx="386715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触电感觉、充满勇气不知疲倦</a:t>
            </a:r>
          </a:p>
          <a:p>
            <a:pPr algn="r"/>
            <a:endParaRPr lang="zh-CN" altLang="en-US" sz="1200"/>
          </a:p>
          <a:p>
            <a:pPr algn="r"/>
            <a:r>
              <a:rPr lang="zh-CN" altLang="en-US" sz="1200"/>
              <a:t>苯基乙胺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62915" y="3580130"/>
            <a:ext cx="4378960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狂热，反馈反映强烈、刺激挑战</a:t>
            </a:r>
          </a:p>
          <a:p>
            <a:pPr algn="r"/>
            <a:endParaRPr lang="zh-CN" altLang="en-US" sz="1400"/>
          </a:p>
          <a:p>
            <a:pPr algn="r"/>
            <a:r>
              <a:rPr lang="zh-CN" altLang="en-US" sz="1400"/>
              <a:t>多巴胺</a:t>
            </a:r>
          </a:p>
        </p:txBody>
      </p:sp>
      <p:pic>
        <p:nvPicPr>
          <p:cNvPr id="10" name="图片 9" descr="276542566faaa950715853472847625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1875" y="192405"/>
            <a:ext cx="3048000" cy="49510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sh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0" y="0"/>
            <a:ext cx="540068" cy="491462"/>
          </a:xfrm>
          <a:prstGeom prst="rect">
            <a:avLst/>
          </a:prstGeom>
        </p:spPr>
      </p:pic>
      <p:pic>
        <p:nvPicPr>
          <p:cNvPr id="3" name="图片 2"/>
          <p:cNvPicPr/>
          <p:nvPr userDrawn="1">
            <p:custDataLst>
              <p:tags r:id="rId3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8603933" y="0"/>
            <a:ext cx="540068" cy="4914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850" y="195580"/>
            <a:ext cx="38989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催产素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95605" y="843280"/>
            <a:ext cx="359029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催产素与爱情</a:t>
            </a:r>
          </a:p>
          <a:p>
            <a:pPr algn="l"/>
            <a:endParaRPr lang="zh-CN" altLang="en-US" sz="240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l"/>
            <a:r>
              <a:rPr lang="en-US" altLang="zh-CN" sz="1200"/>
              <a:t>·</a:t>
            </a:r>
            <a:r>
              <a:rPr lang="zh-CN" altLang="en-US" sz="1200"/>
              <a:t>催产素会产生亲密接触的欲望，所以当你真正喜欢一个人的时候，总会希望产生肢体接触，所以身体比我们的心更加诚实</a:t>
            </a:r>
          </a:p>
          <a:p>
            <a:pPr algn="l"/>
            <a:endParaRPr lang="zh-CN" altLang="en-US" sz="1200"/>
          </a:p>
          <a:p>
            <a:pPr algn="l"/>
            <a:r>
              <a:rPr lang="en-US" altLang="zh-CN" sz="1200"/>
              <a:t>·</a:t>
            </a:r>
            <a:r>
              <a:rPr lang="zh-CN" altLang="en-US" sz="1200"/>
              <a:t>催产素让相互之间变得更加自然亲近。但是在爱情中，女性催产素过多会让依恋感增加，甚至变得过度敏感，而男性催产素的分泌，会让男性变得更加放松，懒散大条。</a:t>
            </a:r>
          </a:p>
          <a:p>
            <a:pPr algn="l"/>
            <a:endParaRPr lang="zh-CN" altLang="en-US" sz="1200"/>
          </a:p>
          <a:p>
            <a:pPr algn="l"/>
            <a:r>
              <a:rPr lang="en-US" altLang="zh-CN" sz="1200"/>
              <a:t>·</a:t>
            </a:r>
            <a:r>
              <a:rPr lang="zh-CN" altLang="en-US" sz="1200"/>
              <a:t>催产素是忠诚激素，体内催产素较多的人热衷维护固定的良性关系。</a:t>
            </a:r>
          </a:p>
        </p:txBody>
      </p:sp>
      <p:pic>
        <p:nvPicPr>
          <p:cNvPr id="4" name="图片 3" descr="ae08aad7b67b5ede26c3f9e6b31cc4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85895" y="627380"/>
            <a:ext cx="4724400" cy="34423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sh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0" y="0"/>
            <a:ext cx="540068" cy="491462"/>
          </a:xfrm>
          <a:prstGeom prst="rect">
            <a:avLst/>
          </a:prstGeom>
        </p:spPr>
      </p:pic>
      <p:pic>
        <p:nvPicPr>
          <p:cNvPr id="3" name="图片 2"/>
          <p:cNvPicPr/>
          <p:nvPr userDrawn="1">
            <p:custDataLst>
              <p:tags r:id="rId3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8603933" y="0"/>
            <a:ext cx="540068" cy="4914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850" y="195580"/>
            <a:ext cx="38989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催产素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95605" y="1203325"/>
            <a:ext cx="3590290" cy="2522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催产素与应激</a:t>
            </a:r>
          </a:p>
          <a:p>
            <a:pPr algn="l"/>
            <a:endParaRPr lang="zh-CN" altLang="en-US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l"/>
            <a:r>
              <a:rPr lang="zh-CN" altLang="en-US" sz="1200"/>
              <a:t>女性面对压力危险与男性不同，通常不是直接发作，直接对抗，而是选择后退。催产素让女性天生自带温和属性，让她们变得更加有韧性。</a:t>
            </a:r>
          </a:p>
          <a:p>
            <a:pPr algn="l"/>
            <a:endParaRPr lang="zh-CN" altLang="en-US" sz="1200"/>
          </a:p>
          <a:p>
            <a:pPr algn="l"/>
            <a:r>
              <a:rPr lang="zh-CN" altLang="en-US" sz="1200"/>
              <a:t>催产素的分泌比较稳定，眼神的对视、牵手、拥抱甚至其他的亲密举动，都会增加催产素的分泌。甚至养一只宠物也会增加催产素的分泌。</a:t>
            </a:r>
          </a:p>
          <a:p>
            <a:pPr algn="l"/>
            <a:endParaRPr lang="zh-CN" altLang="en-US" sz="1200"/>
          </a:p>
          <a:p>
            <a:pPr algn="l"/>
            <a:r>
              <a:rPr lang="zh-CN" altLang="en-US" sz="1200"/>
              <a:t>催产素的缺乏会导致表情僵硬、头痛、发力及不良的情绪记忆力下降甚至有认知障碍。</a:t>
            </a:r>
          </a:p>
        </p:txBody>
      </p:sp>
      <p:pic>
        <p:nvPicPr>
          <p:cNvPr id="4" name="图片 3" descr="a3c5b536d9bd828c31e4a4992f40ea5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4345" y="915035"/>
            <a:ext cx="4727575" cy="34372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sh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0" y="0"/>
            <a:ext cx="540068" cy="491462"/>
          </a:xfrm>
          <a:prstGeom prst="rect">
            <a:avLst/>
          </a:prstGeom>
        </p:spPr>
      </p:pic>
      <p:pic>
        <p:nvPicPr>
          <p:cNvPr id="3" name="图片 2"/>
          <p:cNvPicPr/>
          <p:nvPr userDrawn="1">
            <p:custDataLst>
              <p:tags r:id="rId3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8603933" y="0"/>
            <a:ext cx="540068" cy="4914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850" y="195580"/>
            <a:ext cx="38989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内分泌系统的组成和功能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39750" y="915670"/>
            <a:ext cx="783399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垂体</a:t>
            </a:r>
          </a:p>
          <a:p>
            <a:endParaRPr lang="zh-CN" altLang="en-US"/>
          </a:p>
          <a:p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）促甲状腺激素</a:t>
            </a:r>
          </a:p>
          <a:p>
            <a:r>
              <a:rPr lang="en-US" altLang="zh-CN"/>
              <a:t>         </a:t>
            </a:r>
            <a:r>
              <a:rPr lang="zh-CN" altLang="en-US"/>
              <a:t>促性腺激素</a:t>
            </a:r>
          </a:p>
          <a:p>
            <a:r>
              <a:rPr lang="en-US" altLang="zh-CN"/>
              <a:t>         </a:t>
            </a:r>
            <a:r>
              <a:rPr lang="zh-CN" altLang="en-US"/>
              <a:t>促肾上腺皮质激素</a:t>
            </a:r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）生长激素：促进生长，主要促进骨骼伸长，蛋白质合成，肌肉生长</a:t>
            </a:r>
          </a:p>
        </p:txBody>
      </p:sp>
      <p:pic>
        <p:nvPicPr>
          <p:cNvPr id="2" name="图片 1" descr="dcf545305214d80f981f77554953ba9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0290" y="915670"/>
            <a:ext cx="2772410" cy="1849755"/>
          </a:xfrm>
          <a:prstGeom prst="rect">
            <a:avLst/>
          </a:prstGeom>
        </p:spPr>
      </p:pic>
      <p:pic>
        <p:nvPicPr>
          <p:cNvPr id="5" name="图片 4" descr="79db851662da380dbe94fb40157374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0110" y="3364230"/>
            <a:ext cx="2185670" cy="1432560"/>
          </a:xfrm>
          <a:prstGeom prst="rect">
            <a:avLst/>
          </a:prstGeom>
        </p:spPr>
      </p:pic>
      <p:pic>
        <p:nvPicPr>
          <p:cNvPr id="9" name="图片 8" descr="c33948e60430ba07d9440f1278309d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28080" y="3435985"/>
            <a:ext cx="1974850" cy="1481455"/>
          </a:xfrm>
          <a:prstGeom prst="rect">
            <a:avLst/>
          </a:prstGeom>
        </p:spPr>
      </p:pic>
      <p:pic>
        <p:nvPicPr>
          <p:cNvPr id="10" name="图片 9" descr="dd941a53e47adcf9398730466e6a895c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9750" y="3364230"/>
            <a:ext cx="2198370" cy="14662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0"/>
            <a:ext cx="540068" cy="491462"/>
          </a:xfrm>
          <a:prstGeom prst="rect">
            <a:avLst/>
          </a:prstGeom>
        </p:spPr>
      </p:pic>
      <p:pic>
        <p:nvPicPr>
          <p:cNvPr id="3" name="图片 2"/>
          <p:cNvPicPr/>
          <p:nvPr userDrawn="1">
            <p:custDataLst>
              <p:tags r:id="rId3"/>
            </p:custDataLst>
          </p:nvPr>
        </p:nvPicPr>
        <p:blipFill>
          <a:blip r:embed="rId8" r:link="rId9" cstate="email"/>
          <a:stretch>
            <a:fillRect/>
          </a:stretch>
        </p:blipFill>
        <p:spPr>
          <a:xfrm>
            <a:off x="8603933" y="0"/>
            <a:ext cx="540068" cy="4914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850" y="195580"/>
            <a:ext cx="38989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内分泌系统的组成和功能</a:t>
            </a:r>
          </a:p>
        </p:txBody>
      </p:sp>
      <p:graphicFrame>
        <p:nvGraphicFramePr>
          <p:cNvPr id="8" name="表格 7"/>
          <p:cNvGraphicFramePr/>
          <p:nvPr>
            <p:custDataLst>
              <p:tags r:id="rId4"/>
            </p:custDataLst>
          </p:nvPr>
        </p:nvGraphicFramePr>
        <p:xfrm>
          <a:off x="1371600" y="1809750"/>
          <a:ext cx="6400165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9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9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名称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生长激素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部位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垂体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作用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促进生长、维持身体强壮</a:t>
                      </a:r>
                    </a:p>
                    <a:p>
                      <a:pPr>
                        <a:buNone/>
                      </a:pPr>
                      <a:r>
                        <a:rPr lang="zh-CN" altLang="en-US"/>
                        <a:t>决定身高体重</a:t>
                      </a:r>
                    </a:p>
                    <a:p>
                      <a:pPr>
                        <a:buNone/>
                      </a:pPr>
                      <a:r>
                        <a:rPr lang="zh-CN" altLang="en-US"/>
                        <a:t>决定鼻子下吧下颌的发育</a:t>
                      </a:r>
                    </a:p>
                    <a:p>
                      <a:pPr>
                        <a:buNone/>
                      </a:pPr>
                      <a:r>
                        <a:rPr lang="zh-CN" altLang="en-US"/>
                        <a:t>保持年轻强有力激素</a:t>
                      </a:r>
                    </a:p>
                    <a:p>
                      <a:pPr>
                        <a:buNone/>
                      </a:pPr>
                      <a:r>
                        <a:rPr lang="zh-CN" altLang="en-US"/>
                        <a:t>睡眠时间变少，睡的更沉</a:t>
                      </a:r>
                    </a:p>
                    <a:p>
                      <a:pPr>
                        <a:buNone/>
                      </a:pPr>
                      <a:r>
                        <a:rPr lang="zh-CN" altLang="en-US"/>
                        <a:t>减少焦虑、带来安宁感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缺乏表现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头发变细</a:t>
                      </a:r>
                    </a:p>
                    <a:p>
                      <a:pPr>
                        <a:buNone/>
                      </a:pPr>
                      <a:r>
                        <a:rPr lang="zh-CN" altLang="en-US"/>
                        <a:t>上眼皮或面颊下垂</a:t>
                      </a:r>
                    </a:p>
                    <a:p>
                      <a:pPr>
                        <a:buNone/>
                      </a:pPr>
                      <a:r>
                        <a:rPr lang="zh-CN" altLang="en-US"/>
                        <a:t>牙龈萎缩、皮肤变薄</a:t>
                      </a:r>
                    </a:p>
                    <a:p>
                      <a:pPr>
                        <a:buNone/>
                      </a:pPr>
                      <a:r>
                        <a:rPr lang="zh-CN" altLang="en-US"/>
                        <a:t>臀部肌肉减少</a:t>
                      </a:r>
                    </a:p>
                    <a:p>
                      <a:pPr>
                        <a:buNone/>
                      </a:pPr>
                      <a:r>
                        <a:rPr lang="zh-CN" altLang="en-US"/>
                        <a:t>肚子周围堆积脂肪、容易激动。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push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0" y="0"/>
            <a:ext cx="540068" cy="491462"/>
          </a:xfrm>
          <a:prstGeom prst="rect">
            <a:avLst/>
          </a:prstGeom>
        </p:spPr>
      </p:pic>
      <p:pic>
        <p:nvPicPr>
          <p:cNvPr id="3" name="图片 2"/>
          <p:cNvPicPr/>
          <p:nvPr userDrawn="1">
            <p:custDataLst>
              <p:tags r:id="rId3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8603933" y="0"/>
            <a:ext cx="540068" cy="4914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850" y="195580"/>
            <a:ext cx="38989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内分泌系统的组成和功能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23850" y="771525"/>
            <a:ext cx="783399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甲状腺</a:t>
            </a: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甲状腺激素：维持体温与正常代谢</a:t>
            </a:r>
          </a:p>
          <a:p>
            <a:r>
              <a:rPr lang="zh-CN" altLang="en-US">
                <a:solidFill>
                  <a:schemeClr val="tx1"/>
                </a:solidFill>
              </a:rPr>
              <a:t> </a:t>
            </a:r>
            <a:r>
              <a:rPr lang="en-US" altLang="zh-CN">
                <a:solidFill>
                  <a:schemeClr val="tx1"/>
                </a:solidFill>
              </a:rPr>
              <a:t>                     </a:t>
            </a:r>
            <a:r>
              <a:rPr lang="zh-CN" altLang="en-US">
                <a:solidFill>
                  <a:schemeClr val="tx1"/>
                </a:solidFill>
              </a:rPr>
              <a:t>促进生长发育</a:t>
            </a:r>
          </a:p>
          <a:p>
            <a:r>
              <a:rPr lang="zh-CN" altLang="en-US">
                <a:solidFill>
                  <a:schemeClr val="tx1"/>
                </a:solidFill>
              </a:rPr>
              <a:t> </a:t>
            </a:r>
            <a:r>
              <a:rPr lang="en-US" altLang="zh-CN">
                <a:solidFill>
                  <a:schemeClr val="tx1"/>
                </a:solidFill>
              </a:rPr>
              <a:t>                     </a:t>
            </a:r>
            <a:r>
              <a:rPr lang="zh-CN" altLang="en-US">
                <a:solidFill>
                  <a:schemeClr val="tx1"/>
                </a:solidFill>
              </a:rPr>
              <a:t>促进神经系统兴奋性</a:t>
            </a:r>
          </a:p>
          <a:p>
            <a:r>
              <a:rPr lang="en-US" altLang="zh-CN"/>
              <a:t> 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8" name="图片 7" descr="7f9f8fc82f356760a3445076d72f83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650" y="3580130"/>
            <a:ext cx="2144395" cy="1209675"/>
          </a:xfrm>
          <a:prstGeom prst="rect">
            <a:avLst/>
          </a:prstGeom>
        </p:spPr>
      </p:pic>
      <p:pic>
        <p:nvPicPr>
          <p:cNvPr id="11" name="图片 10" descr="103c3fe3cc1e43e040cda8b09127f9ab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3620" y="3147695"/>
            <a:ext cx="2206625" cy="1662430"/>
          </a:xfrm>
          <a:prstGeom prst="rect">
            <a:avLst/>
          </a:prstGeom>
        </p:spPr>
      </p:pic>
      <p:pic>
        <p:nvPicPr>
          <p:cNvPr id="12" name="图片 11" descr="cea18cc5127f3e4a89ee1b14bc05314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20335" y="555625"/>
            <a:ext cx="3057525" cy="22929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0" y="0"/>
            <a:ext cx="540068" cy="491462"/>
          </a:xfrm>
          <a:prstGeom prst="rect">
            <a:avLst/>
          </a:prstGeom>
        </p:spPr>
      </p:pic>
      <p:pic>
        <p:nvPicPr>
          <p:cNvPr id="3" name="图片 2"/>
          <p:cNvPicPr/>
          <p:nvPr userDrawn="1">
            <p:custDataLst>
              <p:tags r:id="rId3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8603933" y="0"/>
            <a:ext cx="540068" cy="4914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850" y="195580"/>
            <a:ext cx="38989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甲状腺</a:t>
            </a:r>
            <a:r>
              <a:rPr lang="en-US" altLang="zh-CN" sz="2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“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疲劳</a:t>
            </a:r>
            <a:r>
              <a:rPr lang="en-US" altLang="zh-CN" sz="2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”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的</a:t>
            </a:r>
            <a:r>
              <a:rPr lang="en-US" altLang="zh-CN" sz="2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20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个症状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49935" y="1019175"/>
            <a:ext cx="374142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1.</a:t>
            </a:r>
            <a:r>
              <a:rPr lang="zh-CN" altLang="en-US"/>
              <a:t>疲倦、嗜睡</a:t>
            </a:r>
            <a:r>
              <a:rPr lang="en-US" altLang="zh-CN"/>
              <a:t> </a:t>
            </a:r>
          </a:p>
          <a:p>
            <a:r>
              <a:rPr lang="en-US" altLang="zh-CN"/>
              <a:t>2.</a:t>
            </a:r>
            <a:r>
              <a:rPr lang="zh-CN" altLang="en-US"/>
              <a:t>体温低</a:t>
            </a:r>
          </a:p>
          <a:p>
            <a:r>
              <a:rPr lang="en-US" altLang="zh-CN"/>
              <a:t>3.</a:t>
            </a:r>
            <a:r>
              <a:rPr lang="zh-CN" altLang="en-US"/>
              <a:t>心慌，血压低</a:t>
            </a:r>
          </a:p>
          <a:p>
            <a:r>
              <a:rPr lang="en-US" altLang="zh-CN"/>
              <a:t>4.</a:t>
            </a:r>
            <a:r>
              <a:rPr lang="zh-CN" altLang="en-US"/>
              <a:t>注意力、记忆力差</a:t>
            </a:r>
          </a:p>
          <a:p>
            <a:r>
              <a:rPr lang="en-US" altLang="zh-CN"/>
              <a:t>5.</a:t>
            </a:r>
            <a:r>
              <a:rPr lang="zh-CN" altLang="en-US"/>
              <a:t>入睡、起床困难</a:t>
            </a:r>
          </a:p>
          <a:p>
            <a:r>
              <a:rPr lang="en-US" altLang="zh-CN"/>
              <a:t>6.</a:t>
            </a:r>
            <a:r>
              <a:rPr lang="zh-CN" altLang="en-US"/>
              <a:t>手抖、肌肉无力酸痛</a:t>
            </a:r>
          </a:p>
          <a:p>
            <a:r>
              <a:rPr lang="en-US" altLang="zh-CN"/>
              <a:t>7.</a:t>
            </a:r>
            <a:r>
              <a:rPr lang="zh-CN" altLang="en-US"/>
              <a:t>经常感冒或者嗓子痛</a:t>
            </a:r>
          </a:p>
          <a:p>
            <a:r>
              <a:rPr lang="en-US" altLang="zh-CN"/>
              <a:t>8.</a:t>
            </a:r>
            <a:r>
              <a:rPr lang="zh-CN" altLang="en-US"/>
              <a:t>皮肤感染、痤疮。伤口愈合缓慢</a:t>
            </a:r>
          </a:p>
          <a:p>
            <a:r>
              <a:rPr lang="en-US" altLang="zh-CN"/>
              <a:t>9.</a:t>
            </a:r>
            <a:r>
              <a:rPr lang="zh-CN" altLang="en-US"/>
              <a:t>肠胃蠕动减少或大便干燥，便秘</a:t>
            </a:r>
          </a:p>
          <a:p>
            <a:r>
              <a:rPr lang="en-US" altLang="zh-CN"/>
              <a:t>10.</a:t>
            </a:r>
            <a:r>
              <a:rPr lang="zh-CN" altLang="en-US"/>
              <a:t>喉咙肿痛、有肿块感</a:t>
            </a:r>
          </a:p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787900" y="1059180"/>
            <a:ext cx="401637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11.</a:t>
            </a:r>
            <a:r>
              <a:rPr lang="zh-CN" altLang="en-US"/>
              <a:t>不寻常脱发。</a:t>
            </a:r>
          </a:p>
          <a:p>
            <a:r>
              <a:rPr lang="en-US" altLang="zh-CN"/>
              <a:t>12.</a:t>
            </a:r>
            <a:r>
              <a:rPr lang="zh-CN" altLang="en-US"/>
              <a:t>眼睛疼痛、干涩</a:t>
            </a:r>
          </a:p>
          <a:p>
            <a:r>
              <a:rPr lang="en-US" altLang="zh-CN"/>
              <a:t>13.</a:t>
            </a:r>
            <a:r>
              <a:rPr lang="zh-CN" altLang="en-US"/>
              <a:t>月经不规律。月经量过少或者过少</a:t>
            </a:r>
          </a:p>
          <a:p>
            <a:r>
              <a:rPr lang="en-US" altLang="zh-CN"/>
              <a:t>14.</a:t>
            </a:r>
            <a:r>
              <a:rPr lang="zh-CN" altLang="en-US"/>
              <a:t>出汗增加。怕冷</a:t>
            </a:r>
          </a:p>
          <a:p>
            <a:r>
              <a:rPr lang="en-US" altLang="zh-CN"/>
              <a:t>15.</a:t>
            </a:r>
            <a:r>
              <a:rPr lang="zh-CN" altLang="en-US"/>
              <a:t>头痛、偏头痛</a:t>
            </a:r>
          </a:p>
          <a:p>
            <a:r>
              <a:rPr lang="en-US" altLang="zh-CN"/>
              <a:t>16.</a:t>
            </a:r>
            <a:r>
              <a:rPr lang="zh-CN" altLang="en-US"/>
              <a:t>浮肿、头晕、眼花</a:t>
            </a:r>
          </a:p>
          <a:p>
            <a:r>
              <a:rPr lang="en-US" altLang="zh-CN"/>
              <a:t>17.</a:t>
            </a:r>
            <a:r>
              <a:rPr lang="zh-CN" altLang="en-US"/>
              <a:t>焦虑、恐慌、抑郁</a:t>
            </a:r>
          </a:p>
          <a:p>
            <a:r>
              <a:rPr lang="en-US" altLang="zh-CN"/>
              <a:t>18.</a:t>
            </a:r>
            <a:r>
              <a:rPr lang="zh-CN" altLang="en-US"/>
              <a:t>皮肤粗糙、干燥</a:t>
            </a:r>
          </a:p>
          <a:p>
            <a:r>
              <a:rPr lang="en-US" altLang="zh-CN"/>
              <a:t>19.</a:t>
            </a:r>
            <a:r>
              <a:rPr lang="zh-CN" altLang="en-US"/>
              <a:t>体重增加</a:t>
            </a:r>
          </a:p>
          <a:p>
            <a:r>
              <a:rPr lang="en-US" altLang="zh-CN"/>
              <a:t>20.</a:t>
            </a:r>
            <a:r>
              <a:rPr lang="zh-CN" altLang="en-US"/>
              <a:t>经前期综合征，经期不适</a:t>
            </a:r>
          </a:p>
        </p:txBody>
      </p:sp>
    </p:spTree>
    <p:custDataLst>
      <p:tags r:id="rId1"/>
    </p:custDataLst>
  </p:cSld>
  <p:clrMapOvr>
    <a:masterClrMapping/>
  </p:clrMapOvr>
  <p:transition spd="slow">
    <p:push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>
            <p:custDataLst>
              <p:tags r:id="rId2"/>
            </p:custDataLst>
          </p:nvPr>
        </p:nvSpPr>
        <p:spPr>
          <a:xfrm>
            <a:off x="-108585" y="267335"/>
            <a:ext cx="1916430" cy="360045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lt1"/>
                </a:solidFill>
                <a:cs typeface="+mn-ea"/>
                <a:sym typeface="+mn-lt"/>
              </a:rPr>
              <a:t>内分泌系统</a:t>
            </a:r>
          </a:p>
        </p:txBody>
      </p:sp>
      <p:pic>
        <p:nvPicPr>
          <p:cNvPr id="3" name="图片 2" descr="1967ebe7e0982cf163612d9dc44eb5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795" y="915035"/>
            <a:ext cx="3177540" cy="4222115"/>
          </a:xfrm>
          <a:prstGeom prst="rect">
            <a:avLst/>
          </a:prstGeom>
        </p:spPr>
      </p:pic>
      <p:pic>
        <p:nvPicPr>
          <p:cNvPr id="5" name="图片 4" descr="f25c6b5ca50ff7d1af7c3e3e965034c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190" y="156845"/>
            <a:ext cx="3740150" cy="49803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 userDrawn="1">
            <p:custDataLst>
              <p:tags r:id="rId2"/>
            </p:custDataLst>
          </p:nvPr>
        </p:nvPicPr>
        <p:blipFill>
          <a:blip r:embed="rId17" r:link="rId18" cstate="email"/>
          <a:stretch>
            <a:fillRect/>
          </a:stretch>
        </p:blipFill>
        <p:spPr>
          <a:xfrm>
            <a:off x="0" y="0"/>
            <a:ext cx="540068" cy="491462"/>
          </a:xfrm>
          <a:prstGeom prst="rect">
            <a:avLst/>
          </a:prstGeom>
        </p:spPr>
      </p:pic>
      <p:pic>
        <p:nvPicPr>
          <p:cNvPr id="3" name="图片 2"/>
          <p:cNvPicPr/>
          <p:nvPr userDrawn="1">
            <p:custDataLst>
              <p:tags r:id="rId3"/>
            </p:custDataLst>
          </p:nvPr>
        </p:nvPicPr>
        <p:blipFill>
          <a:blip r:embed="rId19" r:link="rId20" cstate="email"/>
          <a:stretch>
            <a:fillRect/>
          </a:stretch>
        </p:blipFill>
        <p:spPr>
          <a:xfrm>
            <a:off x="8603933" y="0"/>
            <a:ext cx="540068" cy="491462"/>
          </a:xfrm>
          <a:prstGeom prst="rect">
            <a:avLst/>
          </a:prstGeom>
        </p:spPr>
      </p:pic>
      <p:cxnSp>
        <p:nvCxnSpPr>
          <p:cNvPr id="7" name="直接连接符 6"/>
          <p:cNvCxnSpPr/>
          <p:nvPr>
            <p:custDataLst>
              <p:tags r:id="rId4"/>
            </p:custDataLst>
          </p:nvPr>
        </p:nvCxnSpPr>
        <p:spPr>
          <a:xfrm>
            <a:off x="1630929" y="987574"/>
            <a:ext cx="5882142" cy="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718435" y="483235"/>
            <a:ext cx="29883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甲状腺</a:t>
            </a:r>
            <a:r>
              <a:rPr lang="en-US" altLang="zh-CN" sz="2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“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疲劳</a:t>
            </a:r>
            <a:r>
              <a:rPr lang="en-US" altLang="zh-CN" sz="2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”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连锁反应</a:t>
            </a:r>
          </a:p>
        </p:txBody>
      </p:sp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1114077" y="1692925"/>
            <a:ext cx="1296144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五边形 11"/>
          <p:cNvSpPr/>
          <p:nvPr>
            <p:custDataLst>
              <p:tags r:id="rId6"/>
            </p:custDataLst>
          </p:nvPr>
        </p:nvSpPr>
        <p:spPr>
          <a:xfrm>
            <a:off x="2221247" y="1540253"/>
            <a:ext cx="2493230" cy="36004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肾上腺</a:t>
            </a:r>
          </a:p>
        </p:txBody>
      </p:sp>
      <p:sp>
        <p:nvSpPr>
          <p:cNvPr id="14" name="直角三角形 13"/>
          <p:cNvSpPr/>
          <p:nvPr>
            <p:custDataLst>
              <p:tags r:id="rId7"/>
            </p:custDataLst>
          </p:nvPr>
        </p:nvSpPr>
        <p:spPr>
          <a:xfrm rot="10800000">
            <a:off x="2221247" y="1900293"/>
            <a:ext cx="188974" cy="152672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>
            <p:custDataLst>
              <p:tags r:id="rId8"/>
            </p:custDataLst>
          </p:nvPr>
        </p:nvSpPr>
        <p:spPr>
          <a:xfrm>
            <a:off x="1116550" y="2801201"/>
            <a:ext cx="1296144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0" name="五边形 19"/>
          <p:cNvSpPr/>
          <p:nvPr>
            <p:custDataLst>
              <p:tags r:id="rId9"/>
            </p:custDataLst>
          </p:nvPr>
        </p:nvSpPr>
        <p:spPr>
          <a:xfrm>
            <a:off x="2223720" y="2648529"/>
            <a:ext cx="1988240" cy="36004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卵巢</a:t>
            </a:r>
          </a:p>
        </p:txBody>
      </p:sp>
      <p:sp>
        <p:nvSpPr>
          <p:cNvPr id="21" name="直角三角形 20"/>
          <p:cNvSpPr/>
          <p:nvPr>
            <p:custDataLst>
              <p:tags r:id="rId10"/>
            </p:custDataLst>
          </p:nvPr>
        </p:nvSpPr>
        <p:spPr>
          <a:xfrm rot="10800000">
            <a:off x="2223720" y="3008569"/>
            <a:ext cx="188974" cy="152672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>
            <p:custDataLst>
              <p:tags r:id="rId11"/>
            </p:custDataLst>
          </p:nvPr>
        </p:nvSpPr>
        <p:spPr>
          <a:xfrm>
            <a:off x="1116550" y="3935199"/>
            <a:ext cx="1296144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3" name="五边形 22"/>
          <p:cNvSpPr/>
          <p:nvPr>
            <p:custDataLst>
              <p:tags r:id="rId12"/>
            </p:custDataLst>
          </p:nvPr>
        </p:nvSpPr>
        <p:spPr>
          <a:xfrm>
            <a:off x="2223720" y="3782527"/>
            <a:ext cx="3404398" cy="36004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垂体</a:t>
            </a:r>
          </a:p>
        </p:txBody>
      </p:sp>
      <p:sp>
        <p:nvSpPr>
          <p:cNvPr id="24" name="直角三角形 23"/>
          <p:cNvSpPr/>
          <p:nvPr>
            <p:custDataLst>
              <p:tags r:id="rId13"/>
            </p:custDataLst>
          </p:nvPr>
        </p:nvSpPr>
        <p:spPr>
          <a:xfrm rot="10800000">
            <a:off x="2223720" y="4142567"/>
            <a:ext cx="188974" cy="152672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7960" y="1672116"/>
            <a:ext cx="10725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PART 01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96623" y="2791909"/>
            <a:ext cx="10725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PART 02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96622" y="3925592"/>
            <a:ext cx="10725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PART 03</a:t>
            </a:r>
          </a:p>
        </p:txBody>
      </p:sp>
      <p:sp>
        <p:nvSpPr>
          <p:cNvPr id="16" name="TextBox 15"/>
          <p:cNvSpPr txBox="1"/>
          <p:nvPr>
            <p:custDataLst>
              <p:tags r:id="rId14"/>
            </p:custDataLst>
          </p:nvPr>
        </p:nvSpPr>
        <p:spPr>
          <a:xfrm>
            <a:off x="5220072" y="1530961"/>
            <a:ext cx="269483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肾上腺素分泌增加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03470" y="2648585"/>
            <a:ext cx="33401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雌二醇减少、黄体酮减少</a:t>
            </a:r>
          </a:p>
        </p:txBody>
      </p:sp>
      <p:sp>
        <p:nvSpPr>
          <p:cNvPr id="32" name="TextBox 31"/>
          <p:cNvSpPr txBox="1"/>
          <p:nvPr>
            <p:custDataLst>
              <p:tags r:id="rId15"/>
            </p:custDataLst>
          </p:nvPr>
        </p:nvSpPr>
        <p:spPr>
          <a:xfrm>
            <a:off x="5707380" y="3782695"/>
            <a:ext cx="33896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TSH</a:t>
            </a:r>
            <a:r>
              <a:rPr lang="zh-CN" altLang="en-US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分泌增加、生长激素不足</a:t>
            </a: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1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 userDrawn="1">
            <p:custDataLst>
              <p:tags r:id="rId2"/>
            </p:custDataLst>
          </p:nvPr>
        </p:nvPicPr>
        <p:blipFill>
          <a:blip r:embed="rId14" r:link="rId15" cstate="email"/>
          <a:stretch>
            <a:fillRect/>
          </a:stretch>
        </p:blipFill>
        <p:spPr>
          <a:xfrm>
            <a:off x="0" y="0"/>
            <a:ext cx="540068" cy="491462"/>
          </a:xfrm>
          <a:prstGeom prst="rect">
            <a:avLst/>
          </a:prstGeom>
        </p:spPr>
      </p:pic>
      <p:pic>
        <p:nvPicPr>
          <p:cNvPr id="3" name="图片 2"/>
          <p:cNvPicPr/>
          <p:nvPr userDrawn="1">
            <p:custDataLst>
              <p:tags r:id="rId3"/>
            </p:custDataLst>
          </p:nvPr>
        </p:nvPicPr>
        <p:blipFill>
          <a:blip r:embed="rId16" r:link="rId17" cstate="email"/>
          <a:stretch>
            <a:fillRect/>
          </a:stretch>
        </p:blipFill>
        <p:spPr>
          <a:xfrm>
            <a:off x="8603933" y="0"/>
            <a:ext cx="540068" cy="491462"/>
          </a:xfrm>
          <a:prstGeom prst="rect">
            <a:avLst/>
          </a:prstGeom>
        </p:spPr>
      </p:pic>
      <p:cxnSp>
        <p:nvCxnSpPr>
          <p:cNvPr id="7" name="直接连接符 6"/>
          <p:cNvCxnSpPr/>
          <p:nvPr>
            <p:custDataLst>
              <p:tags r:id="rId4"/>
            </p:custDataLst>
          </p:nvPr>
        </p:nvCxnSpPr>
        <p:spPr>
          <a:xfrm>
            <a:off x="539552" y="915843"/>
            <a:ext cx="7920880" cy="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56913" y="411787"/>
            <a:ext cx="223918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养生建议</a:t>
            </a:r>
          </a:p>
        </p:txBody>
      </p:sp>
      <p:sp>
        <p:nvSpPr>
          <p:cNvPr id="10" name="等腰三角形 9"/>
          <p:cNvSpPr/>
          <p:nvPr>
            <p:custDataLst>
              <p:tags r:id="rId5"/>
            </p:custDataLst>
          </p:nvPr>
        </p:nvSpPr>
        <p:spPr>
          <a:xfrm>
            <a:off x="5111864" y="2100744"/>
            <a:ext cx="216220" cy="139495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969A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1" name="等腰三角形 10"/>
          <p:cNvSpPr/>
          <p:nvPr>
            <p:custDataLst>
              <p:tags r:id="rId6"/>
            </p:custDataLst>
          </p:nvPr>
        </p:nvSpPr>
        <p:spPr>
          <a:xfrm>
            <a:off x="2116691" y="2100745"/>
            <a:ext cx="216220" cy="139495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32F2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3" name="等腰三角形 12"/>
          <p:cNvSpPr/>
          <p:nvPr>
            <p:custDataLst>
              <p:tags r:id="rId7"/>
            </p:custDataLst>
          </p:nvPr>
        </p:nvSpPr>
        <p:spPr>
          <a:xfrm rot="10800000">
            <a:off x="6725301" y="3744244"/>
            <a:ext cx="216220" cy="139495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969A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5" name="等腰三角形 14"/>
          <p:cNvSpPr/>
          <p:nvPr>
            <p:custDataLst>
              <p:tags r:id="rId8"/>
            </p:custDataLst>
          </p:nvPr>
        </p:nvSpPr>
        <p:spPr>
          <a:xfrm rot="10800000">
            <a:off x="3532931" y="3744243"/>
            <a:ext cx="216220" cy="139495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969A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03570" y="1563459"/>
            <a:ext cx="1656184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不要节食</a:t>
            </a:r>
          </a:p>
        </p:txBody>
      </p:sp>
      <p:sp>
        <p:nvSpPr>
          <p:cNvPr id="18" name="椭圆 17"/>
          <p:cNvSpPr/>
          <p:nvPr>
            <p:custDataLst>
              <p:tags r:id="rId9"/>
            </p:custDataLst>
          </p:nvPr>
        </p:nvSpPr>
        <p:spPr>
          <a:xfrm>
            <a:off x="1756749" y="2305784"/>
            <a:ext cx="936104" cy="9361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accent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>
            <p:custDataLst>
              <p:tags r:id="rId10"/>
            </p:custDataLst>
          </p:nvPr>
        </p:nvSpPr>
        <p:spPr>
          <a:xfrm>
            <a:off x="3256916" y="2589295"/>
            <a:ext cx="936104" cy="9361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accent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>
            <p:custDataLst>
              <p:tags r:id="rId11"/>
            </p:custDataLst>
          </p:nvPr>
        </p:nvSpPr>
        <p:spPr>
          <a:xfrm>
            <a:off x="4757083" y="2305784"/>
            <a:ext cx="936104" cy="9361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accent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>
            <p:custDataLst>
              <p:tags r:id="rId12"/>
            </p:custDataLst>
          </p:nvPr>
        </p:nvSpPr>
        <p:spPr>
          <a:xfrm>
            <a:off x="6257249" y="2589295"/>
            <a:ext cx="936104" cy="9361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accent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3457" y="1546314"/>
            <a:ext cx="1656184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不要熬夜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44302" y="4003496"/>
            <a:ext cx="1656184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不要贪凉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05046" y="4003418"/>
            <a:ext cx="1656184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不要暴怒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80155" y="2589826"/>
            <a:ext cx="411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一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18891" y="2873316"/>
            <a:ext cx="411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二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49069" y="2589295"/>
            <a:ext cx="411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三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16215" y="2859221"/>
            <a:ext cx="411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四</a:t>
            </a:r>
          </a:p>
        </p:txBody>
      </p:sp>
    </p:spTree>
    <p:custDataLst>
      <p:tags r:id="rId1"/>
    </p:custData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3" grpId="0" bldLvl="0" animBg="1"/>
      <p:bldP spid="15" grpId="0" bldLvl="0" animBg="1"/>
      <p:bldP spid="16" grpId="0"/>
      <p:bldP spid="18" grpId="0" bldLvl="0" animBg="1"/>
      <p:bldP spid="19" grpId="0" bldLvl="0" animBg="1"/>
      <p:bldP spid="20" grpId="0" bldLvl="0" animBg="1"/>
      <p:bldP spid="21" grpId="0" bldLvl="0" animBg="1"/>
      <p:bldP spid="22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 userDrawn="1">
            <p:custDataLst>
              <p:tags r:id="rId2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0" y="0"/>
            <a:ext cx="540068" cy="491462"/>
          </a:xfrm>
          <a:prstGeom prst="rect">
            <a:avLst/>
          </a:prstGeom>
        </p:spPr>
      </p:pic>
      <p:pic>
        <p:nvPicPr>
          <p:cNvPr id="3" name="图片 2"/>
          <p:cNvPicPr/>
          <p:nvPr userDrawn="1">
            <p:custDataLst>
              <p:tags r:id="rId3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8603933" y="0"/>
            <a:ext cx="540068" cy="4914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263" y="93017"/>
            <a:ext cx="223918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了解应激</a:t>
            </a:r>
          </a:p>
        </p:txBody>
      </p:sp>
      <p:pic>
        <p:nvPicPr>
          <p:cNvPr id="4" name="图片 3" descr="482600b544e806b19b8fb6f1756f830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850" y="1635760"/>
            <a:ext cx="2206625" cy="1283335"/>
          </a:xfrm>
          <a:prstGeom prst="rect">
            <a:avLst/>
          </a:prstGeom>
        </p:spPr>
      </p:pic>
      <p:pic>
        <p:nvPicPr>
          <p:cNvPr id="5" name="图片 4" descr="482600b544e806b19b8fb6f1756f830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7990" y="3003550"/>
            <a:ext cx="2628900" cy="1528445"/>
          </a:xfrm>
          <a:prstGeom prst="rect">
            <a:avLst/>
          </a:prstGeom>
        </p:spPr>
      </p:pic>
      <p:pic>
        <p:nvPicPr>
          <p:cNvPr id="7" name="图片 6" descr="482600b544e806b19b8fb6f1756f830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7990" y="195580"/>
            <a:ext cx="2464435" cy="143319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707765" y="2211705"/>
            <a:ext cx="1543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参天大树</a:t>
            </a:r>
          </a:p>
        </p:txBody>
      </p:sp>
    </p:spTree>
    <p:custDataLst>
      <p:tags r:id="rId1"/>
    </p:custData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0"/>
            <a:ext cx="540068" cy="491462"/>
          </a:xfrm>
          <a:prstGeom prst="rect">
            <a:avLst/>
          </a:prstGeom>
        </p:spPr>
      </p:pic>
      <p:pic>
        <p:nvPicPr>
          <p:cNvPr id="3" name="图片 2"/>
          <p:cNvPicPr/>
          <p:nvPr userDrawn="1">
            <p:custDataLst>
              <p:tags r:id="rId3"/>
            </p:custDataLst>
          </p:nvPr>
        </p:nvPicPr>
        <p:blipFill>
          <a:blip r:embed="rId8" r:link="rId9" cstate="email"/>
          <a:stretch>
            <a:fillRect/>
          </a:stretch>
        </p:blipFill>
        <p:spPr>
          <a:xfrm>
            <a:off x="8603933" y="0"/>
            <a:ext cx="540068" cy="4914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850" y="195580"/>
            <a:ext cx="38989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内分泌系统的组成和功能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7315" y="771525"/>
            <a:ext cx="783399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肾上腺</a:t>
            </a: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 </a:t>
            </a:r>
            <a:r>
              <a:rPr lang="en-US" altLang="zh-CN">
                <a:solidFill>
                  <a:schemeClr val="tx1"/>
                </a:solidFill>
              </a:rPr>
              <a:t>                     </a:t>
            </a:r>
          </a:p>
          <a:p>
            <a:r>
              <a:rPr lang="zh-CN" altLang="en-US">
                <a:solidFill>
                  <a:schemeClr val="tx1"/>
                </a:solidFill>
              </a:rPr>
              <a:t> </a:t>
            </a:r>
            <a:r>
              <a:rPr lang="en-US" altLang="zh-CN">
                <a:solidFill>
                  <a:schemeClr val="tx1"/>
                </a:solidFill>
              </a:rPr>
              <a:t> 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/>
          </a:p>
        </p:txBody>
      </p:sp>
      <p:pic>
        <p:nvPicPr>
          <p:cNvPr id="2" name="图片 1" descr="微信图片_202209111614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340000">
            <a:off x="5432425" y="407670"/>
            <a:ext cx="3524885" cy="3524885"/>
          </a:xfrm>
          <a:prstGeom prst="rect">
            <a:avLst/>
          </a:prstGeom>
        </p:spPr>
      </p:pic>
      <p:graphicFrame>
        <p:nvGraphicFramePr>
          <p:cNvPr id="8" name="表格 7"/>
          <p:cNvGraphicFramePr/>
          <p:nvPr>
            <p:custDataLst>
              <p:tags r:id="rId4"/>
            </p:custDataLst>
          </p:nvPr>
        </p:nvGraphicFramePr>
        <p:xfrm>
          <a:off x="395605" y="1419225"/>
          <a:ext cx="4630420" cy="1565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3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71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激素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优点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缺点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肾上腺素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促进新陈代谢，促进排泄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可以让血压升高，甚至出现持续性的高血压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3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去甲肾上腺素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应对疼痛和焦虑的压力，减轻我们心脏的压力。促进葡萄糖和脂肪酸的释放甚至我们打开我们肺部的气道，使我们呼吸更加流畅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寒颤，头痛，增加我们恐惧感。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皮质醇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促进我们能量的供应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过量分泌会抑制炎症，减轻炎症反应，减轻过敏（降低我们身体免疫力）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 userDrawn="1">
            <p:custDataLst>
              <p:tags r:id="rId2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0"/>
            <a:ext cx="540068" cy="491462"/>
          </a:xfrm>
          <a:prstGeom prst="rect">
            <a:avLst/>
          </a:prstGeom>
        </p:spPr>
      </p:pic>
      <p:pic>
        <p:nvPicPr>
          <p:cNvPr id="3" name="图片 2"/>
          <p:cNvPicPr/>
          <p:nvPr userDrawn="1">
            <p:custDataLst>
              <p:tags r:id="rId3"/>
            </p:custDataLst>
          </p:nvPr>
        </p:nvPicPr>
        <p:blipFill>
          <a:blip r:embed="rId8" r:link="rId9" cstate="email"/>
          <a:stretch>
            <a:fillRect/>
          </a:stretch>
        </p:blipFill>
        <p:spPr>
          <a:xfrm>
            <a:off x="8603933" y="0"/>
            <a:ext cx="540068" cy="491462"/>
          </a:xfrm>
          <a:prstGeom prst="rect">
            <a:avLst/>
          </a:prstGeom>
        </p:spPr>
      </p:pic>
      <p:cxnSp>
        <p:nvCxnSpPr>
          <p:cNvPr id="7" name="直接连接符 6"/>
          <p:cNvCxnSpPr/>
          <p:nvPr>
            <p:custDataLst>
              <p:tags r:id="rId4"/>
            </p:custDataLst>
          </p:nvPr>
        </p:nvCxnSpPr>
        <p:spPr>
          <a:xfrm>
            <a:off x="539552" y="915843"/>
            <a:ext cx="7920880" cy="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9698" y="411787"/>
            <a:ext cx="223918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肾上腺衰竭清单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75005" y="1140460"/>
            <a:ext cx="2594610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1.</a:t>
            </a:r>
            <a:r>
              <a:rPr lang="zh-CN" altLang="en-US"/>
              <a:t>不能集中注意力</a:t>
            </a:r>
          </a:p>
          <a:p>
            <a:r>
              <a:rPr lang="en-US" altLang="zh-CN"/>
              <a:t>2.</a:t>
            </a:r>
            <a:r>
              <a:rPr lang="zh-CN" altLang="en-US"/>
              <a:t>经常心慌</a:t>
            </a:r>
          </a:p>
          <a:p>
            <a:r>
              <a:rPr lang="en-US" altLang="zh-CN"/>
              <a:t>3.</a:t>
            </a:r>
            <a:r>
              <a:rPr lang="zh-CN" altLang="en-US"/>
              <a:t>消化不良</a:t>
            </a:r>
          </a:p>
          <a:p>
            <a:r>
              <a:rPr lang="en-US" altLang="zh-CN"/>
              <a:t>4.</a:t>
            </a:r>
            <a:r>
              <a:rPr lang="zh-CN" altLang="en-US"/>
              <a:t>恶心、反胃</a:t>
            </a:r>
          </a:p>
          <a:p>
            <a:r>
              <a:rPr lang="en-US" altLang="zh-CN"/>
              <a:t>5.</a:t>
            </a:r>
            <a:r>
              <a:rPr lang="zh-CN" altLang="en-US"/>
              <a:t>犹豫不决</a:t>
            </a:r>
          </a:p>
          <a:p>
            <a:r>
              <a:rPr lang="en-US" altLang="zh-CN"/>
              <a:t>6.</a:t>
            </a:r>
            <a:r>
              <a:rPr lang="zh-CN" altLang="en-US"/>
              <a:t>双手湿冷</a:t>
            </a:r>
          </a:p>
          <a:p>
            <a:r>
              <a:rPr lang="en-US" altLang="zh-CN"/>
              <a:t>7.</a:t>
            </a:r>
            <a:r>
              <a:rPr lang="zh-CN" altLang="en-US"/>
              <a:t>过度担忧</a:t>
            </a:r>
          </a:p>
          <a:p>
            <a:r>
              <a:rPr lang="en-US" altLang="zh-CN"/>
              <a:t>8.</a:t>
            </a:r>
            <a:r>
              <a:rPr lang="zh-CN" altLang="en-US"/>
              <a:t>口干嗓子痛</a:t>
            </a:r>
          </a:p>
          <a:p>
            <a:r>
              <a:rPr lang="en-US" altLang="zh-CN"/>
              <a:t>9.</a:t>
            </a:r>
            <a:r>
              <a:rPr lang="zh-CN" altLang="en-US"/>
              <a:t>坐立不安</a:t>
            </a:r>
          </a:p>
          <a:p>
            <a:r>
              <a:rPr lang="en-US" altLang="zh-CN"/>
              <a:t>10.</a:t>
            </a:r>
            <a:r>
              <a:rPr lang="zh-CN" altLang="en-US"/>
              <a:t>颤抖</a:t>
            </a:r>
          </a:p>
          <a:p>
            <a:r>
              <a:rPr lang="en-US" altLang="zh-CN">
                <a:sym typeface="+mn-ea"/>
              </a:rPr>
              <a:t>11.</a:t>
            </a:r>
            <a:r>
              <a:rPr lang="zh-CN" altLang="en-US">
                <a:sym typeface="+mn-ea"/>
              </a:rPr>
              <a:t>情绪紧张</a:t>
            </a:r>
            <a:endParaRPr lang="zh-CN" altLang="en-US"/>
          </a:p>
          <a:p>
            <a:r>
              <a:rPr lang="en-US" altLang="zh-CN">
                <a:sym typeface="+mn-ea"/>
              </a:rPr>
              <a:t>12.</a:t>
            </a:r>
            <a:r>
              <a:rPr lang="zh-CN" altLang="en-US">
                <a:sym typeface="+mn-ea"/>
              </a:rPr>
              <a:t>抽筋</a:t>
            </a:r>
            <a:endParaRPr lang="zh-CN" altLang="en-US"/>
          </a:p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787900" y="1275080"/>
            <a:ext cx="323469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13.</a:t>
            </a:r>
            <a:r>
              <a:rPr lang="zh-CN" altLang="en-US"/>
              <a:t>感觉激动</a:t>
            </a:r>
          </a:p>
          <a:p>
            <a:r>
              <a:rPr lang="en-US" altLang="zh-CN"/>
              <a:t>14.</a:t>
            </a:r>
            <a:r>
              <a:rPr lang="zh-CN" altLang="en-US"/>
              <a:t>消沉</a:t>
            </a:r>
          </a:p>
          <a:p>
            <a:r>
              <a:rPr lang="en-US" altLang="zh-CN"/>
              <a:t>15.</a:t>
            </a:r>
            <a:r>
              <a:rPr lang="zh-CN" altLang="en-US"/>
              <a:t>吸烟或者喝酒增加</a:t>
            </a:r>
          </a:p>
          <a:p>
            <a:r>
              <a:rPr lang="en-US" altLang="zh-CN"/>
              <a:t>16.</a:t>
            </a:r>
            <a:r>
              <a:rPr lang="zh-CN" altLang="en-US"/>
              <a:t>行为冲动</a:t>
            </a:r>
          </a:p>
          <a:p>
            <a:r>
              <a:rPr lang="en-US" altLang="zh-CN"/>
              <a:t>17.</a:t>
            </a:r>
            <a:r>
              <a:rPr lang="zh-CN" altLang="en-US"/>
              <a:t>容易生病</a:t>
            </a:r>
          </a:p>
          <a:p>
            <a:r>
              <a:rPr lang="en-US" altLang="zh-CN"/>
              <a:t>18</a:t>
            </a:r>
            <a:r>
              <a:rPr lang="zh-CN" altLang="en-US"/>
              <a:t>易受惊吓</a:t>
            </a:r>
          </a:p>
          <a:p>
            <a:r>
              <a:rPr lang="en-US" altLang="zh-CN"/>
              <a:t>19.</a:t>
            </a:r>
            <a:r>
              <a:rPr lang="zh-CN" altLang="en-US"/>
              <a:t>很难与他人相处</a:t>
            </a:r>
          </a:p>
          <a:p>
            <a:r>
              <a:rPr lang="en-US" altLang="zh-CN"/>
              <a:t>20.</a:t>
            </a:r>
            <a:r>
              <a:rPr lang="zh-CN" altLang="en-US"/>
              <a:t>头痛</a:t>
            </a:r>
          </a:p>
          <a:p>
            <a:r>
              <a:rPr lang="en-US" altLang="zh-CN"/>
              <a:t>21.</a:t>
            </a:r>
            <a:r>
              <a:rPr lang="zh-CN" altLang="en-US"/>
              <a:t>健忘</a:t>
            </a:r>
          </a:p>
          <a:p>
            <a:r>
              <a:rPr lang="en-US" altLang="zh-CN"/>
              <a:t>22.</a:t>
            </a:r>
            <a:r>
              <a:rPr lang="zh-CN" altLang="en-US"/>
              <a:t>经常出错</a:t>
            </a:r>
          </a:p>
          <a:p>
            <a:r>
              <a:rPr lang="en-US" altLang="zh-CN"/>
              <a:t>23.</a:t>
            </a:r>
            <a:r>
              <a:rPr lang="zh-CN" altLang="en-US"/>
              <a:t>高血压</a:t>
            </a:r>
            <a:r>
              <a:rPr lang="en-US" altLang="zh-CN"/>
              <a:t>/</a:t>
            </a:r>
            <a:r>
              <a:rPr lang="zh-CN" altLang="en-US"/>
              <a:t>糖尿病</a:t>
            </a:r>
            <a:r>
              <a:rPr lang="en-US" altLang="zh-CN"/>
              <a:t>/</a:t>
            </a:r>
            <a:r>
              <a:rPr lang="zh-CN" altLang="en-US"/>
              <a:t>肥胖</a:t>
            </a:r>
          </a:p>
          <a:p>
            <a:r>
              <a:rPr lang="en-US" altLang="zh-CN"/>
              <a:t>24.</a:t>
            </a:r>
            <a:r>
              <a:rPr lang="zh-CN" altLang="en-US"/>
              <a:t>易怒</a:t>
            </a:r>
          </a:p>
        </p:txBody>
      </p:sp>
    </p:spTree>
    <p:custDataLst>
      <p:tags r:id="rId1"/>
    </p:custDataLst>
  </p:cSld>
  <p:clrMapOvr>
    <a:masterClrMapping/>
  </p:clrMapOvr>
  <p:transition spd="slow">
    <p:push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 userDrawn="1">
            <p:custDataLst>
              <p:tags r:id="rId2"/>
            </p:custDataLst>
          </p:nvPr>
        </p:nvPicPr>
        <p:blipFill>
          <a:blip r:embed="rId14" r:link="rId15" cstate="email"/>
          <a:stretch>
            <a:fillRect/>
          </a:stretch>
        </p:blipFill>
        <p:spPr>
          <a:xfrm>
            <a:off x="0" y="0"/>
            <a:ext cx="540068" cy="491462"/>
          </a:xfrm>
          <a:prstGeom prst="rect">
            <a:avLst/>
          </a:prstGeom>
        </p:spPr>
      </p:pic>
      <p:pic>
        <p:nvPicPr>
          <p:cNvPr id="3" name="图片 2"/>
          <p:cNvPicPr/>
          <p:nvPr userDrawn="1">
            <p:custDataLst>
              <p:tags r:id="rId3"/>
            </p:custDataLst>
          </p:nvPr>
        </p:nvPicPr>
        <p:blipFill>
          <a:blip r:embed="rId16" r:link="rId17" cstate="email"/>
          <a:stretch>
            <a:fillRect/>
          </a:stretch>
        </p:blipFill>
        <p:spPr>
          <a:xfrm>
            <a:off x="8603933" y="0"/>
            <a:ext cx="540068" cy="491462"/>
          </a:xfrm>
          <a:prstGeom prst="rect">
            <a:avLst/>
          </a:prstGeom>
        </p:spPr>
      </p:pic>
      <p:cxnSp>
        <p:nvCxnSpPr>
          <p:cNvPr id="7" name="直接连接符 6"/>
          <p:cNvCxnSpPr/>
          <p:nvPr>
            <p:custDataLst>
              <p:tags r:id="rId4"/>
            </p:custDataLst>
          </p:nvPr>
        </p:nvCxnSpPr>
        <p:spPr>
          <a:xfrm>
            <a:off x="539552" y="915843"/>
            <a:ext cx="7920880" cy="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1453" y="411787"/>
            <a:ext cx="223918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肾上腺养生建议</a:t>
            </a:r>
          </a:p>
        </p:txBody>
      </p:sp>
      <p:sp>
        <p:nvSpPr>
          <p:cNvPr id="10" name="等腰三角形 9"/>
          <p:cNvSpPr/>
          <p:nvPr>
            <p:custDataLst>
              <p:tags r:id="rId5"/>
            </p:custDataLst>
          </p:nvPr>
        </p:nvSpPr>
        <p:spPr>
          <a:xfrm>
            <a:off x="5111864" y="2100744"/>
            <a:ext cx="216220" cy="139495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969A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1" name="等腰三角形 10"/>
          <p:cNvSpPr/>
          <p:nvPr>
            <p:custDataLst>
              <p:tags r:id="rId6"/>
            </p:custDataLst>
          </p:nvPr>
        </p:nvSpPr>
        <p:spPr>
          <a:xfrm>
            <a:off x="2116691" y="2100745"/>
            <a:ext cx="216220" cy="139495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32F2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3" name="等腰三角形 12"/>
          <p:cNvSpPr/>
          <p:nvPr>
            <p:custDataLst>
              <p:tags r:id="rId7"/>
            </p:custDataLst>
          </p:nvPr>
        </p:nvSpPr>
        <p:spPr>
          <a:xfrm rot="10800000">
            <a:off x="6725301" y="3744244"/>
            <a:ext cx="216220" cy="139495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969A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5" name="等腰三角形 14"/>
          <p:cNvSpPr/>
          <p:nvPr>
            <p:custDataLst>
              <p:tags r:id="rId8"/>
            </p:custDataLst>
          </p:nvPr>
        </p:nvSpPr>
        <p:spPr>
          <a:xfrm rot="10800000">
            <a:off x="3532931" y="3744243"/>
            <a:ext cx="216220" cy="139495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969A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75385" y="1563370"/>
            <a:ext cx="19685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规律饮食</a:t>
            </a:r>
          </a:p>
          <a:p>
            <a:pPr algn="ctr"/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按时进餐，不行就加餐</a:t>
            </a:r>
          </a:p>
        </p:txBody>
      </p:sp>
      <p:sp>
        <p:nvSpPr>
          <p:cNvPr id="18" name="椭圆 17"/>
          <p:cNvSpPr/>
          <p:nvPr>
            <p:custDataLst>
              <p:tags r:id="rId9"/>
            </p:custDataLst>
          </p:nvPr>
        </p:nvSpPr>
        <p:spPr>
          <a:xfrm>
            <a:off x="1756749" y="2305784"/>
            <a:ext cx="936104" cy="9361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accent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>
            <p:custDataLst>
              <p:tags r:id="rId10"/>
            </p:custDataLst>
          </p:nvPr>
        </p:nvSpPr>
        <p:spPr>
          <a:xfrm>
            <a:off x="3256916" y="2589295"/>
            <a:ext cx="936104" cy="9361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accent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>
            <p:custDataLst>
              <p:tags r:id="rId11"/>
            </p:custDataLst>
          </p:nvPr>
        </p:nvSpPr>
        <p:spPr>
          <a:xfrm>
            <a:off x="4757083" y="2305784"/>
            <a:ext cx="936104" cy="9361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accent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>
            <p:custDataLst>
              <p:tags r:id="rId12"/>
            </p:custDataLst>
          </p:nvPr>
        </p:nvSpPr>
        <p:spPr>
          <a:xfrm>
            <a:off x="6257249" y="2589295"/>
            <a:ext cx="936104" cy="9361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accent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3710" y="1546225"/>
            <a:ext cx="1892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适度抽离</a:t>
            </a:r>
          </a:p>
          <a:p>
            <a:pPr algn="ctr"/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情绪其实是一种内耗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93035" y="4011295"/>
            <a:ext cx="1966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减轻压力</a:t>
            </a:r>
          </a:p>
          <a:p>
            <a:pPr algn="ctr"/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向过多的工作应酬说不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35955" y="4011295"/>
            <a:ext cx="21951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忍耐不适</a:t>
            </a:r>
          </a:p>
          <a:p>
            <a:pPr algn="ctr"/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提升安全感，与不适共存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80155" y="2589826"/>
            <a:ext cx="411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一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18891" y="2873316"/>
            <a:ext cx="411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二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49069" y="2589295"/>
            <a:ext cx="411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三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16215" y="2859221"/>
            <a:ext cx="411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四</a:t>
            </a:r>
          </a:p>
        </p:txBody>
      </p:sp>
    </p:spTree>
    <p:custDataLst>
      <p:tags r:id="rId1"/>
    </p:custData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3" grpId="0" bldLvl="0" animBg="1"/>
      <p:bldP spid="15" grpId="0" bldLvl="0" animBg="1"/>
      <p:bldP spid="16" grpId="0"/>
      <p:bldP spid="18" grpId="0" bldLvl="0" animBg="1"/>
      <p:bldP spid="19" grpId="0" bldLvl="0" animBg="1"/>
      <p:bldP spid="20" grpId="0" bldLvl="0" animBg="1"/>
      <p:bldP spid="21" grpId="0" bldLvl="0" animBg="1"/>
      <p:bldP spid="22" grpId="0"/>
      <p:bldP spid="23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0" y="0"/>
            <a:ext cx="540068" cy="491462"/>
          </a:xfrm>
          <a:prstGeom prst="rect">
            <a:avLst/>
          </a:prstGeom>
        </p:spPr>
      </p:pic>
      <p:pic>
        <p:nvPicPr>
          <p:cNvPr id="3" name="图片 2"/>
          <p:cNvPicPr/>
          <p:nvPr userDrawn="1">
            <p:custDataLst>
              <p:tags r:id="rId3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8603933" y="0"/>
            <a:ext cx="540068" cy="4914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850" y="195580"/>
            <a:ext cx="38989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内分泌系统的组成和功能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52095" y="771525"/>
            <a:ext cx="880364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胰腺</a:t>
            </a:r>
            <a:r>
              <a:rPr lang="zh-CN" altLang="en-US">
                <a:solidFill>
                  <a:schemeClr val="tx1"/>
                </a:solidFill>
              </a:rPr>
              <a:t>（既有内分泌部又有外分泌部，外分泌部分泌胰液，内分泌部分泌胰岛素和胰高血糖素）</a:t>
            </a: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（</a:t>
            </a:r>
            <a:r>
              <a:rPr lang="en-US" altLang="zh-CN">
                <a:solidFill>
                  <a:schemeClr val="tx1"/>
                </a:solidFill>
              </a:rPr>
              <a:t>1</a:t>
            </a:r>
            <a:r>
              <a:rPr lang="zh-CN" altLang="en-US">
                <a:solidFill>
                  <a:schemeClr val="tx1"/>
                </a:solidFill>
              </a:rPr>
              <a:t>）胰岛</a:t>
            </a:r>
            <a:r>
              <a:rPr lang="en-US" altLang="zh-CN">
                <a:solidFill>
                  <a:schemeClr val="tx1"/>
                </a:solidFill>
              </a:rPr>
              <a:t>A</a:t>
            </a:r>
            <a:r>
              <a:rPr lang="zh-CN" altLang="en-US">
                <a:solidFill>
                  <a:schemeClr val="tx1"/>
                </a:solidFill>
              </a:rPr>
              <a:t>细胞：胰高血糖素</a:t>
            </a:r>
          </a:p>
          <a:p>
            <a:r>
              <a:rPr lang="zh-CN" altLang="en-US">
                <a:solidFill>
                  <a:schemeClr val="tx1"/>
                </a:solidFill>
              </a:rPr>
              <a:t> </a:t>
            </a:r>
            <a:r>
              <a:rPr lang="en-US" altLang="zh-CN">
                <a:solidFill>
                  <a:schemeClr val="tx1"/>
                </a:solidFill>
              </a:rPr>
              <a:t>                    </a:t>
            </a:r>
          </a:p>
          <a:p>
            <a:r>
              <a:rPr lang="zh-CN" altLang="en-US">
                <a:solidFill>
                  <a:schemeClr val="tx1"/>
                </a:solidFill>
              </a:rPr>
              <a:t>（</a:t>
            </a:r>
            <a:r>
              <a:rPr lang="en-US" altLang="zh-CN">
                <a:solidFill>
                  <a:schemeClr val="tx1"/>
                </a:solidFill>
              </a:rPr>
              <a:t>2</a:t>
            </a:r>
            <a:r>
              <a:rPr lang="zh-CN" altLang="en-US">
                <a:solidFill>
                  <a:schemeClr val="tx1"/>
                </a:solidFill>
              </a:rPr>
              <a:t>）</a:t>
            </a:r>
            <a:r>
              <a:rPr lang="zh-CN" altLang="en-US">
                <a:sym typeface="+mn-ea"/>
              </a:rPr>
              <a:t>胰岛</a:t>
            </a:r>
            <a:r>
              <a:rPr lang="en-US" altLang="zh-CN">
                <a:sym typeface="+mn-ea"/>
              </a:rPr>
              <a:t>B</a:t>
            </a:r>
            <a:r>
              <a:rPr lang="zh-CN" altLang="en-US">
                <a:sym typeface="+mn-ea"/>
              </a:rPr>
              <a:t>细胞</a:t>
            </a:r>
            <a:r>
              <a:rPr lang="zh-CN" altLang="en-US">
                <a:solidFill>
                  <a:schemeClr val="tx1"/>
                </a:solidFill>
              </a:rPr>
              <a:t>：胰岛素 </a:t>
            </a:r>
            <a:r>
              <a:rPr lang="en-US" altLang="zh-CN">
                <a:solidFill>
                  <a:schemeClr val="tx1"/>
                </a:solidFill>
              </a:rPr>
              <a:t> 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/>
          </a:p>
        </p:txBody>
      </p:sp>
      <p:pic>
        <p:nvPicPr>
          <p:cNvPr id="8" name="图片 7" descr="b1f5cd8ad84377ca11584f809bf43f0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4255" y="1275715"/>
            <a:ext cx="4051300" cy="2538730"/>
          </a:xfrm>
          <a:prstGeom prst="rect">
            <a:avLst/>
          </a:prstGeom>
        </p:spPr>
      </p:pic>
      <p:pic>
        <p:nvPicPr>
          <p:cNvPr id="10" name="图片 9" descr="c7f8b7224a70e24cd49c6b4685b1021c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36460" y="3147695"/>
            <a:ext cx="1575435" cy="17805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0" y="0"/>
            <a:ext cx="540068" cy="491462"/>
          </a:xfrm>
          <a:prstGeom prst="rect">
            <a:avLst/>
          </a:prstGeom>
        </p:spPr>
      </p:pic>
      <p:pic>
        <p:nvPicPr>
          <p:cNvPr id="3" name="图片 2"/>
          <p:cNvPicPr/>
          <p:nvPr userDrawn="1">
            <p:custDataLst>
              <p:tags r:id="rId3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8603933" y="0"/>
            <a:ext cx="540068" cy="4914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850" y="195580"/>
            <a:ext cx="38989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内分泌系统的组成和功能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52095" y="771525"/>
            <a:ext cx="880364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胰岛素抵抗</a:t>
            </a:r>
            <a:r>
              <a:rPr lang="zh-CN" altLang="en-US">
                <a:solidFill>
                  <a:schemeClr val="tx1"/>
                </a:solidFill>
              </a:rPr>
              <a:t>（胰岛素效率下即将，身体通过分泌大量胰岛素，用来降低血糖维持生理功能的现象）</a:t>
            </a:r>
          </a:p>
          <a:p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</a:rPr>
              <a:t>类型：</a:t>
            </a:r>
          </a:p>
          <a:p>
            <a:r>
              <a:rPr lang="zh-CN" altLang="en-US">
                <a:solidFill>
                  <a:schemeClr val="tx1"/>
                </a:solidFill>
              </a:rPr>
              <a:t>（</a:t>
            </a:r>
            <a:r>
              <a:rPr lang="en-US" altLang="zh-CN">
                <a:solidFill>
                  <a:schemeClr val="tx1"/>
                </a:solidFill>
              </a:rPr>
              <a:t>1</a:t>
            </a:r>
            <a:r>
              <a:rPr lang="zh-CN" altLang="en-US">
                <a:solidFill>
                  <a:schemeClr val="tx1"/>
                </a:solidFill>
              </a:rPr>
              <a:t>）细胞抵抗</a:t>
            </a:r>
          </a:p>
          <a:p>
            <a:r>
              <a:rPr lang="zh-CN" altLang="en-US">
                <a:solidFill>
                  <a:schemeClr val="tx1"/>
                </a:solidFill>
              </a:rPr>
              <a:t> </a:t>
            </a:r>
            <a:r>
              <a:rPr lang="en-US" altLang="zh-CN">
                <a:solidFill>
                  <a:schemeClr val="tx1"/>
                </a:solidFill>
              </a:rPr>
              <a:t>                    </a:t>
            </a:r>
          </a:p>
          <a:p>
            <a:r>
              <a:rPr lang="zh-CN" altLang="en-US">
                <a:solidFill>
                  <a:schemeClr val="tx1"/>
                </a:solidFill>
              </a:rPr>
              <a:t>（</a:t>
            </a:r>
            <a:r>
              <a:rPr lang="en-US" altLang="zh-CN">
                <a:solidFill>
                  <a:schemeClr val="tx1"/>
                </a:solidFill>
              </a:rPr>
              <a:t>2</a:t>
            </a:r>
            <a:r>
              <a:rPr lang="zh-CN" altLang="en-US">
                <a:solidFill>
                  <a:schemeClr val="tx1"/>
                </a:solidFill>
              </a:rPr>
              <a:t>）胰岛素拮抗</a:t>
            </a:r>
          </a:p>
          <a:p>
            <a:r>
              <a:rPr lang="zh-CN" altLang="en-US">
                <a:solidFill>
                  <a:schemeClr val="tx1"/>
                </a:solidFill>
              </a:rPr>
              <a:t> </a:t>
            </a:r>
          </a:p>
          <a:p>
            <a:r>
              <a:rPr lang="zh-CN" altLang="en-US">
                <a:solidFill>
                  <a:schemeClr val="tx1"/>
                </a:solidFill>
              </a:rPr>
              <a:t>（</a:t>
            </a:r>
            <a:r>
              <a:rPr lang="en-US" altLang="zh-CN">
                <a:solidFill>
                  <a:schemeClr val="tx1"/>
                </a:solidFill>
              </a:rPr>
              <a:t>3</a:t>
            </a:r>
            <a:r>
              <a:rPr lang="zh-CN" altLang="en-US">
                <a:solidFill>
                  <a:schemeClr val="tx1"/>
                </a:solidFill>
              </a:rPr>
              <a:t>）炎症反应及其他疾病</a:t>
            </a:r>
            <a:r>
              <a:rPr lang="en-US" altLang="zh-CN">
                <a:solidFill>
                  <a:schemeClr val="tx1"/>
                </a:solidFill>
              </a:rPr>
              <a:t> 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/>
          </a:p>
        </p:txBody>
      </p:sp>
      <p:sp>
        <p:nvSpPr>
          <p:cNvPr id="2" name="左大括号 1"/>
          <p:cNvSpPr/>
          <p:nvPr/>
        </p:nvSpPr>
        <p:spPr>
          <a:xfrm>
            <a:off x="1907540" y="1851660"/>
            <a:ext cx="147955" cy="8566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055495" y="1819275"/>
            <a:ext cx="30314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肝细胞抵抗</a:t>
            </a:r>
          </a:p>
          <a:p>
            <a:r>
              <a:rPr lang="zh-CN" altLang="en-US"/>
              <a:t>骨骼肌肌细胞抵抗</a:t>
            </a:r>
          </a:p>
          <a:p>
            <a:r>
              <a:rPr lang="zh-CN" altLang="en-US"/>
              <a:t>脂肪细胞抵抗</a:t>
            </a:r>
          </a:p>
        </p:txBody>
      </p:sp>
    </p:spTree>
    <p:custDataLst>
      <p:tags r:id="rId1"/>
    </p:custDataLst>
  </p:cSld>
  <p:clrMapOvr>
    <a:masterClrMapping/>
  </p:clrMapOvr>
  <p:transition spd="slow">
    <p:push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 userDrawn="1">
            <p:custDataLst>
              <p:tags r:id="rId2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0"/>
            <a:ext cx="540068" cy="491462"/>
          </a:xfrm>
          <a:prstGeom prst="rect">
            <a:avLst/>
          </a:prstGeom>
        </p:spPr>
      </p:pic>
      <p:pic>
        <p:nvPicPr>
          <p:cNvPr id="3" name="图片 2"/>
          <p:cNvPicPr/>
          <p:nvPr userDrawn="1">
            <p:custDataLst>
              <p:tags r:id="rId3"/>
            </p:custDataLst>
          </p:nvPr>
        </p:nvPicPr>
        <p:blipFill>
          <a:blip r:embed="rId8" r:link="rId9" cstate="email"/>
          <a:stretch>
            <a:fillRect/>
          </a:stretch>
        </p:blipFill>
        <p:spPr>
          <a:xfrm>
            <a:off x="8603933" y="0"/>
            <a:ext cx="540068" cy="491462"/>
          </a:xfrm>
          <a:prstGeom prst="rect">
            <a:avLst/>
          </a:prstGeom>
        </p:spPr>
      </p:pic>
      <p:cxnSp>
        <p:nvCxnSpPr>
          <p:cNvPr id="7" name="直接连接符 6"/>
          <p:cNvCxnSpPr/>
          <p:nvPr>
            <p:custDataLst>
              <p:tags r:id="rId4"/>
            </p:custDataLst>
          </p:nvPr>
        </p:nvCxnSpPr>
        <p:spPr>
          <a:xfrm>
            <a:off x="539552" y="915843"/>
            <a:ext cx="7920880" cy="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1408" y="411787"/>
            <a:ext cx="223918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养生建议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03350" y="1707515"/>
            <a:ext cx="6266180" cy="136715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800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胰岛素抵抗一半在细胞一半在情绪，</a:t>
            </a:r>
          </a:p>
          <a:p>
            <a:pPr algn="ctr"/>
            <a:r>
              <a:rPr lang="zh-CN" altLang="en-US" sz="2800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细胞部分一分在运动，九分在饮食，</a:t>
            </a:r>
          </a:p>
          <a:p>
            <a:pPr algn="ctr"/>
            <a:r>
              <a:rPr lang="zh-CN" altLang="en-US" sz="2800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情绪一分在理解，九分被忽视</a:t>
            </a:r>
          </a:p>
        </p:txBody>
      </p:sp>
    </p:spTree>
    <p:custDataLst>
      <p:tags r:id="rId1"/>
    </p:custData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0" y="0"/>
            <a:ext cx="540068" cy="491462"/>
          </a:xfrm>
          <a:prstGeom prst="rect">
            <a:avLst/>
          </a:prstGeom>
        </p:spPr>
      </p:pic>
      <p:pic>
        <p:nvPicPr>
          <p:cNvPr id="3" name="图片 2"/>
          <p:cNvPicPr/>
          <p:nvPr userDrawn="1">
            <p:custDataLst>
              <p:tags r:id="rId3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8603933" y="0"/>
            <a:ext cx="540068" cy="4914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850" y="195580"/>
            <a:ext cx="38989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内分泌系统的组成和功能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52095" y="771525"/>
            <a:ext cx="880364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性腺</a:t>
            </a:r>
          </a:p>
          <a:p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（</a:t>
            </a:r>
            <a:r>
              <a:rPr lang="en-US" altLang="zh-CN">
                <a:solidFill>
                  <a:schemeClr val="tx1"/>
                </a:solidFill>
              </a:rPr>
              <a:t>1</a:t>
            </a:r>
            <a:r>
              <a:rPr lang="zh-CN" altLang="en-US">
                <a:solidFill>
                  <a:schemeClr val="tx1"/>
                </a:solidFill>
              </a:rPr>
              <a:t>）卵巢：雌激素和孕激素</a:t>
            </a:r>
          </a:p>
          <a:p>
            <a:r>
              <a:rPr lang="zh-CN" altLang="en-US">
                <a:solidFill>
                  <a:schemeClr val="tx1"/>
                </a:solidFill>
              </a:rPr>
              <a:t> </a:t>
            </a:r>
            <a:r>
              <a:rPr lang="en-US" altLang="zh-CN">
                <a:solidFill>
                  <a:schemeClr val="tx1"/>
                </a:solidFill>
              </a:rPr>
              <a:t>                    </a:t>
            </a:r>
          </a:p>
          <a:p>
            <a:r>
              <a:rPr lang="zh-CN" altLang="en-US">
                <a:solidFill>
                  <a:schemeClr val="tx1"/>
                </a:solidFill>
              </a:rPr>
              <a:t>（</a:t>
            </a:r>
            <a:r>
              <a:rPr lang="en-US" altLang="zh-CN">
                <a:solidFill>
                  <a:schemeClr val="tx1"/>
                </a:solidFill>
              </a:rPr>
              <a:t>2</a:t>
            </a:r>
            <a:r>
              <a:rPr lang="zh-CN" altLang="en-US">
                <a:solidFill>
                  <a:schemeClr val="tx1"/>
                </a:solidFill>
              </a:rPr>
              <a:t>）睾丸：雄激素</a:t>
            </a:r>
          </a:p>
          <a:p>
            <a:endParaRPr lang="zh-CN" altLang="en-US">
              <a:solidFill>
                <a:schemeClr val="tx1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性激素作用：促进性器官发育，生殖细胞形成，激发并维持第二性征</a:t>
            </a:r>
          </a:p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>
    <p:push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b7c2af5c356e12a3967938309066f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" y="267335"/>
            <a:ext cx="8728075" cy="44469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 userDrawn="1">
            <p:custDataLst>
              <p:tags r:id="rId2"/>
            </p:custDataLst>
          </p:nvPr>
        </p:nvPicPr>
        <p:blipFill>
          <a:blip r:embed="rId14" r:link="rId15" cstate="email"/>
          <a:stretch>
            <a:fillRect/>
          </a:stretch>
        </p:blipFill>
        <p:spPr>
          <a:xfrm>
            <a:off x="0" y="0"/>
            <a:ext cx="540068" cy="491462"/>
          </a:xfrm>
          <a:prstGeom prst="rect">
            <a:avLst/>
          </a:prstGeom>
        </p:spPr>
      </p:pic>
      <p:pic>
        <p:nvPicPr>
          <p:cNvPr id="5" name="图片 4"/>
          <p:cNvPicPr/>
          <p:nvPr userDrawn="1">
            <p:custDataLst>
              <p:tags r:id="rId3"/>
            </p:custDataLst>
          </p:nvPr>
        </p:nvPicPr>
        <p:blipFill>
          <a:blip r:embed="rId16" r:link="rId17" cstate="email"/>
          <a:stretch>
            <a:fillRect/>
          </a:stretch>
        </p:blipFill>
        <p:spPr>
          <a:xfrm>
            <a:off x="8603933" y="0"/>
            <a:ext cx="540068" cy="491462"/>
          </a:xfrm>
          <a:prstGeom prst="rect">
            <a:avLst/>
          </a:prstGeom>
        </p:spPr>
      </p:pic>
      <p:sp>
        <p:nvSpPr>
          <p:cNvPr id="28" name="矩形 6"/>
          <p:cNvSpPr/>
          <p:nvPr>
            <p:custDataLst>
              <p:tags r:id="rId4"/>
            </p:custDataLst>
          </p:nvPr>
        </p:nvSpPr>
        <p:spPr>
          <a:xfrm rot="5400000">
            <a:off x="5670628" y="-1627958"/>
            <a:ext cx="431272" cy="3517211"/>
          </a:xfrm>
          <a:custGeom>
            <a:avLst/>
            <a:gdLst/>
            <a:ahLst/>
            <a:cxnLst/>
            <a:rect l="l" t="t" r="r" b="b"/>
            <a:pathLst>
              <a:path w="431272" h="4933602">
                <a:moveTo>
                  <a:pt x="0" y="0"/>
                </a:moveTo>
                <a:lnTo>
                  <a:pt x="431272" y="317855"/>
                </a:lnTo>
                <a:lnTo>
                  <a:pt x="431272" y="4933602"/>
                </a:lnTo>
                <a:lnTo>
                  <a:pt x="0" y="493360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32F2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3" name="矩形 6"/>
          <p:cNvSpPr/>
          <p:nvPr>
            <p:custDataLst>
              <p:tags r:id="rId5"/>
            </p:custDataLst>
          </p:nvPr>
        </p:nvSpPr>
        <p:spPr>
          <a:xfrm rot="16200000">
            <a:off x="2929222" y="-1258855"/>
            <a:ext cx="431272" cy="2779003"/>
          </a:xfrm>
          <a:custGeom>
            <a:avLst/>
            <a:gdLst/>
            <a:ahLst/>
            <a:cxnLst/>
            <a:rect l="l" t="t" r="r" b="b"/>
            <a:pathLst>
              <a:path w="431272" h="4933602">
                <a:moveTo>
                  <a:pt x="0" y="0"/>
                </a:moveTo>
                <a:lnTo>
                  <a:pt x="431272" y="317855"/>
                </a:lnTo>
                <a:lnTo>
                  <a:pt x="431272" y="4933602"/>
                </a:lnTo>
                <a:lnTo>
                  <a:pt x="0" y="493360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>
            <p:custDataLst>
              <p:tags r:id="rId6"/>
            </p:custDataLst>
          </p:nvPr>
        </p:nvCxnSpPr>
        <p:spPr>
          <a:xfrm>
            <a:off x="2475284" y="2526535"/>
            <a:ext cx="4688960" cy="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131820" y="1878330"/>
            <a:ext cx="36023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血糖平衡的调节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08324" y="2591130"/>
            <a:ext cx="273630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PART 03</a:t>
            </a:r>
          </a:p>
        </p:txBody>
      </p:sp>
      <p:sp>
        <p:nvSpPr>
          <p:cNvPr id="13" name="矩形 6"/>
          <p:cNvSpPr/>
          <p:nvPr>
            <p:custDataLst>
              <p:tags r:id="rId7"/>
            </p:custDataLst>
          </p:nvPr>
        </p:nvSpPr>
        <p:spPr>
          <a:xfrm rot="5400000">
            <a:off x="4479004" y="-1003113"/>
            <a:ext cx="330009" cy="3537390"/>
          </a:xfrm>
          <a:custGeom>
            <a:avLst/>
            <a:gdLst/>
            <a:ahLst/>
            <a:cxnLst/>
            <a:rect l="l" t="t" r="r" b="b"/>
            <a:pathLst>
              <a:path w="431272" h="4933602">
                <a:moveTo>
                  <a:pt x="0" y="0"/>
                </a:moveTo>
                <a:lnTo>
                  <a:pt x="431272" y="317855"/>
                </a:lnTo>
                <a:lnTo>
                  <a:pt x="431272" y="4933602"/>
                </a:lnTo>
                <a:lnTo>
                  <a:pt x="0" y="493360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9" name="矩形 6"/>
          <p:cNvSpPr/>
          <p:nvPr>
            <p:custDataLst>
              <p:tags r:id="rId8"/>
            </p:custDataLst>
          </p:nvPr>
        </p:nvSpPr>
        <p:spPr>
          <a:xfrm rot="5400000">
            <a:off x="5786045" y="-1856716"/>
            <a:ext cx="624555" cy="4767167"/>
          </a:xfrm>
          <a:custGeom>
            <a:avLst/>
            <a:gdLst/>
            <a:ahLst/>
            <a:cxnLst/>
            <a:rect l="l" t="t" r="r" b="b"/>
            <a:pathLst>
              <a:path w="431272" h="4933602">
                <a:moveTo>
                  <a:pt x="0" y="0"/>
                </a:moveTo>
                <a:lnTo>
                  <a:pt x="431272" y="317855"/>
                </a:lnTo>
                <a:lnTo>
                  <a:pt x="431272" y="4933602"/>
                </a:lnTo>
                <a:lnTo>
                  <a:pt x="0" y="49336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32" name="图片 31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6" r="11846"/>
          <a:stretch>
            <a:fillRect/>
          </a:stretch>
        </p:blipFill>
        <p:spPr>
          <a:xfrm>
            <a:off x="1619672" y="1863363"/>
            <a:ext cx="1345527" cy="1299577"/>
          </a:xfrm>
          <a:prstGeom prst="ellipse">
            <a:avLst/>
          </a:prstGeom>
          <a:ln w="76200">
            <a:solidFill>
              <a:schemeClr val="accent2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" name="矩形 6"/>
          <p:cNvSpPr/>
          <p:nvPr>
            <p:custDataLst>
              <p:tags r:id="rId10"/>
            </p:custDataLst>
          </p:nvPr>
        </p:nvSpPr>
        <p:spPr>
          <a:xfrm rot="16200000">
            <a:off x="2902766" y="-1856717"/>
            <a:ext cx="624555" cy="4767167"/>
          </a:xfrm>
          <a:custGeom>
            <a:avLst/>
            <a:gdLst/>
            <a:ahLst/>
            <a:cxnLst/>
            <a:rect l="l" t="t" r="r" b="b"/>
            <a:pathLst>
              <a:path w="431272" h="4933602">
                <a:moveTo>
                  <a:pt x="0" y="0"/>
                </a:moveTo>
                <a:lnTo>
                  <a:pt x="431272" y="317855"/>
                </a:lnTo>
                <a:lnTo>
                  <a:pt x="431272" y="4933602"/>
                </a:lnTo>
                <a:lnTo>
                  <a:pt x="0" y="49336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4" name="直接箭头连接符 3"/>
          <p:cNvCxnSpPr/>
          <p:nvPr>
            <p:custDataLst>
              <p:tags r:id="rId11"/>
            </p:custDataLst>
          </p:nvPr>
        </p:nvCxnSpPr>
        <p:spPr>
          <a:xfrm>
            <a:off x="7026096" y="3162940"/>
            <a:ext cx="0" cy="424065"/>
          </a:xfrm>
          <a:prstGeom prst="straightConnector1">
            <a:avLst/>
          </a:prstGeom>
          <a:ln>
            <a:solidFill>
              <a:schemeClr val="dk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0" y="0"/>
            <a:ext cx="540068" cy="491462"/>
          </a:xfrm>
          <a:prstGeom prst="rect">
            <a:avLst/>
          </a:prstGeom>
        </p:spPr>
      </p:pic>
      <p:pic>
        <p:nvPicPr>
          <p:cNvPr id="3" name="图片 2"/>
          <p:cNvPicPr/>
          <p:nvPr userDrawn="1">
            <p:custDataLst>
              <p:tags r:id="rId3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8603933" y="0"/>
            <a:ext cx="540068" cy="4914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850" y="195580"/>
            <a:ext cx="38989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血糖平衡的调节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52095" y="555625"/>
            <a:ext cx="24066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tx1"/>
                </a:solidFill>
              </a:rPr>
              <a:t>常规血糖调节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（</a:t>
            </a:r>
            <a:r>
              <a:rPr lang="en-US" altLang="zh-CN">
                <a:solidFill>
                  <a:schemeClr val="tx1"/>
                </a:solidFill>
              </a:rPr>
              <a:t>1</a:t>
            </a:r>
            <a:r>
              <a:rPr lang="zh-CN" altLang="en-US">
                <a:solidFill>
                  <a:schemeClr val="tx1"/>
                </a:solidFill>
              </a:rPr>
              <a:t>）血糖来源和去路 </a:t>
            </a:r>
            <a:r>
              <a:rPr lang="en-US" altLang="zh-CN">
                <a:solidFill>
                  <a:schemeClr val="tx1"/>
                </a:solidFill>
              </a:rPr>
              <a:t>                    </a:t>
            </a:r>
          </a:p>
          <a:p>
            <a:endParaRPr lang="zh-CN" altLang="en-US">
              <a:solidFill>
                <a:schemeClr val="tx1"/>
              </a:solidFill>
            </a:endParaRPr>
          </a:p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628265" y="483235"/>
            <a:ext cx="1224280" cy="360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/>
              <a:t>食物中的糖类</a:t>
            </a:r>
          </a:p>
        </p:txBody>
      </p:sp>
      <p:sp>
        <p:nvSpPr>
          <p:cNvPr id="5" name="矩形 4"/>
          <p:cNvSpPr/>
          <p:nvPr/>
        </p:nvSpPr>
        <p:spPr>
          <a:xfrm>
            <a:off x="2628265" y="1059180"/>
            <a:ext cx="1224280" cy="360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/>
              <a:t>肝糖原</a:t>
            </a:r>
          </a:p>
        </p:txBody>
      </p:sp>
      <p:sp>
        <p:nvSpPr>
          <p:cNvPr id="8" name="矩形 7"/>
          <p:cNvSpPr/>
          <p:nvPr/>
        </p:nvSpPr>
        <p:spPr>
          <a:xfrm>
            <a:off x="2628265" y="1635125"/>
            <a:ext cx="1224280" cy="360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/>
              <a:t>脂肪酸等非糖物质</a:t>
            </a:r>
          </a:p>
        </p:txBody>
      </p:sp>
      <p:cxnSp>
        <p:nvCxnSpPr>
          <p:cNvPr id="9" name="直接箭头连接符 8"/>
          <p:cNvCxnSpPr/>
          <p:nvPr/>
        </p:nvCxnSpPr>
        <p:spPr>
          <a:xfrm>
            <a:off x="3916045" y="691515"/>
            <a:ext cx="728345" cy="8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3924300" y="1275715"/>
            <a:ext cx="728345" cy="8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3924300" y="1851660"/>
            <a:ext cx="728345" cy="8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4932045" y="699770"/>
            <a:ext cx="1296670" cy="1079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血糖</a:t>
            </a: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6300470" y="699770"/>
            <a:ext cx="728345" cy="8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6300470" y="1811020"/>
            <a:ext cx="728345" cy="8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6372225" y="1283970"/>
            <a:ext cx="728345" cy="82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6228715" y="477520"/>
            <a:ext cx="74993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/>
              <a:t>氧化分解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312535" y="1066165"/>
            <a:ext cx="6362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/>
              <a:t>合成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409690" y="1620520"/>
            <a:ext cx="4667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/>
              <a:t>转化</a:t>
            </a:r>
          </a:p>
        </p:txBody>
      </p:sp>
      <p:sp>
        <p:nvSpPr>
          <p:cNvPr id="20" name="矩形 19"/>
          <p:cNvSpPr/>
          <p:nvPr/>
        </p:nvSpPr>
        <p:spPr>
          <a:xfrm>
            <a:off x="7164705" y="477520"/>
            <a:ext cx="1440180" cy="360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/>
              <a:t>CO2+H2O-</a:t>
            </a:r>
            <a:r>
              <a:rPr lang="zh-CN" altLang="en-US" sz="1400"/>
              <a:t>能量</a:t>
            </a:r>
          </a:p>
        </p:txBody>
      </p:sp>
      <p:sp>
        <p:nvSpPr>
          <p:cNvPr id="21" name="矩形 20"/>
          <p:cNvSpPr/>
          <p:nvPr/>
        </p:nvSpPr>
        <p:spPr>
          <a:xfrm>
            <a:off x="7216775" y="1056005"/>
            <a:ext cx="1388110" cy="360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/>
              <a:t>肝糖原、肌糖原</a:t>
            </a:r>
          </a:p>
        </p:txBody>
      </p:sp>
      <p:sp>
        <p:nvSpPr>
          <p:cNvPr id="22" name="矩形 21"/>
          <p:cNvSpPr/>
          <p:nvPr/>
        </p:nvSpPr>
        <p:spPr>
          <a:xfrm>
            <a:off x="7216775" y="1620520"/>
            <a:ext cx="1438910" cy="360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/>
              <a:t>甘油三酯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79705" y="2715895"/>
            <a:ext cx="39719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）血糖调节有关激素</a:t>
            </a:r>
          </a:p>
          <a:p>
            <a:r>
              <a:rPr lang="zh-CN" altLang="en-US"/>
              <a:t>人体内有多种激素参与调节血糖浓度，如糖皮质激素，肾上腺激素，甲状腺激素可直接或间接提升血糖浓度。</a:t>
            </a:r>
          </a:p>
          <a:p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胰岛素是唯一能降低血糖浓度的激素</a:t>
            </a:r>
          </a:p>
          <a:p>
            <a:r>
              <a:rPr lang="zh-CN" altLang="en-US">
                <a:solidFill>
                  <a:srgbClr val="FF0000"/>
                </a:solidFill>
              </a:rPr>
              <a:t>其中最主要的是胰高血糖素和胰岛素</a:t>
            </a:r>
          </a:p>
        </p:txBody>
      </p:sp>
      <p:sp>
        <p:nvSpPr>
          <p:cNvPr id="24" name="矩形 23"/>
          <p:cNvSpPr/>
          <p:nvPr/>
        </p:nvSpPr>
        <p:spPr>
          <a:xfrm>
            <a:off x="4356100" y="2283460"/>
            <a:ext cx="431800" cy="935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胰岛素</a:t>
            </a:r>
          </a:p>
        </p:txBody>
      </p:sp>
      <p:sp>
        <p:nvSpPr>
          <p:cNvPr id="25" name="矩形 24"/>
          <p:cNvSpPr/>
          <p:nvPr/>
        </p:nvSpPr>
        <p:spPr>
          <a:xfrm>
            <a:off x="4356100" y="3507740"/>
            <a:ext cx="431800" cy="1432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胰高血糖素</a:t>
            </a:r>
          </a:p>
        </p:txBody>
      </p:sp>
      <p:sp>
        <p:nvSpPr>
          <p:cNvPr id="26" name="矩形 25"/>
          <p:cNvSpPr/>
          <p:nvPr/>
        </p:nvSpPr>
        <p:spPr>
          <a:xfrm>
            <a:off x="4788535" y="3507740"/>
            <a:ext cx="431800" cy="1432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肾上腺素</a:t>
            </a:r>
          </a:p>
        </p:txBody>
      </p:sp>
      <p:cxnSp>
        <p:nvCxnSpPr>
          <p:cNvPr id="27" name="直接箭头连接符 26"/>
          <p:cNvCxnSpPr>
            <a:endCxn id="30" idx="1"/>
          </p:cNvCxnSpPr>
          <p:nvPr/>
        </p:nvCxnSpPr>
        <p:spPr>
          <a:xfrm>
            <a:off x="4788535" y="2499360"/>
            <a:ext cx="930275" cy="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4787900" y="3075940"/>
            <a:ext cx="9366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>
            <a:endCxn id="31" idx="1"/>
          </p:cNvCxnSpPr>
          <p:nvPr/>
        </p:nvCxnSpPr>
        <p:spPr>
          <a:xfrm>
            <a:off x="5148580" y="4299585"/>
            <a:ext cx="7594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左大括号 29"/>
          <p:cNvSpPr/>
          <p:nvPr/>
        </p:nvSpPr>
        <p:spPr>
          <a:xfrm>
            <a:off x="5718810" y="2148840"/>
            <a:ext cx="144145" cy="72009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左大括号 30"/>
          <p:cNvSpPr/>
          <p:nvPr/>
        </p:nvSpPr>
        <p:spPr>
          <a:xfrm>
            <a:off x="5908040" y="3939540"/>
            <a:ext cx="144145" cy="72009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左大括号 31"/>
          <p:cNvSpPr/>
          <p:nvPr/>
        </p:nvSpPr>
        <p:spPr>
          <a:xfrm>
            <a:off x="5749290" y="2941320"/>
            <a:ext cx="96520" cy="43116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5908040" y="2145030"/>
            <a:ext cx="136271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/>
              <a:t>血糖氧化分解</a:t>
            </a:r>
          </a:p>
          <a:p>
            <a:r>
              <a:rPr lang="zh-CN" altLang="en-US" sz="1400"/>
              <a:t>合成糖原</a:t>
            </a:r>
          </a:p>
          <a:p>
            <a:r>
              <a:rPr lang="zh-CN" altLang="en-US" sz="1400"/>
              <a:t>转化为脂肪等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5906770" y="2931795"/>
            <a:ext cx="11271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/>
              <a:t>肝糖原分解</a:t>
            </a:r>
          </a:p>
          <a:p>
            <a:r>
              <a:rPr lang="zh-CN" altLang="en-US" sz="1200" b="1"/>
              <a:t>非糖物质转化</a:t>
            </a:r>
          </a:p>
        </p:txBody>
      </p:sp>
      <p:sp>
        <p:nvSpPr>
          <p:cNvPr id="35" name="右大括号 34"/>
          <p:cNvSpPr/>
          <p:nvPr/>
        </p:nvSpPr>
        <p:spPr>
          <a:xfrm>
            <a:off x="7057390" y="2077085"/>
            <a:ext cx="575945" cy="129603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7524750" y="2582545"/>
            <a:ext cx="15005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/>
              <a:t>血糖水平降低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4859655" y="2173605"/>
            <a:ext cx="5765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/>
              <a:t>促进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4926965" y="2795905"/>
            <a:ext cx="7975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/>
              <a:t>抑制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5407025" y="4054475"/>
            <a:ext cx="43878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/>
              <a:t>促进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6114415" y="3977005"/>
            <a:ext cx="16338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肝糖原分解</a:t>
            </a:r>
          </a:p>
          <a:p>
            <a:r>
              <a:rPr lang="zh-CN" altLang="en-US"/>
              <a:t>非糖物质转化</a:t>
            </a:r>
          </a:p>
        </p:txBody>
      </p:sp>
      <p:sp>
        <p:nvSpPr>
          <p:cNvPr id="41" name="右大括号 40"/>
          <p:cNvSpPr/>
          <p:nvPr/>
        </p:nvSpPr>
        <p:spPr>
          <a:xfrm>
            <a:off x="7668895" y="3939540"/>
            <a:ext cx="143510" cy="7200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7884795" y="4156075"/>
            <a:ext cx="12496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/>
              <a:t>血糖水平升高</a:t>
            </a:r>
          </a:p>
        </p:txBody>
      </p:sp>
    </p:spTree>
    <p:custDataLst>
      <p:tags r:id="rId1"/>
    </p:custDataLst>
  </p:cSld>
  <p:clrMapOvr>
    <a:masterClrMapping/>
  </p:clrMapOvr>
  <p:transition spd="slow">
    <p:push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0" y="0"/>
            <a:ext cx="540068" cy="491462"/>
          </a:xfrm>
          <a:prstGeom prst="rect">
            <a:avLst/>
          </a:prstGeom>
        </p:spPr>
      </p:pic>
      <p:pic>
        <p:nvPicPr>
          <p:cNvPr id="3" name="图片 2"/>
          <p:cNvPicPr/>
          <p:nvPr userDrawn="1">
            <p:custDataLst>
              <p:tags r:id="rId3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8603933" y="0"/>
            <a:ext cx="540068" cy="4914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850" y="195580"/>
            <a:ext cx="38989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血糖平衡的调节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38760" y="766445"/>
            <a:ext cx="2173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（</a:t>
            </a:r>
            <a:r>
              <a:rPr lang="en-US" altLang="zh-CN"/>
              <a:t>3</a:t>
            </a:r>
            <a:r>
              <a:rPr lang="zh-CN" altLang="en-US"/>
              <a:t>）血糖调节过程</a:t>
            </a:r>
          </a:p>
        </p:txBody>
      </p:sp>
      <p:sp>
        <p:nvSpPr>
          <p:cNvPr id="5" name="矩形 4"/>
          <p:cNvSpPr/>
          <p:nvPr/>
        </p:nvSpPr>
        <p:spPr>
          <a:xfrm>
            <a:off x="3204210" y="1275715"/>
            <a:ext cx="165608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血糖升高</a:t>
            </a:r>
          </a:p>
        </p:txBody>
      </p:sp>
      <p:sp>
        <p:nvSpPr>
          <p:cNvPr id="8" name="矩形 7"/>
          <p:cNvSpPr/>
          <p:nvPr/>
        </p:nvSpPr>
        <p:spPr>
          <a:xfrm>
            <a:off x="3275965" y="3867785"/>
            <a:ext cx="165608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血糖降低</a:t>
            </a:r>
          </a:p>
        </p:txBody>
      </p:sp>
      <p:sp>
        <p:nvSpPr>
          <p:cNvPr id="9" name="矩形 8"/>
          <p:cNvSpPr/>
          <p:nvPr/>
        </p:nvSpPr>
        <p:spPr>
          <a:xfrm>
            <a:off x="5796280" y="2571750"/>
            <a:ext cx="1872615" cy="431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胰岛</a:t>
            </a:r>
            <a:r>
              <a:rPr lang="en-US" altLang="zh-CN"/>
              <a:t>A</a:t>
            </a:r>
            <a:r>
              <a:rPr lang="zh-CN" altLang="en-US"/>
              <a:t>细胞</a:t>
            </a:r>
          </a:p>
        </p:txBody>
      </p:sp>
      <p:sp>
        <p:nvSpPr>
          <p:cNvPr id="11" name="矩形 10"/>
          <p:cNvSpPr/>
          <p:nvPr/>
        </p:nvSpPr>
        <p:spPr>
          <a:xfrm>
            <a:off x="467360" y="2571750"/>
            <a:ext cx="1872615" cy="431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胰岛</a:t>
            </a:r>
            <a:r>
              <a:rPr lang="en-US" altLang="zh-CN"/>
              <a:t>B</a:t>
            </a:r>
            <a:r>
              <a:rPr lang="zh-CN" altLang="en-US"/>
              <a:t>细胞</a:t>
            </a:r>
          </a:p>
        </p:txBody>
      </p:sp>
      <p:sp>
        <p:nvSpPr>
          <p:cNvPr id="12" name="矩形 11"/>
          <p:cNvSpPr/>
          <p:nvPr/>
        </p:nvSpPr>
        <p:spPr>
          <a:xfrm>
            <a:off x="1116330" y="1347470"/>
            <a:ext cx="1296035" cy="28829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下丘脑</a:t>
            </a:r>
          </a:p>
        </p:txBody>
      </p:sp>
      <p:sp>
        <p:nvSpPr>
          <p:cNvPr id="13" name="矩形 12"/>
          <p:cNvSpPr/>
          <p:nvPr/>
        </p:nvSpPr>
        <p:spPr>
          <a:xfrm>
            <a:off x="6083935" y="3939540"/>
            <a:ext cx="1296035" cy="28829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下丘脑</a:t>
            </a:r>
          </a:p>
        </p:txBody>
      </p:sp>
      <p:sp>
        <p:nvSpPr>
          <p:cNvPr id="14" name="矩形 13"/>
          <p:cNvSpPr/>
          <p:nvPr/>
        </p:nvSpPr>
        <p:spPr>
          <a:xfrm>
            <a:off x="1043940" y="3795395"/>
            <a:ext cx="1080135" cy="576580"/>
          </a:xfrm>
          <a:prstGeom prst="rect">
            <a:avLst/>
          </a:prstGeom>
          <a:gradFill>
            <a:gsLst>
              <a:gs pos="50000">
                <a:srgbClr val="ED8D72"/>
              </a:gs>
              <a:gs pos="0">
                <a:srgbClr val="F3B3A1"/>
              </a:gs>
              <a:gs pos="100000">
                <a:srgbClr val="E66643"/>
              </a:gs>
            </a:gsLst>
            <a:lin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胰岛素</a:t>
            </a:r>
          </a:p>
        </p:txBody>
      </p:sp>
      <p:sp>
        <p:nvSpPr>
          <p:cNvPr id="15" name="矩形 14"/>
          <p:cNvSpPr/>
          <p:nvPr/>
        </p:nvSpPr>
        <p:spPr>
          <a:xfrm>
            <a:off x="5868035" y="1134745"/>
            <a:ext cx="1080135" cy="576580"/>
          </a:xfrm>
          <a:prstGeom prst="rect">
            <a:avLst/>
          </a:prstGeom>
          <a:gradFill>
            <a:gsLst>
              <a:gs pos="50000">
                <a:srgbClr val="ED8D72"/>
              </a:gs>
              <a:gs pos="0">
                <a:srgbClr val="F3B3A1"/>
              </a:gs>
              <a:gs pos="100000">
                <a:srgbClr val="E66643"/>
              </a:gs>
            </a:gsLst>
            <a:lin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胰高血糖素</a:t>
            </a:r>
          </a:p>
        </p:txBody>
      </p:sp>
      <p:cxnSp>
        <p:nvCxnSpPr>
          <p:cNvPr id="16" name="直接箭头连接符 15"/>
          <p:cNvCxnSpPr/>
          <p:nvPr/>
        </p:nvCxnSpPr>
        <p:spPr>
          <a:xfrm flipH="1">
            <a:off x="2484120" y="1816100"/>
            <a:ext cx="613410" cy="6115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1403985" y="3075305"/>
            <a:ext cx="0" cy="6483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2195830" y="4155440"/>
            <a:ext cx="100774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V="1">
            <a:off x="5016500" y="3147695"/>
            <a:ext cx="779780" cy="688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H="1" flipV="1">
            <a:off x="6300470" y="1779270"/>
            <a:ext cx="17780" cy="669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H="1">
            <a:off x="4932045" y="1491615"/>
            <a:ext cx="86423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H="1">
            <a:off x="2555875" y="1503045"/>
            <a:ext cx="513080" cy="60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1595120" y="1715770"/>
            <a:ext cx="24765" cy="7118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V="1">
            <a:off x="5096510" y="4155440"/>
            <a:ext cx="843915" cy="5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V="1">
            <a:off x="6569710" y="3219450"/>
            <a:ext cx="18415" cy="688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0" y="0"/>
            <a:ext cx="540068" cy="491462"/>
          </a:xfrm>
          <a:prstGeom prst="rect">
            <a:avLst/>
          </a:prstGeom>
        </p:spPr>
      </p:pic>
      <p:pic>
        <p:nvPicPr>
          <p:cNvPr id="3" name="图片 2"/>
          <p:cNvPicPr/>
          <p:nvPr userDrawn="1">
            <p:custDataLst>
              <p:tags r:id="rId3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8603933" y="0"/>
            <a:ext cx="540068" cy="4914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850" y="195580"/>
            <a:ext cx="38989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血糖平衡的调节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38760" y="766445"/>
            <a:ext cx="422529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2.</a:t>
            </a:r>
            <a:r>
              <a:rPr lang="zh-CN" altLang="en-US"/>
              <a:t>糖尿病</a:t>
            </a:r>
          </a:p>
          <a:p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）诊断：持续高血糖并且伴随糖尿</a:t>
            </a:r>
          </a:p>
          <a:p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）发病机理</a:t>
            </a:r>
          </a:p>
          <a:p>
            <a:r>
              <a:rPr lang="zh-CN" altLang="en-US">
                <a:latin typeface="Calibri" panose="020F0502020204030204" charset="0"/>
              </a:rPr>
              <a:t>①I型糖尿病：胰岛素分泌不足</a:t>
            </a:r>
          </a:p>
          <a:p>
            <a:r>
              <a:rPr lang="zh-CN" altLang="en-US">
                <a:latin typeface="Calibri" panose="020F0502020204030204" charset="0"/>
              </a:rPr>
              <a:t>②II型糖尿病：胰岛素受体异常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743450" y="1275080"/>
            <a:ext cx="407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【提问】</a:t>
            </a:r>
          </a:p>
          <a:p>
            <a:r>
              <a:rPr lang="en-US" altLang="zh-CN">
                <a:solidFill>
                  <a:srgbClr val="FF0000"/>
                </a:solidFill>
              </a:rPr>
              <a:t>1.</a:t>
            </a:r>
            <a:r>
              <a:rPr lang="zh-CN" altLang="en-US">
                <a:solidFill>
                  <a:srgbClr val="FF0000"/>
                </a:solidFill>
              </a:rPr>
              <a:t>是不是所有的尿糖都是糖尿病？</a:t>
            </a:r>
          </a:p>
          <a:p>
            <a:r>
              <a:rPr lang="en-US" altLang="zh-CN">
                <a:solidFill>
                  <a:srgbClr val="FF0000"/>
                </a:solidFill>
              </a:rPr>
              <a:t>2.</a:t>
            </a:r>
            <a:r>
              <a:rPr lang="zh-CN" altLang="en-US">
                <a:solidFill>
                  <a:srgbClr val="FF0000"/>
                </a:solidFill>
              </a:rPr>
              <a:t>如果是</a:t>
            </a:r>
            <a:r>
              <a:rPr lang="zh-CN" altLang="en-US">
                <a:solidFill>
                  <a:srgbClr val="FF0000"/>
                </a:solidFill>
                <a:latin typeface="Calibri" panose="020F0502020204030204" charset="0"/>
                <a:sym typeface="+mn-ea"/>
              </a:rPr>
              <a:t>II型糖尿病胰岛素是高还是低？</a:t>
            </a:r>
          </a:p>
        </p:txBody>
      </p:sp>
      <p:pic>
        <p:nvPicPr>
          <p:cNvPr id="5" name="图片 4" descr="微信图片_202210172236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850" y="2499360"/>
            <a:ext cx="8574405" cy="21418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 userDrawn="1">
            <p:custDataLst>
              <p:tags r:id="rId2"/>
            </p:custDataLst>
          </p:nvPr>
        </p:nvPicPr>
        <p:blipFill>
          <a:blip r:embed="rId14" r:link="rId15" cstate="email"/>
          <a:stretch>
            <a:fillRect/>
          </a:stretch>
        </p:blipFill>
        <p:spPr>
          <a:xfrm>
            <a:off x="0" y="0"/>
            <a:ext cx="540068" cy="491462"/>
          </a:xfrm>
          <a:prstGeom prst="rect">
            <a:avLst/>
          </a:prstGeom>
        </p:spPr>
      </p:pic>
      <p:pic>
        <p:nvPicPr>
          <p:cNvPr id="5" name="图片 4"/>
          <p:cNvPicPr/>
          <p:nvPr userDrawn="1">
            <p:custDataLst>
              <p:tags r:id="rId3"/>
            </p:custDataLst>
          </p:nvPr>
        </p:nvPicPr>
        <p:blipFill>
          <a:blip r:embed="rId16" r:link="rId17" cstate="email"/>
          <a:stretch>
            <a:fillRect/>
          </a:stretch>
        </p:blipFill>
        <p:spPr>
          <a:xfrm>
            <a:off x="8603933" y="0"/>
            <a:ext cx="540068" cy="491462"/>
          </a:xfrm>
          <a:prstGeom prst="rect">
            <a:avLst/>
          </a:prstGeom>
        </p:spPr>
      </p:pic>
      <p:sp>
        <p:nvSpPr>
          <p:cNvPr id="28" name="矩形 6"/>
          <p:cNvSpPr/>
          <p:nvPr>
            <p:custDataLst>
              <p:tags r:id="rId4"/>
            </p:custDataLst>
          </p:nvPr>
        </p:nvSpPr>
        <p:spPr>
          <a:xfrm rot="5400000">
            <a:off x="5670628" y="-1627958"/>
            <a:ext cx="431272" cy="3517211"/>
          </a:xfrm>
          <a:custGeom>
            <a:avLst/>
            <a:gdLst/>
            <a:ahLst/>
            <a:cxnLst/>
            <a:rect l="l" t="t" r="r" b="b"/>
            <a:pathLst>
              <a:path w="431272" h="4933602">
                <a:moveTo>
                  <a:pt x="0" y="0"/>
                </a:moveTo>
                <a:lnTo>
                  <a:pt x="431272" y="317855"/>
                </a:lnTo>
                <a:lnTo>
                  <a:pt x="431272" y="4933602"/>
                </a:lnTo>
                <a:lnTo>
                  <a:pt x="0" y="493360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32F2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3" name="矩形 6"/>
          <p:cNvSpPr/>
          <p:nvPr>
            <p:custDataLst>
              <p:tags r:id="rId5"/>
            </p:custDataLst>
          </p:nvPr>
        </p:nvSpPr>
        <p:spPr>
          <a:xfrm rot="16200000">
            <a:off x="2929222" y="-1258855"/>
            <a:ext cx="431272" cy="2779003"/>
          </a:xfrm>
          <a:custGeom>
            <a:avLst/>
            <a:gdLst/>
            <a:ahLst/>
            <a:cxnLst/>
            <a:rect l="l" t="t" r="r" b="b"/>
            <a:pathLst>
              <a:path w="431272" h="4933602">
                <a:moveTo>
                  <a:pt x="0" y="0"/>
                </a:moveTo>
                <a:lnTo>
                  <a:pt x="431272" y="317855"/>
                </a:lnTo>
                <a:lnTo>
                  <a:pt x="431272" y="4933602"/>
                </a:lnTo>
                <a:lnTo>
                  <a:pt x="0" y="493360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>
            <p:custDataLst>
              <p:tags r:id="rId6"/>
            </p:custDataLst>
          </p:nvPr>
        </p:nvCxnSpPr>
        <p:spPr>
          <a:xfrm>
            <a:off x="2475284" y="2526535"/>
            <a:ext cx="4688960" cy="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131820" y="1878330"/>
            <a:ext cx="36023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激素的分级调节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08324" y="2591130"/>
            <a:ext cx="273630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PART 04</a:t>
            </a:r>
          </a:p>
        </p:txBody>
      </p:sp>
      <p:sp>
        <p:nvSpPr>
          <p:cNvPr id="13" name="矩形 6"/>
          <p:cNvSpPr/>
          <p:nvPr>
            <p:custDataLst>
              <p:tags r:id="rId7"/>
            </p:custDataLst>
          </p:nvPr>
        </p:nvSpPr>
        <p:spPr>
          <a:xfrm rot="5400000">
            <a:off x="4479004" y="-1003113"/>
            <a:ext cx="330009" cy="3537390"/>
          </a:xfrm>
          <a:custGeom>
            <a:avLst/>
            <a:gdLst/>
            <a:ahLst/>
            <a:cxnLst/>
            <a:rect l="l" t="t" r="r" b="b"/>
            <a:pathLst>
              <a:path w="431272" h="4933602">
                <a:moveTo>
                  <a:pt x="0" y="0"/>
                </a:moveTo>
                <a:lnTo>
                  <a:pt x="431272" y="317855"/>
                </a:lnTo>
                <a:lnTo>
                  <a:pt x="431272" y="4933602"/>
                </a:lnTo>
                <a:lnTo>
                  <a:pt x="0" y="493360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9" name="矩形 6"/>
          <p:cNvSpPr/>
          <p:nvPr>
            <p:custDataLst>
              <p:tags r:id="rId8"/>
            </p:custDataLst>
          </p:nvPr>
        </p:nvSpPr>
        <p:spPr>
          <a:xfrm rot="5400000">
            <a:off x="5786045" y="-1856716"/>
            <a:ext cx="624555" cy="4767167"/>
          </a:xfrm>
          <a:custGeom>
            <a:avLst/>
            <a:gdLst/>
            <a:ahLst/>
            <a:cxnLst/>
            <a:rect l="l" t="t" r="r" b="b"/>
            <a:pathLst>
              <a:path w="431272" h="4933602">
                <a:moveTo>
                  <a:pt x="0" y="0"/>
                </a:moveTo>
                <a:lnTo>
                  <a:pt x="431272" y="317855"/>
                </a:lnTo>
                <a:lnTo>
                  <a:pt x="431272" y="4933602"/>
                </a:lnTo>
                <a:lnTo>
                  <a:pt x="0" y="49336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32" name="图片 31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6" r="11846"/>
          <a:stretch>
            <a:fillRect/>
          </a:stretch>
        </p:blipFill>
        <p:spPr>
          <a:xfrm>
            <a:off x="1619672" y="1863363"/>
            <a:ext cx="1345527" cy="1299577"/>
          </a:xfrm>
          <a:prstGeom prst="ellipse">
            <a:avLst/>
          </a:prstGeom>
          <a:ln w="76200">
            <a:solidFill>
              <a:schemeClr val="accent2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" name="矩形 6"/>
          <p:cNvSpPr/>
          <p:nvPr>
            <p:custDataLst>
              <p:tags r:id="rId10"/>
            </p:custDataLst>
          </p:nvPr>
        </p:nvSpPr>
        <p:spPr>
          <a:xfrm rot="16200000">
            <a:off x="2902766" y="-1856717"/>
            <a:ext cx="624555" cy="4767167"/>
          </a:xfrm>
          <a:custGeom>
            <a:avLst/>
            <a:gdLst/>
            <a:ahLst/>
            <a:cxnLst/>
            <a:rect l="l" t="t" r="r" b="b"/>
            <a:pathLst>
              <a:path w="431272" h="4933602">
                <a:moveTo>
                  <a:pt x="0" y="0"/>
                </a:moveTo>
                <a:lnTo>
                  <a:pt x="431272" y="317855"/>
                </a:lnTo>
                <a:lnTo>
                  <a:pt x="431272" y="4933602"/>
                </a:lnTo>
                <a:lnTo>
                  <a:pt x="0" y="49336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4" name="直接箭头连接符 3"/>
          <p:cNvCxnSpPr/>
          <p:nvPr>
            <p:custDataLst>
              <p:tags r:id="rId11"/>
            </p:custDataLst>
          </p:nvPr>
        </p:nvCxnSpPr>
        <p:spPr>
          <a:xfrm>
            <a:off x="7026096" y="3162940"/>
            <a:ext cx="0" cy="424065"/>
          </a:xfrm>
          <a:prstGeom prst="straightConnector1">
            <a:avLst/>
          </a:prstGeom>
          <a:ln>
            <a:solidFill>
              <a:schemeClr val="dk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0" y="0"/>
            <a:ext cx="540068" cy="491462"/>
          </a:xfrm>
          <a:prstGeom prst="rect">
            <a:avLst/>
          </a:prstGeom>
        </p:spPr>
      </p:pic>
      <p:pic>
        <p:nvPicPr>
          <p:cNvPr id="3" name="图片 2"/>
          <p:cNvPicPr/>
          <p:nvPr userDrawn="1">
            <p:custDataLst>
              <p:tags r:id="rId3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8603933" y="0"/>
            <a:ext cx="540068" cy="4914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850" y="195580"/>
            <a:ext cx="38989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激素的分级调节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363845" y="699135"/>
            <a:ext cx="2976880" cy="3876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）分级调节</a:t>
            </a:r>
          </a:p>
          <a:p>
            <a:r>
              <a:rPr lang="zh-CN" altLang="en-US"/>
              <a:t>在大脑皮层的影响下，下丘脑控制垂体，垂体控制相应腺体</a:t>
            </a:r>
          </a:p>
          <a:p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）反馈调节：</a:t>
            </a:r>
          </a:p>
          <a:p>
            <a:r>
              <a:rPr lang="zh-CN" altLang="en-US"/>
              <a:t>在一个系统中，系统本身工作的效果，反过来又作为</a:t>
            </a:r>
            <a:r>
              <a:rPr lang="zh-CN" altLang="en-US">
                <a:solidFill>
                  <a:srgbClr val="FF0000"/>
                </a:solidFill>
              </a:rPr>
              <a:t>信息调节</a:t>
            </a:r>
            <a:r>
              <a:rPr lang="zh-CN" altLang="en-US"/>
              <a:t>该系统的工作的调节方式。</a:t>
            </a:r>
          </a:p>
          <a:p>
            <a:r>
              <a:rPr lang="zh-CN" altLang="en-US">
                <a:latin typeface="Calibri" panose="020F0502020204030204" charset="0"/>
              </a:rPr>
              <a:t>①</a:t>
            </a:r>
            <a:r>
              <a:rPr lang="zh-CN" altLang="en-US"/>
              <a:t>正反馈：反应的产物反过来促进反应的进行</a:t>
            </a:r>
            <a:r>
              <a:rPr lang="zh-CN" altLang="en-US" sz="1200">
                <a:solidFill>
                  <a:srgbClr val="FF0000"/>
                </a:solidFill>
              </a:rPr>
              <a:t>（不达目的不罢休）</a:t>
            </a:r>
          </a:p>
          <a:p>
            <a:r>
              <a:rPr lang="zh-CN" altLang="en-US">
                <a:latin typeface="Calibri" panose="020F0502020204030204" charset="0"/>
              </a:rPr>
              <a:t>②</a:t>
            </a:r>
            <a:r>
              <a:rPr lang="zh-CN" altLang="en-US"/>
              <a:t>负反馈：反应的产物反过来抑制反应的进行</a:t>
            </a:r>
            <a:r>
              <a:rPr lang="zh-CN" altLang="en-US" sz="1000">
                <a:solidFill>
                  <a:srgbClr val="FF0000"/>
                </a:solidFill>
              </a:rPr>
              <a:t>（帮助调节平衡）</a:t>
            </a:r>
          </a:p>
        </p:txBody>
      </p:sp>
      <p:sp>
        <p:nvSpPr>
          <p:cNvPr id="8" name="矩形 7"/>
          <p:cNvSpPr/>
          <p:nvPr/>
        </p:nvSpPr>
        <p:spPr>
          <a:xfrm>
            <a:off x="3563620" y="699135"/>
            <a:ext cx="1368425" cy="43243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分级调节</a:t>
            </a:r>
          </a:p>
        </p:txBody>
      </p:sp>
      <p:sp>
        <p:nvSpPr>
          <p:cNvPr id="9" name="矩形 8"/>
          <p:cNvSpPr/>
          <p:nvPr/>
        </p:nvSpPr>
        <p:spPr>
          <a:xfrm>
            <a:off x="3563620" y="1851660"/>
            <a:ext cx="1368425" cy="43243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反馈调节</a:t>
            </a:r>
          </a:p>
        </p:txBody>
      </p:sp>
      <p:sp>
        <p:nvSpPr>
          <p:cNvPr id="10" name="矩形 9"/>
          <p:cNvSpPr/>
          <p:nvPr/>
        </p:nvSpPr>
        <p:spPr>
          <a:xfrm>
            <a:off x="395605" y="1059180"/>
            <a:ext cx="1440180" cy="360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下丘脑</a:t>
            </a:r>
          </a:p>
        </p:txBody>
      </p:sp>
      <p:sp>
        <p:nvSpPr>
          <p:cNvPr id="11" name="矩形 10"/>
          <p:cNvSpPr/>
          <p:nvPr/>
        </p:nvSpPr>
        <p:spPr>
          <a:xfrm>
            <a:off x="395605" y="1943100"/>
            <a:ext cx="1440180" cy="431800"/>
          </a:xfrm>
          <a:prstGeom prst="rect">
            <a:avLst/>
          </a:prstGeom>
          <a:gradFill>
            <a:gsLst>
              <a:gs pos="0">
                <a:srgbClr val="E38B79"/>
              </a:gs>
              <a:gs pos="100000">
                <a:srgbClr val="EA735D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垂体</a:t>
            </a:r>
          </a:p>
        </p:txBody>
      </p:sp>
      <p:sp>
        <p:nvSpPr>
          <p:cNvPr id="14" name="矩形 13"/>
          <p:cNvSpPr/>
          <p:nvPr/>
        </p:nvSpPr>
        <p:spPr>
          <a:xfrm>
            <a:off x="395605" y="2859405"/>
            <a:ext cx="1440180" cy="431800"/>
          </a:xfrm>
          <a:prstGeom prst="rect">
            <a:avLst/>
          </a:prstGeom>
          <a:gradFill>
            <a:gsLst>
              <a:gs pos="0">
                <a:srgbClr val="E38B79"/>
              </a:gs>
              <a:gs pos="100000">
                <a:srgbClr val="EA735D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甲状腺</a:t>
            </a:r>
          </a:p>
        </p:txBody>
      </p:sp>
      <p:sp>
        <p:nvSpPr>
          <p:cNvPr id="15" name="矩形 14"/>
          <p:cNvSpPr/>
          <p:nvPr/>
        </p:nvSpPr>
        <p:spPr>
          <a:xfrm>
            <a:off x="395605" y="3723640"/>
            <a:ext cx="1440180" cy="431800"/>
          </a:xfrm>
          <a:prstGeom prst="rect">
            <a:avLst/>
          </a:prstGeom>
          <a:gradFill>
            <a:gsLst>
              <a:gs pos="0">
                <a:srgbClr val="E38B79"/>
              </a:gs>
              <a:gs pos="100000">
                <a:srgbClr val="EA735D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细胞</a:t>
            </a: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1041400" y="1478280"/>
            <a:ext cx="2540" cy="373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1036320" y="3359150"/>
            <a:ext cx="2540" cy="373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1038860" y="2418080"/>
            <a:ext cx="2540" cy="373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0" y="0"/>
            <a:ext cx="540068" cy="491462"/>
          </a:xfrm>
          <a:prstGeom prst="rect">
            <a:avLst/>
          </a:prstGeom>
        </p:spPr>
      </p:pic>
      <p:pic>
        <p:nvPicPr>
          <p:cNvPr id="3" name="图片 2"/>
          <p:cNvPicPr/>
          <p:nvPr userDrawn="1">
            <p:custDataLst>
              <p:tags r:id="rId3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8603933" y="0"/>
            <a:ext cx="540068" cy="4914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850" y="195580"/>
            <a:ext cx="38989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激素的分级调节</a:t>
            </a:r>
          </a:p>
        </p:txBody>
      </p:sp>
      <p:pic>
        <p:nvPicPr>
          <p:cNvPr id="5" name="图片 4" descr="微信图片_2022091215510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385" y="771525"/>
            <a:ext cx="3538855" cy="39198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sh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 userDrawn="1">
            <p:custDataLst>
              <p:tags r:id="rId2"/>
            </p:custDataLst>
          </p:nvPr>
        </p:nvPicPr>
        <p:blipFill>
          <a:blip r:embed="rId14" r:link="rId15" cstate="email"/>
          <a:stretch>
            <a:fillRect/>
          </a:stretch>
        </p:blipFill>
        <p:spPr>
          <a:xfrm>
            <a:off x="0" y="0"/>
            <a:ext cx="540068" cy="491462"/>
          </a:xfrm>
          <a:prstGeom prst="rect">
            <a:avLst/>
          </a:prstGeom>
        </p:spPr>
      </p:pic>
      <p:pic>
        <p:nvPicPr>
          <p:cNvPr id="5" name="图片 4"/>
          <p:cNvPicPr/>
          <p:nvPr userDrawn="1">
            <p:custDataLst>
              <p:tags r:id="rId3"/>
            </p:custDataLst>
          </p:nvPr>
        </p:nvPicPr>
        <p:blipFill>
          <a:blip r:embed="rId16" r:link="rId17" cstate="email"/>
          <a:stretch>
            <a:fillRect/>
          </a:stretch>
        </p:blipFill>
        <p:spPr>
          <a:xfrm>
            <a:off x="8603933" y="0"/>
            <a:ext cx="540068" cy="491462"/>
          </a:xfrm>
          <a:prstGeom prst="rect">
            <a:avLst/>
          </a:prstGeom>
        </p:spPr>
      </p:pic>
      <p:sp>
        <p:nvSpPr>
          <p:cNvPr id="28" name="矩形 6"/>
          <p:cNvSpPr/>
          <p:nvPr>
            <p:custDataLst>
              <p:tags r:id="rId4"/>
            </p:custDataLst>
          </p:nvPr>
        </p:nvSpPr>
        <p:spPr>
          <a:xfrm rot="5400000">
            <a:off x="5670628" y="-1627958"/>
            <a:ext cx="431272" cy="3517211"/>
          </a:xfrm>
          <a:custGeom>
            <a:avLst/>
            <a:gdLst/>
            <a:ahLst/>
            <a:cxnLst/>
            <a:rect l="l" t="t" r="r" b="b"/>
            <a:pathLst>
              <a:path w="431272" h="4933602">
                <a:moveTo>
                  <a:pt x="0" y="0"/>
                </a:moveTo>
                <a:lnTo>
                  <a:pt x="431272" y="317855"/>
                </a:lnTo>
                <a:lnTo>
                  <a:pt x="431272" y="4933602"/>
                </a:lnTo>
                <a:lnTo>
                  <a:pt x="0" y="493360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32F2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3" name="矩形 6"/>
          <p:cNvSpPr/>
          <p:nvPr>
            <p:custDataLst>
              <p:tags r:id="rId5"/>
            </p:custDataLst>
          </p:nvPr>
        </p:nvSpPr>
        <p:spPr>
          <a:xfrm rot="16200000">
            <a:off x="2929222" y="-1258855"/>
            <a:ext cx="431272" cy="2779003"/>
          </a:xfrm>
          <a:custGeom>
            <a:avLst/>
            <a:gdLst/>
            <a:ahLst/>
            <a:cxnLst/>
            <a:rect l="l" t="t" r="r" b="b"/>
            <a:pathLst>
              <a:path w="431272" h="4933602">
                <a:moveTo>
                  <a:pt x="0" y="0"/>
                </a:moveTo>
                <a:lnTo>
                  <a:pt x="431272" y="317855"/>
                </a:lnTo>
                <a:lnTo>
                  <a:pt x="431272" y="4933602"/>
                </a:lnTo>
                <a:lnTo>
                  <a:pt x="0" y="493360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>
            <p:custDataLst>
              <p:tags r:id="rId6"/>
            </p:custDataLst>
          </p:nvPr>
        </p:nvCxnSpPr>
        <p:spPr>
          <a:xfrm>
            <a:off x="2475284" y="2526535"/>
            <a:ext cx="4688960" cy="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131820" y="1878330"/>
            <a:ext cx="36023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激素调节的特点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08324" y="2591130"/>
            <a:ext cx="273630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PART 05</a:t>
            </a:r>
          </a:p>
        </p:txBody>
      </p:sp>
      <p:sp>
        <p:nvSpPr>
          <p:cNvPr id="13" name="矩形 6"/>
          <p:cNvSpPr/>
          <p:nvPr>
            <p:custDataLst>
              <p:tags r:id="rId7"/>
            </p:custDataLst>
          </p:nvPr>
        </p:nvSpPr>
        <p:spPr>
          <a:xfrm rot="5400000">
            <a:off x="4479004" y="-1003113"/>
            <a:ext cx="330009" cy="3537390"/>
          </a:xfrm>
          <a:custGeom>
            <a:avLst/>
            <a:gdLst/>
            <a:ahLst/>
            <a:cxnLst/>
            <a:rect l="l" t="t" r="r" b="b"/>
            <a:pathLst>
              <a:path w="431272" h="4933602">
                <a:moveTo>
                  <a:pt x="0" y="0"/>
                </a:moveTo>
                <a:lnTo>
                  <a:pt x="431272" y="317855"/>
                </a:lnTo>
                <a:lnTo>
                  <a:pt x="431272" y="4933602"/>
                </a:lnTo>
                <a:lnTo>
                  <a:pt x="0" y="493360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9" name="矩形 6"/>
          <p:cNvSpPr/>
          <p:nvPr>
            <p:custDataLst>
              <p:tags r:id="rId8"/>
            </p:custDataLst>
          </p:nvPr>
        </p:nvSpPr>
        <p:spPr>
          <a:xfrm rot="5400000">
            <a:off x="5786045" y="-1856716"/>
            <a:ext cx="624555" cy="4767167"/>
          </a:xfrm>
          <a:custGeom>
            <a:avLst/>
            <a:gdLst/>
            <a:ahLst/>
            <a:cxnLst/>
            <a:rect l="l" t="t" r="r" b="b"/>
            <a:pathLst>
              <a:path w="431272" h="4933602">
                <a:moveTo>
                  <a:pt x="0" y="0"/>
                </a:moveTo>
                <a:lnTo>
                  <a:pt x="431272" y="317855"/>
                </a:lnTo>
                <a:lnTo>
                  <a:pt x="431272" y="4933602"/>
                </a:lnTo>
                <a:lnTo>
                  <a:pt x="0" y="49336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32" name="图片 31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6" r="11846"/>
          <a:stretch>
            <a:fillRect/>
          </a:stretch>
        </p:blipFill>
        <p:spPr>
          <a:xfrm>
            <a:off x="1619672" y="1863363"/>
            <a:ext cx="1345527" cy="1299577"/>
          </a:xfrm>
          <a:prstGeom prst="ellipse">
            <a:avLst/>
          </a:prstGeom>
          <a:ln w="76200">
            <a:solidFill>
              <a:schemeClr val="accent2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" name="矩形 6"/>
          <p:cNvSpPr/>
          <p:nvPr>
            <p:custDataLst>
              <p:tags r:id="rId10"/>
            </p:custDataLst>
          </p:nvPr>
        </p:nvSpPr>
        <p:spPr>
          <a:xfrm rot="16200000">
            <a:off x="2902766" y="-1856717"/>
            <a:ext cx="624555" cy="4767167"/>
          </a:xfrm>
          <a:custGeom>
            <a:avLst/>
            <a:gdLst/>
            <a:ahLst/>
            <a:cxnLst/>
            <a:rect l="l" t="t" r="r" b="b"/>
            <a:pathLst>
              <a:path w="431272" h="4933602">
                <a:moveTo>
                  <a:pt x="0" y="0"/>
                </a:moveTo>
                <a:lnTo>
                  <a:pt x="431272" y="317855"/>
                </a:lnTo>
                <a:lnTo>
                  <a:pt x="431272" y="4933602"/>
                </a:lnTo>
                <a:lnTo>
                  <a:pt x="0" y="49336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4" name="直接箭头连接符 3"/>
          <p:cNvCxnSpPr/>
          <p:nvPr>
            <p:custDataLst>
              <p:tags r:id="rId11"/>
            </p:custDataLst>
          </p:nvPr>
        </p:nvCxnSpPr>
        <p:spPr>
          <a:xfrm>
            <a:off x="7026096" y="3162940"/>
            <a:ext cx="0" cy="424065"/>
          </a:xfrm>
          <a:prstGeom prst="straightConnector1">
            <a:avLst/>
          </a:prstGeom>
          <a:ln>
            <a:solidFill>
              <a:schemeClr val="dk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0" y="0"/>
            <a:ext cx="540068" cy="491462"/>
          </a:xfrm>
          <a:prstGeom prst="rect">
            <a:avLst/>
          </a:prstGeom>
        </p:spPr>
      </p:pic>
      <p:pic>
        <p:nvPicPr>
          <p:cNvPr id="3" name="图片 2"/>
          <p:cNvPicPr/>
          <p:nvPr userDrawn="1">
            <p:custDataLst>
              <p:tags r:id="rId3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8603933" y="0"/>
            <a:ext cx="540068" cy="4914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850" y="195580"/>
            <a:ext cx="38989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激素调节的特点</a:t>
            </a:r>
          </a:p>
        </p:txBody>
      </p:sp>
      <p:pic>
        <p:nvPicPr>
          <p:cNvPr id="2" name="图片 1" descr="微信图片_202209121554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436370"/>
            <a:ext cx="9143365" cy="22701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7680" y="932180"/>
            <a:ext cx="29368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1.</a:t>
            </a:r>
            <a:r>
              <a:rPr lang="zh-CN" altLang="en-US"/>
              <a:t>激素间的相互关系：</a:t>
            </a:r>
          </a:p>
        </p:txBody>
      </p:sp>
    </p:spTree>
    <p:custDataLst>
      <p:tags r:id="rId1"/>
    </p:custDataLst>
  </p:cSld>
  <p:clrMapOvr>
    <a:masterClrMapping/>
  </p:clrMapOvr>
  <p:transition spd="slow">
    <p:push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0" y="0"/>
            <a:ext cx="540068" cy="491462"/>
          </a:xfrm>
          <a:prstGeom prst="rect">
            <a:avLst/>
          </a:prstGeom>
        </p:spPr>
      </p:pic>
      <p:pic>
        <p:nvPicPr>
          <p:cNvPr id="3" name="图片 2"/>
          <p:cNvPicPr/>
          <p:nvPr userDrawn="1">
            <p:custDataLst>
              <p:tags r:id="rId3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8603933" y="0"/>
            <a:ext cx="540068" cy="4914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850" y="195580"/>
            <a:ext cx="38989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激素调节的特点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23850" y="699135"/>
            <a:ext cx="846645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2.</a:t>
            </a:r>
            <a:r>
              <a:rPr lang="zh-CN" altLang="en-US"/>
              <a:t>激素调节特点</a:t>
            </a: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</a:rPr>
              <a:t>（</a:t>
            </a:r>
            <a:r>
              <a:rPr lang="en-US" altLang="zh-CN">
                <a:solidFill>
                  <a:srgbClr val="FF0000"/>
                </a:solidFill>
              </a:rPr>
              <a:t>1</a:t>
            </a:r>
            <a:r>
              <a:rPr lang="zh-CN" altLang="en-US">
                <a:solidFill>
                  <a:srgbClr val="FF0000"/>
                </a:solidFill>
              </a:rPr>
              <a:t>）微量和高效</a:t>
            </a:r>
          </a:p>
          <a:p>
            <a:r>
              <a:rPr lang="zh-CN" altLang="en-US"/>
              <a:t>激素在血液中含量很低，但微量激素却能显著加强细胞内的生化反应，对机体代谢、生长和繁殖等重要的生理过程有着巨大的影响</a:t>
            </a: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</a:rPr>
              <a:t>（</a:t>
            </a:r>
            <a:r>
              <a:rPr lang="en-US" altLang="zh-CN">
                <a:solidFill>
                  <a:srgbClr val="FF0000"/>
                </a:solidFill>
              </a:rPr>
              <a:t>2</a:t>
            </a:r>
            <a:r>
              <a:rPr lang="zh-CN" altLang="en-US">
                <a:solidFill>
                  <a:srgbClr val="FF0000"/>
                </a:solidFill>
              </a:rPr>
              <a:t>）通过体液运输</a:t>
            </a:r>
          </a:p>
          <a:p>
            <a:r>
              <a:rPr lang="zh-CN" altLang="en-US"/>
              <a:t>激素经细胞分泌后弥散到血液中，流遍全身，可运输到全身各个细胞</a:t>
            </a: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</a:rPr>
              <a:t>（</a:t>
            </a:r>
            <a:r>
              <a:rPr lang="en-US" altLang="zh-CN">
                <a:solidFill>
                  <a:srgbClr val="FF0000"/>
                </a:solidFill>
              </a:rPr>
              <a:t>3</a:t>
            </a:r>
            <a:r>
              <a:rPr lang="zh-CN" altLang="en-US">
                <a:solidFill>
                  <a:srgbClr val="FF0000"/>
                </a:solidFill>
              </a:rPr>
              <a:t>）作用于靶器官、靶细胞</a:t>
            </a: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</a:rPr>
              <a:t>（</a:t>
            </a:r>
            <a:r>
              <a:rPr lang="en-US" altLang="zh-CN">
                <a:solidFill>
                  <a:srgbClr val="FF0000"/>
                </a:solidFill>
              </a:rPr>
              <a:t>4</a:t>
            </a:r>
            <a:r>
              <a:rPr lang="zh-CN" altLang="en-US">
                <a:solidFill>
                  <a:srgbClr val="FF0000"/>
                </a:solidFill>
              </a:rPr>
              <a:t>）作为信使传递信息</a:t>
            </a: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</a:rPr>
              <a:t>（</a:t>
            </a:r>
            <a:r>
              <a:rPr lang="en-US" altLang="zh-CN">
                <a:solidFill>
                  <a:srgbClr val="FF0000"/>
                </a:solidFill>
              </a:rPr>
              <a:t>5</a:t>
            </a:r>
            <a:r>
              <a:rPr lang="zh-CN" altLang="en-US">
                <a:solidFill>
                  <a:srgbClr val="FF0000"/>
                </a:solidFill>
              </a:rPr>
              <a:t>）代谢失活</a:t>
            </a:r>
          </a:p>
        </p:txBody>
      </p:sp>
      <p:pic>
        <p:nvPicPr>
          <p:cNvPr id="5" name="图片 4" descr="2100eb0be48a96089995f3d251e47e5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92090" y="2931795"/>
            <a:ext cx="3077210" cy="19405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sh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9"/>
          <p:cNvSpPr txBox="1"/>
          <p:nvPr>
            <p:custDataLst>
              <p:tags r:id="rId2"/>
            </p:custDataLst>
          </p:nvPr>
        </p:nvSpPr>
        <p:spPr>
          <a:xfrm>
            <a:off x="1804988" y="1737514"/>
            <a:ext cx="344805" cy="988695"/>
          </a:xfrm>
          <a:prstGeom prst="rect">
            <a:avLst/>
          </a:prstGeom>
          <a:noFill/>
          <a:ln>
            <a:noFill/>
          </a:ln>
        </p:spPr>
        <p:txBody>
          <a:bodyPr vert="eaVert" wrap="square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1000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charset="-122"/>
                <a:cs typeface="等线 Light" panose="02010600030101010101" charset="-122"/>
              </a:rPr>
              <a:t>contents</a:t>
            </a:r>
          </a:p>
        </p:txBody>
      </p:sp>
      <p:sp>
        <p:nvSpPr>
          <p:cNvPr id="45" name="文本框 99"/>
          <p:cNvSpPr txBox="1"/>
          <p:nvPr>
            <p:custDataLst>
              <p:tags r:id="rId3"/>
            </p:custDataLst>
          </p:nvPr>
        </p:nvSpPr>
        <p:spPr>
          <a:xfrm>
            <a:off x="1204436" y="675000"/>
            <a:ext cx="691039" cy="2136934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200" dirty="0">
                <a:solidFill>
                  <a:schemeClr val="accent1"/>
                </a:solidFill>
                <a:latin typeface="Arial" panose="020B0604020202020204" pitchFamily="34" charset="0"/>
                <a:ea typeface="汉仪旗黑-85S" panose="00020600040101010101" pitchFamily="18" charset="-122"/>
                <a:cs typeface="微软雅黑" panose="020B0503020204020204" charset="-122"/>
              </a:rPr>
              <a:t>目录</a:t>
            </a:r>
          </a:p>
        </p:txBody>
      </p:sp>
      <p:sp>
        <p:nvSpPr>
          <p:cNvPr id="29" name="矩形 28"/>
          <p:cNvSpPr/>
          <p:nvPr>
            <p:custDataLst>
              <p:tags r:id="rId4"/>
            </p:custDataLst>
          </p:nvPr>
        </p:nvSpPr>
        <p:spPr bwMode="auto">
          <a:xfrm>
            <a:off x="2716054" y="0"/>
            <a:ext cx="53816" cy="5143500"/>
          </a:xfrm>
          <a:prstGeom prst="rect">
            <a:avLst/>
          </a:prstGeom>
          <a:solidFill>
            <a:schemeClr val="accent1"/>
          </a:solidFill>
          <a:ln w="19050">
            <a:noFill/>
            <a:round/>
          </a:ln>
        </p:spPr>
        <p:txBody>
          <a:bodyPr wrap="square" anchor="ctr">
            <a:normAutofit/>
          </a:bodyPr>
          <a:lstStyle/>
          <a:p>
            <a:pPr algn="ctr">
              <a:lnSpc>
                <a:spcPct val="130000"/>
              </a:lnSpc>
            </a:pPr>
            <a:endParaRPr sz="1350">
              <a:solidFill>
                <a:schemeClr val="dk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5"/>
            </p:custDataLst>
          </p:nvPr>
        </p:nvSpPr>
        <p:spPr>
          <a:xfrm>
            <a:off x="3003233" y="449898"/>
            <a:ext cx="1774508" cy="254794"/>
          </a:xfrm>
          <a:prstGeom prst="rect">
            <a:avLst/>
          </a:prstGeom>
          <a:noFill/>
        </p:spPr>
        <p:txBody>
          <a:bodyPr wrap="square" lIns="67500" tIns="35100" rIns="67500" bIns="0" anchor="b" anchorCtr="0">
            <a:normAutofit fontScale="95000" lnSpcReduction="10000"/>
          </a:bodyPr>
          <a:lstStyle/>
          <a:p>
            <a:pPr algn="l">
              <a:lnSpc>
                <a:spcPct val="120000"/>
              </a:lnSpc>
            </a:pPr>
            <a:r>
              <a:rPr lang="zh-CN" altLang="en-US" sz="1500" b="1" spc="200">
                <a:solidFill>
                  <a:schemeClr val="dk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激素的发现</a:t>
            </a:r>
          </a:p>
        </p:txBody>
      </p:sp>
      <p:sp>
        <p:nvSpPr>
          <p:cNvPr id="30" name="椭圆 29"/>
          <p:cNvSpPr/>
          <p:nvPr>
            <p:custDataLst>
              <p:tags r:id="rId6"/>
            </p:custDataLst>
          </p:nvPr>
        </p:nvSpPr>
        <p:spPr bwMode="auto">
          <a:xfrm>
            <a:off x="2504599" y="349091"/>
            <a:ext cx="461963" cy="424815"/>
          </a:xfrm>
          <a:prstGeom prst="ellipse">
            <a:avLst/>
          </a:prstGeom>
          <a:solidFill>
            <a:schemeClr val="lt2"/>
          </a:solidFill>
          <a:ln w="57150">
            <a:solidFill>
              <a:schemeClr val="lt1"/>
            </a:solidFill>
            <a:round/>
          </a:ln>
        </p:spPr>
        <p:txBody>
          <a:bodyPr rot="0" spcFirstLastPara="0" vert="horz" wrap="square" lIns="68580" tIns="35100" rIns="68580" bIns="35100" anchor="ctr" anchorCtr="1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18" name="文本框 17"/>
          <p:cNvSpPr txBox="1"/>
          <p:nvPr>
            <p:custDataLst>
              <p:tags r:id="rId7"/>
            </p:custDataLst>
          </p:nvPr>
        </p:nvSpPr>
        <p:spPr>
          <a:xfrm>
            <a:off x="2959735" y="1311275"/>
            <a:ext cx="1818640" cy="254635"/>
          </a:xfrm>
          <a:prstGeom prst="rect">
            <a:avLst/>
          </a:prstGeom>
          <a:noFill/>
        </p:spPr>
        <p:txBody>
          <a:bodyPr wrap="square" lIns="67500" tIns="35100" rIns="67500" bIns="0" anchor="b" anchorCtr="0"/>
          <a:lstStyle/>
          <a:p>
            <a:pPr algn="l">
              <a:lnSpc>
                <a:spcPct val="120000"/>
              </a:lnSpc>
            </a:pPr>
            <a:r>
              <a:rPr lang="zh-CN" altLang="en-US" sz="1000" b="1" spc="200">
                <a:solidFill>
                  <a:schemeClr val="dk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内分泌系统的组成和功能</a:t>
            </a:r>
          </a:p>
        </p:txBody>
      </p:sp>
      <p:sp>
        <p:nvSpPr>
          <p:cNvPr id="31" name="椭圆 30"/>
          <p:cNvSpPr/>
          <p:nvPr>
            <p:custDataLst>
              <p:tags r:id="rId8"/>
            </p:custDataLst>
          </p:nvPr>
        </p:nvSpPr>
        <p:spPr bwMode="auto">
          <a:xfrm>
            <a:off x="2504599" y="1215866"/>
            <a:ext cx="461963" cy="424815"/>
          </a:xfrm>
          <a:prstGeom prst="ellipse">
            <a:avLst/>
          </a:prstGeom>
          <a:solidFill>
            <a:schemeClr val="lt2"/>
          </a:solidFill>
          <a:ln w="57150">
            <a:solidFill>
              <a:schemeClr val="lt1"/>
            </a:solidFill>
            <a:round/>
          </a:ln>
        </p:spPr>
        <p:txBody>
          <a:bodyPr rot="0" spcFirstLastPara="0" vert="horz" wrap="square" lIns="68580" tIns="35100" rIns="68580" bIns="35100" anchor="ctr" anchorCtr="1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0" name="文本框 19"/>
          <p:cNvSpPr txBox="1"/>
          <p:nvPr>
            <p:custDataLst>
              <p:tags r:id="rId9"/>
            </p:custDataLst>
          </p:nvPr>
        </p:nvSpPr>
        <p:spPr>
          <a:xfrm>
            <a:off x="2959418" y="2198211"/>
            <a:ext cx="1774508" cy="254794"/>
          </a:xfrm>
          <a:prstGeom prst="rect">
            <a:avLst/>
          </a:prstGeom>
          <a:noFill/>
        </p:spPr>
        <p:txBody>
          <a:bodyPr wrap="square" lIns="67500" tIns="35100" rIns="67500" bIns="0" anchor="b" anchorCtr="0">
            <a:normAutofit fontScale="95000" lnSpcReduction="10000"/>
          </a:bodyPr>
          <a:lstStyle/>
          <a:p>
            <a:pPr algn="l">
              <a:lnSpc>
                <a:spcPct val="120000"/>
              </a:lnSpc>
            </a:pPr>
            <a:r>
              <a:rPr lang="zh-CN" altLang="en-US" sz="1500" b="1" spc="200">
                <a:solidFill>
                  <a:schemeClr val="dk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血糖平衡的调节</a:t>
            </a:r>
          </a:p>
        </p:txBody>
      </p:sp>
      <p:sp>
        <p:nvSpPr>
          <p:cNvPr id="32" name="椭圆 31"/>
          <p:cNvSpPr/>
          <p:nvPr>
            <p:custDataLst>
              <p:tags r:id="rId10"/>
            </p:custDataLst>
          </p:nvPr>
        </p:nvSpPr>
        <p:spPr bwMode="auto">
          <a:xfrm>
            <a:off x="2504599" y="2081213"/>
            <a:ext cx="461963" cy="424815"/>
          </a:xfrm>
          <a:prstGeom prst="ellipse">
            <a:avLst/>
          </a:prstGeom>
          <a:solidFill>
            <a:schemeClr val="lt2"/>
          </a:solidFill>
          <a:ln w="57150">
            <a:solidFill>
              <a:schemeClr val="lt1"/>
            </a:solidFill>
            <a:round/>
          </a:ln>
        </p:spPr>
        <p:txBody>
          <a:bodyPr rot="0" spcFirstLastPara="0" vert="horz" wrap="square" lIns="68580" tIns="35100" rIns="68580" bIns="35100" anchor="ctr" anchorCtr="1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2" name="文本框 21"/>
          <p:cNvSpPr txBox="1"/>
          <p:nvPr>
            <p:custDataLst>
              <p:tags r:id="rId11"/>
            </p:custDataLst>
          </p:nvPr>
        </p:nvSpPr>
        <p:spPr>
          <a:xfrm>
            <a:off x="2937828" y="3021806"/>
            <a:ext cx="1774508" cy="254794"/>
          </a:xfrm>
          <a:prstGeom prst="rect">
            <a:avLst/>
          </a:prstGeom>
          <a:noFill/>
        </p:spPr>
        <p:txBody>
          <a:bodyPr wrap="square" lIns="67500" tIns="35100" rIns="67500" bIns="0" anchor="b" anchorCtr="0">
            <a:normAutofit fontScale="95000" lnSpcReduction="10000"/>
          </a:bodyPr>
          <a:lstStyle/>
          <a:p>
            <a:pPr algn="l">
              <a:lnSpc>
                <a:spcPct val="120000"/>
              </a:lnSpc>
            </a:pPr>
            <a:r>
              <a:rPr lang="zh-CN" altLang="en-US" sz="1500" b="1" spc="200">
                <a:solidFill>
                  <a:schemeClr val="dk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激素的分级调节</a:t>
            </a:r>
          </a:p>
        </p:txBody>
      </p:sp>
      <p:sp>
        <p:nvSpPr>
          <p:cNvPr id="33" name="椭圆 32"/>
          <p:cNvSpPr/>
          <p:nvPr>
            <p:custDataLst>
              <p:tags r:id="rId12"/>
            </p:custDataLst>
          </p:nvPr>
        </p:nvSpPr>
        <p:spPr bwMode="auto">
          <a:xfrm>
            <a:off x="2504599" y="2945606"/>
            <a:ext cx="461963" cy="424815"/>
          </a:xfrm>
          <a:prstGeom prst="ellipse">
            <a:avLst/>
          </a:prstGeom>
          <a:solidFill>
            <a:schemeClr val="lt2"/>
          </a:solidFill>
          <a:ln w="57150">
            <a:solidFill>
              <a:schemeClr val="lt1"/>
            </a:solidFill>
            <a:round/>
          </a:ln>
        </p:spPr>
        <p:txBody>
          <a:bodyPr rot="0" spcFirstLastPara="0" vert="horz" wrap="square" lIns="68580" tIns="35100" rIns="68580" bIns="35100" anchor="ctr" anchorCtr="1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25" name="文本框 24"/>
          <p:cNvSpPr txBox="1"/>
          <p:nvPr>
            <p:custDataLst>
              <p:tags r:id="rId13"/>
            </p:custDataLst>
          </p:nvPr>
        </p:nvSpPr>
        <p:spPr>
          <a:xfrm>
            <a:off x="2937193" y="3877469"/>
            <a:ext cx="1774508" cy="254794"/>
          </a:xfrm>
          <a:prstGeom prst="rect">
            <a:avLst/>
          </a:prstGeom>
          <a:noFill/>
        </p:spPr>
        <p:txBody>
          <a:bodyPr wrap="square" lIns="67500" tIns="35100" rIns="67500" bIns="0" anchor="b" anchorCtr="0">
            <a:normAutofit fontScale="95000" lnSpcReduction="10000"/>
          </a:bodyPr>
          <a:lstStyle/>
          <a:p>
            <a:pPr algn="l">
              <a:lnSpc>
                <a:spcPct val="120000"/>
              </a:lnSpc>
            </a:pPr>
            <a:r>
              <a:rPr lang="zh-CN" altLang="en-US" sz="1500" b="1" spc="200">
                <a:solidFill>
                  <a:schemeClr val="dk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激素调节的特点</a:t>
            </a:r>
          </a:p>
        </p:txBody>
      </p:sp>
      <p:sp>
        <p:nvSpPr>
          <p:cNvPr id="27" name="椭圆 26"/>
          <p:cNvSpPr/>
          <p:nvPr>
            <p:custDataLst>
              <p:tags r:id="rId14"/>
            </p:custDataLst>
          </p:nvPr>
        </p:nvSpPr>
        <p:spPr bwMode="auto">
          <a:xfrm>
            <a:off x="2504599" y="3792379"/>
            <a:ext cx="461963" cy="424815"/>
          </a:xfrm>
          <a:prstGeom prst="ellipse">
            <a:avLst/>
          </a:prstGeom>
          <a:solidFill>
            <a:schemeClr val="lt2"/>
          </a:solidFill>
          <a:ln w="57150">
            <a:solidFill>
              <a:schemeClr val="lt1"/>
            </a:solidFill>
            <a:round/>
          </a:ln>
        </p:spPr>
        <p:txBody>
          <a:bodyPr rot="0" spcFirstLastPara="0" vert="horz" wrap="square" lIns="68580" tIns="35100" rIns="68580" bIns="35100" anchor="ctr" anchorCtr="1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28" name="文本框 27"/>
          <p:cNvSpPr txBox="1"/>
          <p:nvPr>
            <p:custDataLst>
              <p:tags r:id="rId15"/>
            </p:custDataLst>
          </p:nvPr>
        </p:nvSpPr>
        <p:spPr>
          <a:xfrm>
            <a:off x="2915603" y="4568666"/>
            <a:ext cx="1774508" cy="254794"/>
          </a:xfrm>
          <a:prstGeom prst="rect">
            <a:avLst/>
          </a:prstGeom>
          <a:noFill/>
        </p:spPr>
        <p:txBody>
          <a:bodyPr wrap="square" lIns="67500" tIns="35100" rIns="67500" bIns="0" anchor="b" anchorCtr="0">
            <a:normAutofit fontScale="95000" lnSpcReduction="10000"/>
          </a:bodyPr>
          <a:lstStyle/>
          <a:p>
            <a:pPr algn="l">
              <a:lnSpc>
                <a:spcPct val="120000"/>
              </a:lnSpc>
            </a:pPr>
            <a:r>
              <a:rPr lang="zh-CN" altLang="en-US" sz="1500" b="1" spc="200">
                <a:solidFill>
                  <a:schemeClr val="dk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情绪自救</a:t>
            </a:r>
          </a:p>
        </p:txBody>
      </p:sp>
      <p:sp>
        <p:nvSpPr>
          <p:cNvPr id="35" name="椭圆 34"/>
          <p:cNvSpPr/>
          <p:nvPr>
            <p:custDataLst>
              <p:tags r:id="rId16"/>
            </p:custDataLst>
          </p:nvPr>
        </p:nvSpPr>
        <p:spPr bwMode="auto">
          <a:xfrm>
            <a:off x="2504599" y="4463891"/>
            <a:ext cx="461963" cy="424815"/>
          </a:xfrm>
          <a:prstGeom prst="ellipse">
            <a:avLst/>
          </a:prstGeom>
          <a:solidFill>
            <a:schemeClr val="lt2"/>
          </a:solidFill>
          <a:ln w="57150">
            <a:solidFill>
              <a:schemeClr val="lt1"/>
            </a:solidFill>
            <a:round/>
          </a:ln>
        </p:spPr>
        <p:txBody>
          <a:bodyPr rot="0" spcFirstLastPara="0" vert="horz" wrap="square" lIns="68580" tIns="35100" rIns="68580" bIns="35100" anchor="ctr" anchorCtr="1" forceAA="0" compatLnSpc="1">
            <a:normAutofit fontScale="97500"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06</a:t>
            </a:r>
          </a:p>
        </p:txBody>
      </p:sp>
    </p:spTree>
    <p:custDataLst>
      <p:tags r:id="rId1"/>
    </p:custDataLst>
  </p:cSld>
  <p:clrMapOvr>
    <a:masterClrMapping/>
  </p:clrMapOvr>
  <p:transition spd="slow">
    <p:push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 userDrawn="1">
            <p:custDataLst>
              <p:tags r:id="rId2"/>
            </p:custDataLst>
          </p:nvPr>
        </p:nvPicPr>
        <p:blipFill>
          <a:blip r:embed="rId14" r:link="rId15" cstate="email"/>
          <a:stretch>
            <a:fillRect/>
          </a:stretch>
        </p:blipFill>
        <p:spPr>
          <a:xfrm>
            <a:off x="0" y="0"/>
            <a:ext cx="540068" cy="491462"/>
          </a:xfrm>
          <a:prstGeom prst="rect">
            <a:avLst/>
          </a:prstGeom>
        </p:spPr>
      </p:pic>
      <p:pic>
        <p:nvPicPr>
          <p:cNvPr id="5" name="图片 4"/>
          <p:cNvPicPr/>
          <p:nvPr userDrawn="1">
            <p:custDataLst>
              <p:tags r:id="rId3"/>
            </p:custDataLst>
          </p:nvPr>
        </p:nvPicPr>
        <p:blipFill>
          <a:blip r:embed="rId16" r:link="rId17" cstate="email"/>
          <a:stretch>
            <a:fillRect/>
          </a:stretch>
        </p:blipFill>
        <p:spPr>
          <a:xfrm>
            <a:off x="8603933" y="0"/>
            <a:ext cx="540068" cy="491462"/>
          </a:xfrm>
          <a:prstGeom prst="rect">
            <a:avLst/>
          </a:prstGeom>
        </p:spPr>
      </p:pic>
      <p:sp>
        <p:nvSpPr>
          <p:cNvPr id="28" name="矩形 6"/>
          <p:cNvSpPr/>
          <p:nvPr>
            <p:custDataLst>
              <p:tags r:id="rId4"/>
            </p:custDataLst>
          </p:nvPr>
        </p:nvSpPr>
        <p:spPr>
          <a:xfrm rot="5400000">
            <a:off x="5670628" y="-1627958"/>
            <a:ext cx="431272" cy="3517211"/>
          </a:xfrm>
          <a:custGeom>
            <a:avLst/>
            <a:gdLst/>
            <a:ahLst/>
            <a:cxnLst/>
            <a:rect l="l" t="t" r="r" b="b"/>
            <a:pathLst>
              <a:path w="431272" h="4933602">
                <a:moveTo>
                  <a:pt x="0" y="0"/>
                </a:moveTo>
                <a:lnTo>
                  <a:pt x="431272" y="317855"/>
                </a:lnTo>
                <a:lnTo>
                  <a:pt x="431272" y="4933602"/>
                </a:lnTo>
                <a:lnTo>
                  <a:pt x="0" y="493360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32F2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3" name="矩形 6"/>
          <p:cNvSpPr/>
          <p:nvPr>
            <p:custDataLst>
              <p:tags r:id="rId5"/>
            </p:custDataLst>
          </p:nvPr>
        </p:nvSpPr>
        <p:spPr>
          <a:xfrm rot="16200000">
            <a:off x="2929222" y="-1258855"/>
            <a:ext cx="431272" cy="2779003"/>
          </a:xfrm>
          <a:custGeom>
            <a:avLst/>
            <a:gdLst/>
            <a:ahLst/>
            <a:cxnLst/>
            <a:rect l="l" t="t" r="r" b="b"/>
            <a:pathLst>
              <a:path w="431272" h="4933602">
                <a:moveTo>
                  <a:pt x="0" y="0"/>
                </a:moveTo>
                <a:lnTo>
                  <a:pt x="431272" y="317855"/>
                </a:lnTo>
                <a:lnTo>
                  <a:pt x="431272" y="4933602"/>
                </a:lnTo>
                <a:lnTo>
                  <a:pt x="0" y="493360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>
            <p:custDataLst>
              <p:tags r:id="rId6"/>
            </p:custDataLst>
          </p:nvPr>
        </p:nvCxnSpPr>
        <p:spPr>
          <a:xfrm>
            <a:off x="2475284" y="2526535"/>
            <a:ext cx="4688960" cy="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131820" y="1878330"/>
            <a:ext cx="36023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情绪自救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08324" y="2591130"/>
            <a:ext cx="273630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PART 06</a:t>
            </a:r>
          </a:p>
        </p:txBody>
      </p:sp>
      <p:sp>
        <p:nvSpPr>
          <p:cNvPr id="13" name="矩形 6"/>
          <p:cNvSpPr/>
          <p:nvPr>
            <p:custDataLst>
              <p:tags r:id="rId7"/>
            </p:custDataLst>
          </p:nvPr>
        </p:nvSpPr>
        <p:spPr>
          <a:xfrm rot="5400000">
            <a:off x="4479004" y="-1003113"/>
            <a:ext cx="330009" cy="3537390"/>
          </a:xfrm>
          <a:custGeom>
            <a:avLst/>
            <a:gdLst/>
            <a:ahLst/>
            <a:cxnLst/>
            <a:rect l="l" t="t" r="r" b="b"/>
            <a:pathLst>
              <a:path w="431272" h="4933602">
                <a:moveTo>
                  <a:pt x="0" y="0"/>
                </a:moveTo>
                <a:lnTo>
                  <a:pt x="431272" y="317855"/>
                </a:lnTo>
                <a:lnTo>
                  <a:pt x="431272" y="4933602"/>
                </a:lnTo>
                <a:lnTo>
                  <a:pt x="0" y="493360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9" name="矩形 6"/>
          <p:cNvSpPr/>
          <p:nvPr>
            <p:custDataLst>
              <p:tags r:id="rId8"/>
            </p:custDataLst>
          </p:nvPr>
        </p:nvSpPr>
        <p:spPr>
          <a:xfrm rot="5400000">
            <a:off x="5786045" y="-1856716"/>
            <a:ext cx="624555" cy="4767167"/>
          </a:xfrm>
          <a:custGeom>
            <a:avLst/>
            <a:gdLst/>
            <a:ahLst/>
            <a:cxnLst/>
            <a:rect l="l" t="t" r="r" b="b"/>
            <a:pathLst>
              <a:path w="431272" h="4933602">
                <a:moveTo>
                  <a:pt x="0" y="0"/>
                </a:moveTo>
                <a:lnTo>
                  <a:pt x="431272" y="317855"/>
                </a:lnTo>
                <a:lnTo>
                  <a:pt x="431272" y="4933602"/>
                </a:lnTo>
                <a:lnTo>
                  <a:pt x="0" y="49336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32" name="图片 31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6" r="11846"/>
          <a:stretch>
            <a:fillRect/>
          </a:stretch>
        </p:blipFill>
        <p:spPr>
          <a:xfrm>
            <a:off x="1619672" y="1863363"/>
            <a:ext cx="1345527" cy="1299577"/>
          </a:xfrm>
          <a:prstGeom prst="ellipse">
            <a:avLst/>
          </a:prstGeom>
          <a:ln w="76200">
            <a:solidFill>
              <a:schemeClr val="accent2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" name="矩形 6"/>
          <p:cNvSpPr/>
          <p:nvPr>
            <p:custDataLst>
              <p:tags r:id="rId10"/>
            </p:custDataLst>
          </p:nvPr>
        </p:nvSpPr>
        <p:spPr>
          <a:xfrm rot="16200000">
            <a:off x="2902766" y="-1856717"/>
            <a:ext cx="624555" cy="4767167"/>
          </a:xfrm>
          <a:custGeom>
            <a:avLst/>
            <a:gdLst/>
            <a:ahLst/>
            <a:cxnLst/>
            <a:rect l="l" t="t" r="r" b="b"/>
            <a:pathLst>
              <a:path w="431272" h="4933602">
                <a:moveTo>
                  <a:pt x="0" y="0"/>
                </a:moveTo>
                <a:lnTo>
                  <a:pt x="431272" y="317855"/>
                </a:lnTo>
                <a:lnTo>
                  <a:pt x="431272" y="4933602"/>
                </a:lnTo>
                <a:lnTo>
                  <a:pt x="0" y="49336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4" name="直接箭头连接符 3"/>
          <p:cNvCxnSpPr/>
          <p:nvPr>
            <p:custDataLst>
              <p:tags r:id="rId11"/>
            </p:custDataLst>
          </p:nvPr>
        </p:nvCxnSpPr>
        <p:spPr>
          <a:xfrm>
            <a:off x="7026096" y="3162940"/>
            <a:ext cx="0" cy="424065"/>
          </a:xfrm>
          <a:prstGeom prst="straightConnector1">
            <a:avLst/>
          </a:prstGeom>
          <a:ln>
            <a:solidFill>
              <a:schemeClr val="dk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0"/>
            <a:ext cx="540068" cy="491462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8" r:link="rId9" cstate="email"/>
          <a:stretch>
            <a:fillRect/>
          </a:stretch>
        </p:blipFill>
        <p:spPr>
          <a:xfrm>
            <a:off x="8603933" y="0"/>
            <a:ext cx="540068" cy="491462"/>
          </a:xfrm>
          <a:prstGeom prst="rect">
            <a:avLst/>
          </a:prstGeom>
        </p:spPr>
      </p:pic>
      <p:cxnSp>
        <p:nvCxnSpPr>
          <p:cNvPr id="7" name="直接连接符 6"/>
          <p:cNvCxnSpPr/>
          <p:nvPr>
            <p:custDataLst>
              <p:tags r:id="rId4"/>
            </p:custDataLst>
          </p:nvPr>
        </p:nvCxnSpPr>
        <p:spPr>
          <a:xfrm>
            <a:off x="1630929" y="987574"/>
            <a:ext cx="5882142" cy="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0512" y="491773"/>
            <a:ext cx="223918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大学生的压力</a:t>
            </a:r>
          </a:p>
        </p:txBody>
      </p:sp>
      <p:pic>
        <p:nvPicPr>
          <p:cNvPr id="10" name="图片 9" descr="7e8b2dd4635f7efd7fa1a778fb5bc61a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9475" y="3147695"/>
            <a:ext cx="2612390" cy="1675130"/>
          </a:xfrm>
          <a:prstGeom prst="rect">
            <a:avLst/>
          </a:prstGeom>
        </p:spPr>
      </p:pic>
      <p:pic>
        <p:nvPicPr>
          <p:cNvPr id="12" name="图片 11" descr="e7926ef7dffe81c22bb85abd3b9f07b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9785" y="1275715"/>
            <a:ext cx="2672080" cy="1420495"/>
          </a:xfrm>
          <a:prstGeom prst="rect">
            <a:avLst/>
          </a:prstGeom>
        </p:spPr>
      </p:pic>
      <p:pic>
        <p:nvPicPr>
          <p:cNvPr id="13" name="图片 12" descr="c3b5b44df2094c3ccce93bc492888a7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18355" y="1124585"/>
            <a:ext cx="2894965" cy="1564005"/>
          </a:xfrm>
          <a:prstGeom prst="rect">
            <a:avLst/>
          </a:prstGeom>
        </p:spPr>
      </p:pic>
      <p:pic>
        <p:nvPicPr>
          <p:cNvPr id="14" name="图片 13" descr="2074d5ec24fc38cbda0395431061cdd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43755" y="3003550"/>
            <a:ext cx="2934335" cy="19259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0" y="0"/>
            <a:ext cx="540068" cy="491462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8603933" y="0"/>
            <a:ext cx="540068" cy="49146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99795" y="1131570"/>
            <a:ext cx="2882900" cy="3076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情绪与情感脑</a:t>
            </a:r>
          </a:p>
          <a:p>
            <a:endParaRPr lang="zh-CN" altLang="en-US" sz="240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r>
              <a:rPr lang="en-US" altLang="zh-CN" sz="1600">
                <a:latin typeface="华光楷体_CNKI" panose="02000500000000000000" charset="-122"/>
                <a:ea typeface="华光楷体_CNKI" panose="02000500000000000000" charset="-122"/>
                <a:cs typeface="华光楷体_CNKI" panose="02000500000000000000" charset="-122"/>
              </a:rPr>
              <a:t>      </a:t>
            </a:r>
            <a:r>
              <a:rPr lang="zh-CN" altLang="en-US" sz="1600">
                <a:latin typeface="华光楷体_CNKI" panose="02000500000000000000" charset="-122"/>
                <a:ea typeface="华光楷体_CNKI" panose="02000500000000000000" charset="-122"/>
                <a:cs typeface="华光楷体_CNKI" panose="02000500000000000000" charset="-122"/>
              </a:rPr>
              <a:t>杏仁核负责恐惧、悲伤等负面情绪的产生，编码和储存。当受到外界刺激时，杏仁核会被激活，产生相应情绪。这解释了心理创伤的持续影响。</a:t>
            </a:r>
          </a:p>
          <a:p>
            <a:endParaRPr lang="zh-CN" altLang="en-US" sz="1600">
              <a:latin typeface="华光楷体_CNKI" panose="02000500000000000000" charset="-122"/>
              <a:ea typeface="华光楷体_CNKI" panose="02000500000000000000" charset="-122"/>
              <a:cs typeface="华光楷体_CNKI" panose="02000500000000000000" charset="-122"/>
            </a:endParaRPr>
          </a:p>
          <a:p>
            <a:r>
              <a:rPr lang="en-US" altLang="zh-CN" sz="1600">
                <a:latin typeface="华光楷体_CNKI" panose="02000500000000000000" charset="-122"/>
                <a:ea typeface="华光楷体_CNKI" panose="02000500000000000000" charset="-122"/>
                <a:cs typeface="华光楷体_CNKI" panose="02000500000000000000" charset="-122"/>
              </a:rPr>
              <a:t>     </a:t>
            </a:r>
            <a:r>
              <a:rPr lang="zh-CN" altLang="en-US" sz="1600">
                <a:latin typeface="华光楷体_CNKI" panose="02000500000000000000" charset="-122"/>
                <a:ea typeface="华光楷体_CNKI" panose="02000500000000000000" charset="-122"/>
                <a:cs typeface="华光楷体_CNKI" panose="02000500000000000000" charset="-122"/>
              </a:rPr>
              <a:t>情感脑没有逻辑可言。在情感脑控制身体时，不要试图去想清楚</a:t>
            </a:r>
            <a:r>
              <a:rPr lang="zh-CN" altLang="en-US">
                <a:latin typeface="华光楷体_CNKI" panose="02000500000000000000" charset="-122"/>
                <a:ea typeface="华光楷体_CNKI" panose="02000500000000000000" charset="-122"/>
                <a:cs typeface="华光楷体_CNKI" panose="02000500000000000000" charset="-122"/>
              </a:rPr>
              <a:t>。</a:t>
            </a:r>
          </a:p>
        </p:txBody>
      </p:sp>
      <p:pic>
        <p:nvPicPr>
          <p:cNvPr id="4" name="图片 3" descr="4e47ee26107c77aac1a535b6149993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1955" y="1275715"/>
            <a:ext cx="4392930" cy="274574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-937260" y="179451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-2101215" y="264477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-3272790" y="181673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>
    <p:push dir="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2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0"/>
            <a:ext cx="540068" cy="491462"/>
          </a:xfrm>
          <a:prstGeom prst="rect">
            <a:avLst/>
          </a:prstGeom>
        </p:spPr>
      </p:pic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8" r:link="rId9" cstate="email"/>
          <a:stretch>
            <a:fillRect/>
          </a:stretch>
        </p:blipFill>
        <p:spPr>
          <a:xfrm>
            <a:off x="8603933" y="0"/>
            <a:ext cx="540068" cy="4914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773" y="483389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摆脱负面情绪</a:t>
            </a: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683260" y="1456055"/>
            <a:ext cx="3078480" cy="22320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一吸四呼法</a:t>
            </a:r>
          </a:p>
          <a:p>
            <a:endParaRPr lang="zh-CN" alt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1400" dirty="0">
                <a:solidFill>
                  <a:schemeClr val="dk1"/>
                </a:solidFill>
                <a:latin typeface="华光楷体_CNKI" panose="02000500000000000000" charset="-122"/>
                <a:ea typeface="华光楷体_CNKI" panose="02000500000000000000" charset="-122"/>
              </a:rPr>
              <a:t>   </a:t>
            </a:r>
            <a:r>
              <a:rPr lang="zh-CN" altLang="en-US" sz="1400" dirty="0">
                <a:solidFill>
                  <a:schemeClr val="dk1"/>
                </a:solidFill>
                <a:latin typeface="华光楷体_CNKI" panose="02000500000000000000" charset="-122"/>
                <a:ea typeface="华光楷体_CNKI" panose="02000500000000000000" charset="-122"/>
              </a:rPr>
              <a:t>遇到紧张情绪，你可以找一个安静的地方坐下俩。深吸一口气，然后分四口气吐完，每口气之间大约间隔一秒。</a:t>
            </a:r>
          </a:p>
          <a:p>
            <a:endParaRPr lang="zh-CN" altLang="en-US" sz="1400" dirty="0">
              <a:solidFill>
                <a:schemeClr val="dk1"/>
              </a:solidFill>
              <a:latin typeface="华光楷体_CNKI" panose="02000500000000000000" charset="-122"/>
              <a:ea typeface="华光楷体_CNKI" panose="02000500000000000000" charset="-122"/>
            </a:endParaRPr>
          </a:p>
          <a:p>
            <a:r>
              <a:rPr lang="en-US" altLang="zh-CN" sz="1400" dirty="0">
                <a:solidFill>
                  <a:schemeClr val="dk1"/>
                </a:solidFill>
                <a:latin typeface="华光楷体_CNKI" panose="02000500000000000000" charset="-122"/>
                <a:ea typeface="华光楷体_CNKI" panose="02000500000000000000" charset="-122"/>
              </a:rPr>
              <a:t>  </a:t>
            </a:r>
            <a:r>
              <a:rPr lang="zh-CN" altLang="en-US" sz="1400" dirty="0">
                <a:solidFill>
                  <a:schemeClr val="dk1"/>
                </a:solidFill>
                <a:latin typeface="华光楷体_CNKI" panose="02000500000000000000" charset="-122"/>
                <a:ea typeface="华光楷体_CNKI" panose="02000500000000000000" charset="-122"/>
              </a:rPr>
              <a:t>连续进行五组呼吸，血压心率就可以明显降低，紧张情绪也会随之好转。</a:t>
            </a:r>
          </a:p>
          <a:p>
            <a:endParaRPr lang="zh-CN" altLang="en-US" sz="1400" dirty="0">
              <a:solidFill>
                <a:schemeClr val="dk1"/>
              </a:solidFill>
              <a:latin typeface="华光楷体_CNKI" panose="02000500000000000000" charset="-122"/>
              <a:ea typeface="华光楷体_CNKI" panose="02000500000000000000" charset="-122"/>
            </a:endParaRPr>
          </a:p>
        </p:txBody>
      </p:sp>
      <p:pic>
        <p:nvPicPr>
          <p:cNvPr id="13" name="图片 12" descr="9e31f5ec845cceca1f40a184cf4d7d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1910" y="987425"/>
            <a:ext cx="4832350" cy="32404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2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0"/>
            <a:ext cx="540068" cy="491462"/>
          </a:xfrm>
          <a:prstGeom prst="rect">
            <a:avLst/>
          </a:prstGeom>
        </p:spPr>
      </p:pic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8" r:link="rId9" cstate="email"/>
          <a:stretch>
            <a:fillRect/>
          </a:stretch>
        </p:blipFill>
        <p:spPr>
          <a:xfrm>
            <a:off x="8603933" y="0"/>
            <a:ext cx="540068" cy="4914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773" y="483389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摆脱负面情绪</a:t>
            </a: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5525770" y="1419225"/>
            <a:ext cx="3078480" cy="22320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临在状态</a:t>
            </a:r>
          </a:p>
          <a:p>
            <a:endParaRPr lang="zh-CN" altLang="en-US" sz="14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1400" dirty="0">
                <a:solidFill>
                  <a:schemeClr val="dk1"/>
                </a:solidFill>
                <a:latin typeface="华光楷体一_CNKI" panose="02000500000000000000" charset="-122"/>
                <a:ea typeface="华光楷体一_CNKI" panose="02000500000000000000" charset="-122"/>
                <a:cs typeface="华光楷体一_CNKI" panose="02000500000000000000" charset="-122"/>
              </a:rPr>
              <a:t>     </a:t>
            </a:r>
            <a:r>
              <a:rPr lang="zh-CN" altLang="en-US" sz="1400" dirty="0">
                <a:solidFill>
                  <a:schemeClr val="dk1"/>
                </a:solidFill>
                <a:latin typeface="华光楷体一_CNKI" panose="02000500000000000000" charset="-122"/>
                <a:ea typeface="华光楷体一_CNKI" panose="02000500000000000000" charset="-122"/>
                <a:cs typeface="华光楷体一_CNKI" panose="02000500000000000000" charset="-122"/>
              </a:rPr>
              <a:t>我们总是忘不掉过去，更担心未来，成为自己</a:t>
            </a:r>
            <a:r>
              <a:rPr lang="en-US" altLang="zh-CN" sz="1400" dirty="0">
                <a:solidFill>
                  <a:schemeClr val="dk1"/>
                </a:solidFill>
                <a:latin typeface="华光楷体一_CNKI" panose="02000500000000000000" charset="-122"/>
                <a:ea typeface="华光楷体一_CNKI" panose="02000500000000000000" charset="-122"/>
                <a:cs typeface="华光楷体一_CNKI" panose="02000500000000000000" charset="-122"/>
              </a:rPr>
              <a:t>“</a:t>
            </a:r>
            <a:r>
              <a:rPr lang="zh-CN" altLang="en-US" sz="1400" dirty="0">
                <a:solidFill>
                  <a:schemeClr val="dk1"/>
                </a:solidFill>
                <a:latin typeface="华光楷体一_CNKI" panose="02000500000000000000" charset="-122"/>
                <a:ea typeface="华光楷体一_CNKI" panose="02000500000000000000" charset="-122"/>
                <a:cs typeface="华光楷体一_CNKI" panose="02000500000000000000" charset="-122"/>
              </a:rPr>
              <a:t>强迫性</a:t>
            </a:r>
            <a:r>
              <a:rPr lang="en-US" altLang="zh-CN" sz="1400" dirty="0">
                <a:solidFill>
                  <a:schemeClr val="dk1"/>
                </a:solidFill>
                <a:latin typeface="华光楷体一_CNKI" panose="02000500000000000000" charset="-122"/>
                <a:ea typeface="华光楷体一_CNKI" panose="02000500000000000000" charset="-122"/>
                <a:cs typeface="华光楷体一_CNKI" panose="02000500000000000000" charset="-122"/>
              </a:rPr>
              <a:t>”</a:t>
            </a:r>
            <a:r>
              <a:rPr lang="zh-CN" altLang="en-US" sz="1400" dirty="0">
                <a:solidFill>
                  <a:schemeClr val="dk1"/>
                </a:solidFill>
                <a:latin typeface="华光楷体一_CNKI" panose="02000500000000000000" charset="-122"/>
                <a:ea typeface="华光楷体一_CNKI" panose="02000500000000000000" charset="-122"/>
                <a:cs typeface="华光楷体一_CNKI" panose="02000500000000000000" charset="-122"/>
              </a:rPr>
              <a:t>思维的受害者。但事实上，我们只能活在当下，活在此时此刻。</a:t>
            </a:r>
          </a:p>
          <a:p>
            <a:r>
              <a:rPr lang="en-US" altLang="zh-CN" sz="1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</a:p>
          <a:p>
            <a:r>
              <a:rPr lang="en-US" altLang="zh-CN" sz="1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--</a:t>
            </a:r>
            <a:r>
              <a:rPr lang="zh-CN" altLang="en-US" sz="1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埃克哈特</a:t>
            </a:r>
            <a:r>
              <a:rPr lang="en-US" altLang="zh-CN" sz="1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1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托利</a:t>
            </a:r>
          </a:p>
        </p:txBody>
      </p:sp>
      <p:pic>
        <p:nvPicPr>
          <p:cNvPr id="2" name="图片 1" descr="6d4a71d6ec6d5c31c3df4737672fd5fa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3260" y="1347470"/>
            <a:ext cx="4070985" cy="24491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-1002665" y="380238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-2130425" y="393382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258185" y="393382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-4385945" y="393382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-5513705" y="389001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-6641465" y="389001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2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0" y="0"/>
            <a:ext cx="540068" cy="491462"/>
          </a:xfrm>
          <a:prstGeom prst="rect">
            <a:avLst/>
          </a:prstGeom>
        </p:spPr>
      </p:pic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8" r:link="rId9" cstate="email"/>
          <a:stretch>
            <a:fillRect/>
          </a:stretch>
        </p:blipFill>
        <p:spPr>
          <a:xfrm>
            <a:off x="8603933" y="0"/>
            <a:ext cx="540068" cy="4914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773" y="483389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摆脱负面情绪</a:t>
            </a: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683260" y="1456055"/>
            <a:ext cx="3078480" cy="31267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临在</a:t>
            </a:r>
            <a:r>
              <a:rPr lang="zh-CN" alt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刻意练习</a:t>
            </a:r>
          </a:p>
          <a:p>
            <a:endParaRPr lang="zh-CN" altLang="en-US" sz="14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dk1"/>
                </a:solidFill>
                <a:latin typeface="华光楷体一_CNKI" panose="02000500000000000000" charset="-122"/>
                <a:ea typeface="华光楷体一_CNKI" panose="02000500000000000000" charset="-122"/>
                <a:cs typeface="华光楷体一_CNKI" panose="02000500000000000000" charset="-122"/>
              </a:rPr>
              <a:t>比如感受吧走路的步伐加快</a:t>
            </a:r>
            <a:r>
              <a:rPr lang="en-US" altLang="zh-CN" sz="1400" dirty="0">
                <a:solidFill>
                  <a:schemeClr val="dk1"/>
                </a:solidFill>
                <a:latin typeface="华光楷体一_CNKI" panose="02000500000000000000" charset="-122"/>
                <a:ea typeface="华光楷体一_CNKI" panose="02000500000000000000" charset="-122"/>
                <a:cs typeface="华光楷体一_CNKI" panose="02000500000000000000" charset="-122"/>
              </a:rPr>
              <a:t>20%</a:t>
            </a:r>
          </a:p>
          <a:p>
            <a:r>
              <a:rPr lang="zh-CN" altLang="en-US" sz="1400" dirty="0">
                <a:solidFill>
                  <a:schemeClr val="dk1"/>
                </a:solidFill>
                <a:latin typeface="华光楷体一_CNKI" panose="02000500000000000000" charset="-122"/>
                <a:ea typeface="华光楷体一_CNKI" panose="02000500000000000000" charset="-122"/>
                <a:cs typeface="华光楷体一_CNKI" panose="02000500000000000000" charset="-122"/>
              </a:rPr>
              <a:t>比如给自己泡一杯茶，感受花香</a:t>
            </a:r>
          </a:p>
          <a:p>
            <a:r>
              <a:rPr lang="zh-CN" altLang="en-US" sz="1400" dirty="0">
                <a:solidFill>
                  <a:schemeClr val="dk1"/>
                </a:solidFill>
                <a:latin typeface="华光楷体一_CNKI" panose="02000500000000000000" charset="-122"/>
                <a:ea typeface="华光楷体一_CNKI" panose="02000500000000000000" charset="-122"/>
                <a:cs typeface="华光楷体一_CNKI" panose="02000500000000000000" charset="-122"/>
              </a:rPr>
              <a:t>比如仔细做好手头工作，感受心无旁骛</a:t>
            </a:r>
          </a:p>
          <a:p>
            <a:r>
              <a:rPr lang="zh-CN" altLang="en-US" sz="1400" dirty="0">
                <a:solidFill>
                  <a:schemeClr val="dk1"/>
                </a:solidFill>
                <a:latin typeface="华光楷体一_CNKI" panose="02000500000000000000" charset="-122"/>
                <a:ea typeface="华光楷体一_CNKI" panose="02000500000000000000" charset="-122"/>
                <a:cs typeface="华光楷体一_CNKI" panose="02000500000000000000" charset="-122"/>
              </a:rPr>
              <a:t>比如认真吃下每一口饭菜和水果</a:t>
            </a:r>
          </a:p>
          <a:p>
            <a:r>
              <a:rPr lang="zh-CN" altLang="en-US" sz="1400" dirty="0">
                <a:solidFill>
                  <a:schemeClr val="dk1"/>
                </a:solidFill>
                <a:latin typeface="华光楷体一_CNKI" panose="02000500000000000000" charset="-122"/>
                <a:ea typeface="华光楷体一_CNKI" panose="02000500000000000000" charset="-122"/>
                <a:cs typeface="华光楷体一_CNKI" panose="02000500000000000000" charset="-122"/>
              </a:rPr>
              <a:t>比如躺在床上感受腹式呼吸，感受小腹轻微鼓起又落下，感受身体完全放松。</a:t>
            </a:r>
          </a:p>
        </p:txBody>
      </p:sp>
      <p:pic>
        <p:nvPicPr>
          <p:cNvPr id="2" name="图片 1" descr="30ed4059bafdf53eec57eb11f742ee0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79595" y="1275715"/>
            <a:ext cx="4531360" cy="30175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16" r:link="rId17" cstate="email"/>
          <a:stretch>
            <a:fillRect/>
          </a:stretch>
        </p:blipFill>
        <p:spPr>
          <a:xfrm>
            <a:off x="0" y="0"/>
            <a:ext cx="540068" cy="491462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18" r:link="rId19" cstate="email"/>
          <a:stretch>
            <a:fillRect/>
          </a:stretch>
        </p:blipFill>
        <p:spPr>
          <a:xfrm>
            <a:off x="8603933" y="0"/>
            <a:ext cx="540068" cy="491462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0" y="0"/>
            <a:ext cx="9144000" cy="2469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>
            <p:custDataLst>
              <p:tags r:id="rId5"/>
            </p:custDataLst>
          </p:nvPr>
        </p:nvSpPr>
        <p:spPr>
          <a:xfrm>
            <a:off x="0" y="0"/>
            <a:ext cx="25152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>
            <p:custDataLst>
              <p:tags r:id="rId6"/>
            </p:custDataLst>
          </p:nvPr>
        </p:nvSpPr>
        <p:spPr>
          <a:xfrm>
            <a:off x="0" y="4929636"/>
            <a:ext cx="9144000" cy="2138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8892480" y="0"/>
            <a:ext cx="251520" cy="5143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>
            <p:custDataLst>
              <p:tags r:id="rId8"/>
            </p:custDataLst>
          </p:nvPr>
        </p:nvCxnSpPr>
        <p:spPr>
          <a:xfrm>
            <a:off x="1630929" y="987574"/>
            <a:ext cx="5882142" cy="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467862" y="483518"/>
            <a:ext cx="223918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养生大总结</a:t>
            </a:r>
            <a:endParaRPr lang="en-US" altLang="zh-CN" sz="20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4" name="等腰三角形 13"/>
          <p:cNvSpPr/>
          <p:nvPr>
            <p:custDataLst>
              <p:tags r:id="rId9"/>
            </p:custDataLst>
          </p:nvPr>
        </p:nvSpPr>
        <p:spPr>
          <a:xfrm rot="5400000">
            <a:off x="1605223" y="1674206"/>
            <a:ext cx="216220" cy="139495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969A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5" name="等腰三角形 14"/>
          <p:cNvSpPr/>
          <p:nvPr>
            <p:custDataLst>
              <p:tags r:id="rId10"/>
            </p:custDataLst>
          </p:nvPr>
        </p:nvSpPr>
        <p:spPr>
          <a:xfrm rot="5400000">
            <a:off x="1605222" y="2466294"/>
            <a:ext cx="216220" cy="139495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969A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6" name="等腰三角形 15"/>
          <p:cNvSpPr/>
          <p:nvPr>
            <p:custDataLst>
              <p:tags r:id="rId11"/>
            </p:custDataLst>
          </p:nvPr>
        </p:nvSpPr>
        <p:spPr>
          <a:xfrm rot="5400000">
            <a:off x="1605221" y="3258382"/>
            <a:ext cx="216220" cy="139495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969A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>
            <p:custDataLst>
              <p:tags r:id="rId12"/>
            </p:custDataLst>
          </p:nvPr>
        </p:nvSpPr>
        <p:spPr>
          <a:xfrm>
            <a:off x="2285895" y="1547193"/>
            <a:ext cx="4824536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规律作息，适量运动</a:t>
            </a:r>
          </a:p>
        </p:txBody>
      </p:sp>
      <p:sp>
        <p:nvSpPr>
          <p:cNvPr id="19" name="TextBox 18"/>
          <p:cNvSpPr txBox="1"/>
          <p:nvPr>
            <p:custDataLst>
              <p:tags r:id="rId13"/>
            </p:custDataLst>
          </p:nvPr>
        </p:nvSpPr>
        <p:spPr>
          <a:xfrm>
            <a:off x="2285895" y="2317664"/>
            <a:ext cx="4824536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保持心情愉悦，与压力共存</a:t>
            </a:r>
          </a:p>
        </p:txBody>
      </p:sp>
      <p:sp>
        <p:nvSpPr>
          <p:cNvPr id="20" name="TextBox 19"/>
          <p:cNvSpPr txBox="1"/>
          <p:nvPr>
            <p:custDataLst>
              <p:tags r:id="rId14"/>
            </p:custDataLst>
          </p:nvPr>
        </p:nvSpPr>
        <p:spPr>
          <a:xfrm>
            <a:off x="2339943" y="3168780"/>
            <a:ext cx="4824536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按时吃饭，维持身体能量供应</a:t>
            </a:r>
          </a:p>
        </p:txBody>
      </p:sp>
    </p:spTree>
    <p:custDataLst>
      <p:tags r:id="rId1"/>
    </p:custDataLst>
  </p:cSld>
  <p:clrMapOvr>
    <a:masterClrMapping/>
  </p:clrMapOvr>
  <p:transition spd="slow">
    <p:push dir="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3491880" y="3075806"/>
            <a:ext cx="2160240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lt1"/>
                </a:solidFill>
              </a:rPr>
              <a:t>主讲人：张君鸣</a:t>
            </a:r>
            <a:endParaRPr lang="en-US" altLang="zh-CN" dirty="0">
              <a:solidFill>
                <a:schemeClr val="lt1"/>
              </a:solidFill>
            </a:endParaRPr>
          </a:p>
        </p:txBody>
      </p:sp>
      <p:sp>
        <p:nvSpPr>
          <p:cNvPr id="15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4953000" y="1609487"/>
            <a:ext cx="3619024" cy="101393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3715" b="0" u="none" strike="noStrike" kern="1200" cap="none" spc="7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3700" dirty="0">
                <a:solidFill>
                  <a:schemeClr val="accent1"/>
                </a:solidFill>
              </a:rPr>
              <a:t>THANK YOU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 userDrawn="1">
            <p:custDataLst>
              <p:tags r:id="rId2"/>
            </p:custDataLst>
          </p:nvPr>
        </p:nvPicPr>
        <p:blipFill>
          <a:blip r:embed="rId14" r:link="rId15" cstate="email"/>
          <a:stretch>
            <a:fillRect/>
          </a:stretch>
        </p:blipFill>
        <p:spPr>
          <a:xfrm>
            <a:off x="0" y="0"/>
            <a:ext cx="540068" cy="491462"/>
          </a:xfrm>
          <a:prstGeom prst="rect">
            <a:avLst/>
          </a:prstGeom>
        </p:spPr>
      </p:pic>
      <p:pic>
        <p:nvPicPr>
          <p:cNvPr id="5" name="图片 4"/>
          <p:cNvPicPr/>
          <p:nvPr userDrawn="1">
            <p:custDataLst>
              <p:tags r:id="rId3"/>
            </p:custDataLst>
          </p:nvPr>
        </p:nvPicPr>
        <p:blipFill>
          <a:blip r:embed="rId16" r:link="rId17" cstate="email"/>
          <a:stretch>
            <a:fillRect/>
          </a:stretch>
        </p:blipFill>
        <p:spPr>
          <a:xfrm>
            <a:off x="8603933" y="0"/>
            <a:ext cx="540068" cy="491462"/>
          </a:xfrm>
          <a:prstGeom prst="rect">
            <a:avLst/>
          </a:prstGeom>
        </p:spPr>
      </p:pic>
      <p:sp>
        <p:nvSpPr>
          <p:cNvPr id="28" name="矩形 6"/>
          <p:cNvSpPr/>
          <p:nvPr>
            <p:custDataLst>
              <p:tags r:id="rId4"/>
            </p:custDataLst>
          </p:nvPr>
        </p:nvSpPr>
        <p:spPr>
          <a:xfrm rot="5400000">
            <a:off x="5670628" y="-1627958"/>
            <a:ext cx="431272" cy="3517211"/>
          </a:xfrm>
          <a:custGeom>
            <a:avLst/>
            <a:gdLst/>
            <a:ahLst/>
            <a:cxnLst/>
            <a:rect l="l" t="t" r="r" b="b"/>
            <a:pathLst>
              <a:path w="431272" h="4933602">
                <a:moveTo>
                  <a:pt x="0" y="0"/>
                </a:moveTo>
                <a:lnTo>
                  <a:pt x="431272" y="317855"/>
                </a:lnTo>
                <a:lnTo>
                  <a:pt x="431272" y="4933602"/>
                </a:lnTo>
                <a:lnTo>
                  <a:pt x="0" y="493360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32F2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3" name="矩形 6"/>
          <p:cNvSpPr/>
          <p:nvPr>
            <p:custDataLst>
              <p:tags r:id="rId5"/>
            </p:custDataLst>
          </p:nvPr>
        </p:nvSpPr>
        <p:spPr>
          <a:xfrm rot="16200000">
            <a:off x="2929222" y="-1258855"/>
            <a:ext cx="431272" cy="2779003"/>
          </a:xfrm>
          <a:custGeom>
            <a:avLst/>
            <a:gdLst/>
            <a:ahLst/>
            <a:cxnLst/>
            <a:rect l="l" t="t" r="r" b="b"/>
            <a:pathLst>
              <a:path w="431272" h="4933602">
                <a:moveTo>
                  <a:pt x="0" y="0"/>
                </a:moveTo>
                <a:lnTo>
                  <a:pt x="431272" y="317855"/>
                </a:lnTo>
                <a:lnTo>
                  <a:pt x="431272" y="4933602"/>
                </a:lnTo>
                <a:lnTo>
                  <a:pt x="0" y="493360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>
            <p:custDataLst>
              <p:tags r:id="rId6"/>
            </p:custDataLst>
          </p:nvPr>
        </p:nvCxnSpPr>
        <p:spPr>
          <a:xfrm>
            <a:off x="2475284" y="2526535"/>
            <a:ext cx="4688960" cy="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80093" y="1863363"/>
            <a:ext cx="273630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激素的发现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08324" y="2591130"/>
            <a:ext cx="273630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PART 01</a:t>
            </a:r>
          </a:p>
        </p:txBody>
      </p:sp>
      <p:sp>
        <p:nvSpPr>
          <p:cNvPr id="13" name="矩形 6"/>
          <p:cNvSpPr/>
          <p:nvPr>
            <p:custDataLst>
              <p:tags r:id="rId7"/>
            </p:custDataLst>
          </p:nvPr>
        </p:nvSpPr>
        <p:spPr>
          <a:xfrm rot="5400000">
            <a:off x="4479004" y="-1003113"/>
            <a:ext cx="330009" cy="3537390"/>
          </a:xfrm>
          <a:custGeom>
            <a:avLst/>
            <a:gdLst/>
            <a:ahLst/>
            <a:cxnLst/>
            <a:rect l="l" t="t" r="r" b="b"/>
            <a:pathLst>
              <a:path w="431272" h="4933602">
                <a:moveTo>
                  <a:pt x="0" y="0"/>
                </a:moveTo>
                <a:lnTo>
                  <a:pt x="431272" y="317855"/>
                </a:lnTo>
                <a:lnTo>
                  <a:pt x="431272" y="4933602"/>
                </a:lnTo>
                <a:lnTo>
                  <a:pt x="0" y="493360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9" name="矩形 6"/>
          <p:cNvSpPr/>
          <p:nvPr>
            <p:custDataLst>
              <p:tags r:id="rId8"/>
            </p:custDataLst>
          </p:nvPr>
        </p:nvSpPr>
        <p:spPr>
          <a:xfrm rot="5400000">
            <a:off x="5786045" y="-1856716"/>
            <a:ext cx="624555" cy="4767167"/>
          </a:xfrm>
          <a:custGeom>
            <a:avLst/>
            <a:gdLst/>
            <a:ahLst/>
            <a:cxnLst/>
            <a:rect l="l" t="t" r="r" b="b"/>
            <a:pathLst>
              <a:path w="431272" h="4933602">
                <a:moveTo>
                  <a:pt x="0" y="0"/>
                </a:moveTo>
                <a:lnTo>
                  <a:pt x="431272" y="317855"/>
                </a:lnTo>
                <a:lnTo>
                  <a:pt x="431272" y="4933602"/>
                </a:lnTo>
                <a:lnTo>
                  <a:pt x="0" y="49336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32" name="图片 31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6" r="11846"/>
          <a:stretch>
            <a:fillRect/>
          </a:stretch>
        </p:blipFill>
        <p:spPr>
          <a:xfrm>
            <a:off x="1619672" y="1863363"/>
            <a:ext cx="1345527" cy="1299577"/>
          </a:xfrm>
          <a:prstGeom prst="ellipse">
            <a:avLst/>
          </a:prstGeom>
          <a:ln w="76200">
            <a:solidFill>
              <a:schemeClr val="accent2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" name="矩形 6"/>
          <p:cNvSpPr/>
          <p:nvPr>
            <p:custDataLst>
              <p:tags r:id="rId10"/>
            </p:custDataLst>
          </p:nvPr>
        </p:nvSpPr>
        <p:spPr>
          <a:xfrm rot="16200000">
            <a:off x="2902766" y="-1856717"/>
            <a:ext cx="624555" cy="4767167"/>
          </a:xfrm>
          <a:custGeom>
            <a:avLst/>
            <a:gdLst/>
            <a:ahLst/>
            <a:cxnLst/>
            <a:rect l="l" t="t" r="r" b="b"/>
            <a:pathLst>
              <a:path w="431272" h="4933602">
                <a:moveTo>
                  <a:pt x="0" y="0"/>
                </a:moveTo>
                <a:lnTo>
                  <a:pt x="431272" y="317855"/>
                </a:lnTo>
                <a:lnTo>
                  <a:pt x="431272" y="4933602"/>
                </a:lnTo>
                <a:lnTo>
                  <a:pt x="0" y="49336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4" name="直接箭头连接符 3"/>
          <p:cNvCxnSpPr/>
          <p:nvPr>
            <p:custDataLst>
              <p:tags r:id="rId11"/>
            </p:custDataLst>
          </p:nvPr>
        </p:nvCxnSpPr>
        <p:spPr>
          <a:xfrm>
            <a:off x="7026096" y="3162940"/>
            <a:ext cx="0" cy="424065"/>
          </a:xfrm>
          <a:prstGeom prst="straightConnector1">
            <a:avLst/>
          </a:prstGeom>
          <a:ln>
            <a:solidFill>
              <a:schemeClr val="dk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>
            <p:custDataLst>
              <p:tags r:id="rId2"/>
            </p:custDataLst>
          </p:nvPr>
        </p:nvSpPr>
        <p:spPr>
          <a:xfrm>
            <a:off x="-108585" y="267335"/>
            <a:ext cx="1916430" cy="360045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lt1"/>
                </a:solidFill>
                <a:cs typeface="+mn-ea"/>
                <a:sym typeface="+mn-lt"/>
              </a:rPr>
              <a:t>激素调节</a:t>
            </a:r>
          </a:p>
        </p:txBody>
      </p:sp>
      <p:sp>
        <p:nvSpPr>
          <p:cNvPr id="4" name="TextBox 15"/>
          <p:cNvSpPr txBox="1"/>
          <p:nvPr>
            <p:custDataLst>
              <p:tags r:id="rId3"/>
            </p:custDataLst>
          </p:nvPr>
        </p:nvSpPr>
        <p:spPr>
          <a:xfrm>
            <a:off x="558165" y="987425"/>
            <a:ext cx="802767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  <a:cs typeface="+mn-ea"/>
                <a:sym typeface="+mn-lt"/>
              </a:rPr>
              <a:t>激素调节</a:t>
            </a:r>
            <a:r>
              <a:rPr lang="zh-CN" altLang="en-US" sz="1400" dirty="0">
                <a:solidFill>
                  <a:schemeClr val="accent3">
                    <a:lumMod val="75000"/>
                  </a:schemeClr>
                </a:solidFill>
                <a:cs typeface="+mn-ea"/>
                <a:sym typeface="+mn-lt"/>
              </a:rPr>
              <a:t>：由内分泌器官</a:t>
            </a:r>
            <a:r>
              <a:rPr lang="en-US" altLang="zh-CN" sz="1400" dirty="0">
                <a:solidFill>
                  <a:schemeClr val="accent3">
                    <a:lumMod val="75000"/>
                  </a:schemeClr>
                </a:solidFill>
                <a:cs typeface="+mn-ea"/>
                <a:sym typeface="+mn-lt"/>
              </a:rPr>
              <a:t>(</a:t>
            </a:r>
            <a:r>
              <a:rPr lang="zh-CN" altLang="en-US" sz="1400" dirty="0">
                <a:solidFill>
                  <a:schemeClr val="accent3">
                    <a:lumMod val="75000"/>
                  </a:schemeClr>
                </a:solidFill>
                <a:cs typeface="+mn-ea"/>
                <a:sym typeface="+mn-lt"/>
              </a:rPr>
              <a:t>或细胞</a:t>
            </a:r>
            <a:r>
              <a:rPr lang="en-US" altLang="zh-CN" sz="1400" dirty="0">
                <a:solidFill>
                  <a:schemeClr val="accent3">
                    <a:lumMod val="75000"/>
                  </a:schemeClr>
                </a:solidFill>
                <a:cs typeface="+mn-ea"/>
                <a:sym typeface="+mn-lt"/>
              </a:rPr>
              <a:t>)</a:t>
            </a:r>
            <a:r>
              <a:rPr lang="zh-CN" altLang="en-US" sz="1400" dirty="0">
                <a:solidFill>
                  <a:schemeClr val="accent3">
                    <a:lumMod val="75000"/>
                  </a:schemeClr>
                </a:solidFill>
                <a:cs typeface="+mn-ea"/>
                <a:sym typeface="+mn-lt"/>
              </a:rPr>
              <a:t>分泌的化学物质进行调节，这就是激素调节。</a:t>
            </a:r>
          </a:p>
          <a:p>
            <a:endParaRPr lang="zh-CN" altLang="en-US" sz="1400" dirty="0">
              <a:solidFill>
                <a:schemeClr val="accent3">
                  <a:lumMod val="7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400" dirty="0">
                <a:solidFill>
                  <a:schemeClr val="accent3">
                    <a:lumMod val="75000"/>
                  </a:schemeClr>
                </a:solidFill>
                <a:cs typeface="+mn-ea"/>
                <a:sym typeface="+mn-lt"/>
              </a:rPr>
              <a:t>【内分泌腺和外分泌腺】</a:t>
            </a:r>
          </a:p>
          <a:p>
            <a:endParaRPr lang="zh-CN" altLang="en-US" sz="1400" dirty="0">
              <a:solidFill>
                <a:schemeClr val="accent3">
                  <a:lumMod val="7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400" dirty="0">
                <a:solidFill>
                  <a:schemeClr val="accent3">
                    <a:lumMod val="75000"/>
                  </a:schemeClr>
                </a:solidFill>
                <a:cs typeface="+mn-ea"/>
                <a:sym typeface="+mn-lt"/>
              </a:rPr>
              <a:t>（</a:t>
            </a:r>
            <a:r>
              <a:rPr lang="en-US" altLang="zh-CN" sz="1400" dirty="0">
                <a:solidFill>
                  <a:schemeClr val="accent3">
                    <a:lumMod val="7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400" dirty="0">
                <a:solidFill>
                  <a:schemeClr val="accent3">
                    <a:lumMod val="75000"/>
                  </a:schemeClr>
                </a:solidFill>
                <a:cs typeface="+mn-ea"/>
                <a:sym typeface="+mn-lt"/>
              </a:rPr>
              <a:t>）内分泌腺：腺体内没有导管，分泌物直接进入腺体内的毛细血管，随血液循环运输到全身。如垂体、甲状腺等。</a:t>
            </a:r>
          </a:p>
          <a:p>
            <a:endParaRPr lang="zh-CN" altLang="en-US" sz="1400" dirty="0">
              <a:solidFill>
                <a:schemeClr val="accent3">
                  <a:lumMod val="7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400" dirty="0">
                <a:solidFill>
                  <a:schemeClr val="accent3">
                    <a:lumMod val="75000"/>
                  </a:schemeClr>
                </a:solidFill>
                <a:cs typeface="+mn-ea"/>
                <a:sym typeface="+mn-lt"/>
              </a:rPr>
              <a:t>（</a:t>
            </a:r>
            <a:r>
              <a:rPr lang="en-US" altLang="zh-CN" sz="1400" dirty="0">
                <a:solidFill>
                  <a:schemeClr val="accent3">
                    <a:lumMod val="7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1400" dirty="0">
                <a:solidFill>
                  <a:schemeClr val="accent3">
                    <a:lumMod val="75000"/>
                  </a:schemeClr>
                </a:solidFill>
                <a:cs typeface="+mn-ea"/>
                <a:sym typeface="+mn-lt"/>
              </a:rPr>
              <a:t>）外分泌腺：腺体内有导管，分泌物通过导管排出体外。如消化腺、汗腺等</a:t>
            </a:r>
          </a:p>
        </p:txBody>
      </p:sp>
      <p:pic>
        <p:nvPicPr>
          <p:cNvPr id="7" name="图片 6" descr="2100eb0be48a96089995f3d251e47e5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3955" y="3162300"/>
            <a:ext cx="2341880" cy="1477010"/>
          </a:xfrm>
          <a:prstGeom prst="rect">
            <a:avLst/>
          </a:prstGeom>
        </p:spPr>
      </p:pic>
      <p:pic>
        <p:nvPicPr>
          <p:cNvPr id="8" name="图片 7" descr="3611d43cde1ad1375a6a502d2b3d81a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605" y="3066415"/>
            <a:ext cx="2080260" cy="1845945"/>
          </a:xfrm>
          <a:prstGeom prst="rect">
            <a:avLst/>
          </a:prstGeom>
        </p:spPr>
      </p:pic>
      <p:pic>
        <p:nvPicPr>
          <p:cNvPr id="10" name="图片 9" descr="微信图片_2022091422400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7675" y="3066415"/>
            <a:ext cx="3016885" cy="19615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 userDrawn="1">
            <p:custDataLst>
              <p:tags r:id="rId2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0"/>
            <a:ext cx="540068" cy="491462"/>
          </a:xfrm>
          <a:prstGeom prst="rect">
            <a:avLst/>
          </a:prstGeom>
        </p:spPr>
      </p:pic>
      <p:pic>
        <p:nvPicPr>
          <p:cNvPr id="4" name="图片 3"/>
          <p:cNvPicPr/>
          <p:nvPr userDrawn="1">
            <p:custDataLst>
              <p:tags r:id="rId3"/>
            </p:custDataLst>
          </p:nvPr>
        </p:nvPicPr>
        <p:blipFill>
          <a:blip r:embed="rId9" r:link="rId10" cstate="email"/>
          <a:stretch>
            <a:fillRect/>
          </a:stretch>
        </p:blipFill>
        <p:spPr>
          <a:xfrm>
            <a:off x="8603933" y="0"/>
            <a:ext cx="540068" cy="491462"/>
          </a:xfrm>
          <a:prstGeom prst="rect">
            <a:avLst/>
          </a:prstGeom>
        </p:spPr>
      </p:pic>
      <p:cxnSp>
        <p:nvCxnSpPr>
          <p:cNvPr id="7" name="直接连接符 6"/>
          <p:cNvCxnSpPr/>
          <p:nvPr>
            <p:custDataLst>
              <p:tags r:id="rId4"/>
            </p:custDataLst>
          </p:nvPr>
        </p:nvCxnSpPr>
        <p:spPr>
          <a:xfrm>
            <a:off x="1630929" y="987574"/>
            <a:ext cx="5882142" cy="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75965" y="483235"/>
            <a:ext cx="31864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【内分泌腺和外分泌腺】</a:t>
            </a:r>
          </a:p>
        </p:txBody>
      </p:sp>
      <p:graphicFrame>
        <p:nvGraphicFramePr>
          <p:cNvPr id="3" name="表格 2"/>
          <p:cNvGraphicFramePr/>
          <p:nvPr>
            <p:custDataLst>
              <p:tags r:id="rId5"/>
            </p:custDataLst>
          </p:nvPr>
        </p:nvGraphicFramePr>
        <p:xfrm>
          <a:off x="1045845" y="1352550"/>
          <a:ext cx="7427595" cy="2676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7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5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53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微软雅黑" panose="020B0503020204020204" charset="-122"/>
                          <a:ea typeface="微软雅黑" panose="020B0503020204020204" charset="-122"/>
                        </a:rPr>
                        <a:t>比较项目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微软雅黑" panose="020B0503020204020204" charset="-122"/>
                          <a:ea typeface="微软雅黑" panose="020B0503020204020204" charset="-122"/>
                        </a:rPr>
                        <a:t>外分泌腺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微软雅黑" panose="020B0503020204020204" charset="-122"/>
                          <a:ea typeface="微软雅黑" panose="020B0503020204020204" charset="-122"/>
                        </a:rPr>
                        <a:t>内分泌腺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3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微软雅黑" panose="020B0503020204020204" charset="-122"/>
                          <a:ea typeface="微软雅黑" panose="020B0503020204020204" charset="-122"/>
                        </a:rPr>
                        <a:t>结构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有导管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无导管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3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微软雅黑" panose="020B0503020204020204" charset="-122"/>
                          <a:ea typeface="微软雅黑" panose="020B0503020204020204" charset="-122"/>
                        </a:rPr>
                        <a:t>分泌物种类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汗液、皮脂、消化液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激素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3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微软雅黑" panose="020B0503020204020204" charset="-122"/>
                          <a:ea typeface="微软雅黑" panose="020B0503020204020204" charset="-122"/>
                        </a:rPr>
                        <a:t>分泌物的排出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由导管流出体外或流到消化腔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直接进入腺体细胞内的毛细血管，并随血液循环输送到全身各处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3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latin typeface="微软雅黑" panose="020B0503020204020204" charset="-122"/>
                          <a:ea typeface="微软雅黑" panose="020B0503020204020204" charset="-122"/>
                        </a:rPr>
                        <a:t>举例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0">
                          <a:latin typeface="微软雅黑" panose="020B0503020204020204" charset="-122"/>
                          <a:ea typeface="微软雅黑" panose="020B0503020204020204" charset="-122"/>
                        </a:rPr>
                        <a:t>胃腺、汗腺、泪腺、唾液腺、胰腺、皮脂腺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下丘脑、垂体、甲状腺、肾上腺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push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>
            <p:custDataLst>
              <p:tags r:id="rId2"/>
            </p:custDataLst>
          </p:nvPr>
        </p:nvSpPr>
        <p:spPr>
          <a:xfrm>
            <a:off x="-108585" y="267335"/>
            <a:ext cx="1916430" cy="360045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lt1"/>
                </a:solidFill>
                <a:cs typeface="+mn-ea"/>
                <a:sym typeface="+mn-lt"/>
              </a:rPr>
              <a:t>激素的发现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79705" y="915035"/>
            <a:ext cx="579945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沃泰默实验：</a:t>
            </a:r>
          </a:p>
          <a:p>
            <a:r>
              <a:rPr lang="en-US" altLang="zh-CN"/>
              <a:t>HCL--</a:t>
            </a:r>
            <a:r>
              <a:rPr lang="zh-CN" altLang="en-US"/>
              <a:t>狗上段小肠肠腔</a:t>
            </a:r>
            <a:r>
              <a:rPr lang="en-US" altLang="zh-CN"/>
              <a:t>        --</a:t>
            </a:r>
            <a:r>
              <a:rPr lang="zh-CN" altLang="en-US"/>
              <a:t>胰腺分泌胰液</a:t>
            </a:r>
          </a:p>
          <a:p>
            <a:r>
              <a:rPr lang="en-US" altLang="zh-CN"/>
              <a:t>HCL--</a:t>
            </a:r>
            <a:r>
              <a:rPr lang="zh-CN" altLang="en-US"/>
              <a:t>狗的小肠血液</a:t>
            </a:r>
            <a:r>
              <a:rPr lang="en-US" altLang="zh-CN"/>
              <a:t>           --</a:t>
            </a:r>
            <a:r>
              <a:rPr lang="zh-CN" altLang="en-US"/>
              <a:t>胰腺不分泌胰液</a:t>
            </a:r>
          </a:p>
          <a:p>
            <a:r>
              <a:rPr lang="en-US" altLang="zh-CN"/>
              <a:t>HCL--</a:t>
            </a:r>
            <a:r>
              <a:rPr lang="zh-CN" altLang="en-US"/>
              <a:t>狗上段小肠肠腔</a:t>
            </a:r>
            <a:r>
              <a:rPr lang="en-US" altLang="zh-CN"/>
              <a:t>       --</a:t>
            </a:r>
            <a:r>
              <a:rPr lang="zh-CN" altLang="en-US"/>
              <a:t>胰腺分泌胰液</a:t>
            </a:r>
          </a:p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23850" y="3003550"/>
            <a:ext cx="49523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斯他林和贝里斯实验：</a:t>
            </a:r>
          </a:p>
          <a:p>
            <a:r>
              <a:rPr lang="zh-CN" altLang="en-US"/>
              <a:t>假设：不是神经调节而是化学调节</a:t>
            </a:r>
          </a:p>
          <a:p>
            <a:r>
              <a:rPr lang="en-US" altLang="zh-CN"/>
              <a:t>HCL--</a:t>
            </a:r>
            <a:r>
              <a:rPr lang="zh-CN" altLang="en-US"/>
              <a:t>小肠粘膜产生一种化学物质</a:t>
            </a:r>
            <a:r>
              <a:rPr lang="en-US" altLang="zh-CN"/>
              <a:t>--</a:t>
            </a:r>
            <a:r>
              <a:rPr lang="zh-CN" altLang="en-US"/>
              <a:t>血液</a:t>
            </a:r>
            <a:r>
              <a:rPr lang="en-US" altLang="zh-CN"/>
              <a:t>--</a:t>
            </a:r>
            <a:r>
              <a:rPr lang="zh-CN" altLang="en-US"/>
              <a:t>胰腺</a:t>
            </a:r>
            <a:r>
              <a:rPr lang="en-US" altLang="zh-CN"/>
              <a:t>--</a:t>
            </a:r>
            <a:r>
              <a:rPr lang="zh-CN" altLang="en-US"/>
              <a:t>引起胰液分泌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979160" y="843280"/>
            <a:ext cx="899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稀盐酸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380605" y="843280"/>
            <a:ext cx="13150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/>
              <a:t>感受器（小肠神经）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723890" y="4227830"/>
            <a:ext cx="899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胰液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524115" y="3363595"/>
            <a:ext cx="1233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传出神经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452360" y="1779270"/>
            <a:ext cx="11201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传入神经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524115" y="2571750"/>
            <a:ext cx="11163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神经中枢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131685" y="4227830"/>
            <a:ext cx="18129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/>
              <a:t>效应器（胰腺）</a:t>
            </a:r>
          </a:p>
        </p:txBody>
      </p:sp>
      <p:cxnSp>
        <p:nvCxnSpPr>
          <p:cNvPr id="16" name="直接箭头连接符 15"/>
          <p:cNvCxnSpPr>
            <a:stCxn id="6" idx="3"/>
          </p:cNvCxnSpPr>
          <p:nvPr/>
        </p:nvCxnSpPr>
        <p:spPr>
          <a:xfrm flipV="1">
            <a:off x="6878955" y="987425"/>
            <a:ext cx="429260" cy="400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8028305" y="3746500"/>
            <a:ext cx="26670" cy="466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8024495" y="2931160"/>
            <a:ext cx="26670" cy="466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7956550" y="2112010"/>
            <a:ext cx="26670" cy="466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7956550" y="1278890"/>
            <a:ext cx="26670" cy="466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H="1" flipV="1">
            <a:off x="6443980" y="4371340"/>
            <a:ext cx="548640" cy="114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5855970" y="2535555"/>
            <a:ext cx="13049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rgbClr val="FF0000"/>
                </a:solidFill>
              </a:rPr>
              <a:t>促胰液素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793740" y="3197225"/>
            <a:ext cx="14293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rgbClr val="FF0000"/>
                </a:solidFill>
              </a:rPr>
              <a:t>血液循环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796280" y="1807845"/>
            <a:ext cx="13646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rgbClr val="FF0000"/>
                </a:solidFill>
              </a:rPr>
              <a:t>小肠粘膜</a:t>
            </a:r>
          </a:p>
        </p:txBody>
      </p:sp>
      <p:cxnSp>
        <p:nvCxnSpPr>
          <p:cNvPr id="27" name="直接箭头连接符 26"/>
          <p:cNvCxnSpPr/>
          <p:nvPr/>
        </p:nvCxnSpPr>
        <p:spPr>
          <a:xfrm>
            <a:off x="6443980" y="1282065"/>
            <a:ext cx="0" cy="4324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6443980" y="2102485"/>
            <a:ext cx="0" cy="4324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>
            <a:off x="6443980" y="2859405"/>
            <a:ext cx="0" cy="4324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>
            <a:off x="6941820" y="3592195"/>
            <a:ext cx="510540" cy="6356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9" grpId="0"/>
      <p:bldP spid="9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24" grpId="0"/>
      <p:bldP spid="24" grpId="1"/>
      <p:bldP spid="25" grpId="0"/>
      <p:bldP spid="25" grpId="1"/>
      <p:bldP spid="26" grpId="0"/>
      <p:bldP spid="2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 userDrawn="1">
            <p:custDataLst>
              <p:tags r:id="rId2"/>
            </p:custDataLst>
          </p:nvPr>
        </p:nvPicPr>
        <p:blipFill>
          <a:blip r:embed="rId13" r:link="rId14" cstate="email"/>
          <a:stretch>
            <a:fillRect/>
          </a:stretch>
        </p:blipFill>
        <p:spPr>
          <a:xfrm>
            <a:off x="0" y="0"/>
            <a:ext cx="540068" cy="491462"/>
          </a:xfrm>
          <a:prstGeom prst="rect">
            <a:avLst/>
          </a:prstGeom>
        </p:spPr>
      </p:pic>
      <p:pic>
        <p:nvPicPr>
          <p:cNvPr id="5" name="图片 4"/>
          <p:cNvPicPr/>
          <p:nvPr userDrawn="1">
            <p:custDataLst>
              <p:tags r:id="rId3"/>
            </p:custDataLst>
          </p:nvPr>
        </p:nvPicPr>
        <p:blipFill>
          <a:blip r:embed="rId15" r:link="rId16" cstate="email"/>
          <a:stretch>
            <a:fillRect/>
          </a:stretch>
        </p:blipFill>
        <p:spPr>
          <a:xfrm>
            <a:off x="8603933" y="0"/>
            <a:ext cx="540068" cy="491462"/>
          </a:xfrm>
          <a:prstGeom prst="rect">
            <a:avLst/>
          </a:prstGeom>
        </p:spPr>
      </p:pic>
      <p:sp>
        <p:nvSpPr>
          <p:cNvPr id="28" name="矩形 6"/>
          <p:cNvSpPr/>
          <p:nvPr>
            <p:custDataLst>
              <p:tags r:id="rId4"/>
            </p:custDataLst>
          </p:nvPr>
        </p:nvSpPr>
        <p:spPr>
          <a:xfrm rot="5400000">
            <a:off x="5670628" y="-1627958"/>
            <a:ext cx="431272" cy="3517211"/>
          </a:xfrm>
          <a:custGeom>
            <a:avLst/>
            <a:gdLst/>
            <a:ahLst/>
            <a:cxnLst/>
            <a:rect l="l" t="t" r="r" b="b"/>
            <a:pathLst>
              <a:path w="431272" h="4933602">
                <a:moveTo>
                  <a:pt x="0" y="0"/>
                </a:moveTo>
                <a:lnTo>
                  <a:pt x="431272" y="317855"/>
                </a:lnTo>
                <a:lnTo>
                  <a:pt x="431272" y="4933602"/>
                </a:lnTo>
                <a:lnTo>
                  <a:pt x="0" y="493360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32F2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3" name="矩形 6"/>
          <p:cNvSpPr/>
          <p:nvPr>
            <p:custDataLst>
              <p:tags r:id="rId5"/>
            </p:custDataLst>
          </p:nvPr>
        </p:nvSpPr>
        <p:spPr>
          <a:xfrm rot="16200000">
            <a:off x="2929222" y="-1258855"/>
            <a:ext cx="431272" cy="2779003"/>
          </a:xfrm>
          <a:custGeom>
            <a:avLst/>
            <a:gdLst/>
            <a:ahLst/>
            <a:cxnLst/>
            <a:rect l="l" t="t" r="r" b="b"/>
            <a:pathLst>
              <a:path w="431272" h="4933602">
                <a:moveTo>
                  <a:pt x="0" y="0"/>
                </a:moveTo>
                <a:lnTo>
                  <a:pt x="431272" y="317855"/>
                </a:lnTo>
                <a:lnTo>
                  <a:pt x="431272" y="4933602"/>
                </a:lnTo>
                <a:lnTo>
                  <a:pt x="0" y="493360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>
            <p:custDataLst>
              <p:tags r:id="rId6"/>
            </p:custDataLst>
          </p:nvPr>
        </p:nvCxnSpPr>
        <p:spPr>
          <a:xfrm>
            <a:off x="2475284" y="2526535"/>
            <a:ext cx="4688960" cy="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348355" y="1924050"/>
            <a:ext cx="37369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内分泌系统的组成和功能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08324" y="2591130"/>
            <a:ext cx="273630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PART 02</a:t>
            </a:r>
          </a:p>
        </p:txBody>
      </p:sp>
      <p:sp>
        <p:nvSpPr>
          <p:cNvPr id="13" name="矩形 6"/>
          <p:cNvSpPr/>
          <p:nvPr>
            <p:custDataLst>
              <p:tags r:id="rId7"/>
            </p:custDataLst>
          </p:nvPr>
        </p:nvSpPr>
        <p:spPr>
          <a:xfrm rot="5400000">
            <a:off x="4479004" y="-1003113"/>
            <a:ext cx="330009" cy="3537390"/>
          </a:xfrm>
          <a:custGeom>
            <a:avLst/>
            <a:gdLst/>
            <a:ahLst/>
            <a:cxnLst/>
            <a:rect l="l" t="t" r="r" b="b"/>
            <a:pathLst>
              <a:path w="431272" h="4933602">
                <a:moveTo>
                  <a:pt x="0" y="0"/>
                </a:moveTo>
                <a:lnTo>
                  <a:pt x="431272" y="317855"/>
                </a:lnTo>
                <a:lnTo>
                  <a:pt x="431272" y="4933602"/>
                </a:lnTo>
                <a:lnTo>
                  <a:pt x="0" y="493360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9" name="矩形 6"/>
          <p:cNvSpPr/>
          <p:nvPr>
            <p:custDataLst>
              <p:tags r:id="rId8"/>
            </p:custDataLst>
          </p:nvPr>
        </p:nvSpPr>
        <p:spPr>
          <a:xfrm rot="5400000">
            <a:off x="5786045" y="-1856716"/>
            <a:ext cx="624555" cy="4767167"/>
          </a:xfrm>
          <a:custGeom>
            <a:avLst/>
            <a:gdLst/>
            <a:ahLst/>
            <a:cxnLst/>
            <a:rect l="l" t="t" r="r" b="b"/>
            <a:pathLst>
              <a:path w="431272" h="4933602">
                <a:moveTo>
                  <a:pt x="0" y="0"/>
                </a:moveTo>
                <a:lnTo>
                  <a:pt x="431272" y="317855"/>
                </a:lnTo>
                <a:lnTo>
                  <a:pt x="431272" y="4933602"/>
                </a:lnTo>
                <a:lnTo>
                  <a:pt x="0" y="49336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32" name="图片 31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6" r="11846"/>
          <a:stretch>
            <a:fillRect/>
          </a:stretch>
        </p:blipFill>
        <p:spPr>
          <a:xfrm>
            <a:off x="899582" y="1707788"/>
            <a:ext cx="1345527" cy="1299577"/>
          </a:xfrm>
          <a:prstGeom prst="ellipse">
            <a:avLst/>
          </a:prstGeom>
          <a:ln w="76200">
            <a:solidFill>
              <a:schemeClr val="accent2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" name="矩形 6"/>
          <p:cNvSpPr/>
          <p:nvPr>
            <p:custDataLst>
              <p:tags r:id="rId10"/>
            </p:custDataLst>
          </p:nvPr>
        </p:nvSpPr>
        <p:spPr>
          <a:xfrm rot="16200000">
            <a:off x="2902766" y="-1856717"/>
            <a:ext cx="624555" cy="4767167"/>
          </a:xfrm>
          <a:custGeom>
            <a:avLst/>
            <a:gdLst/>
            <a:ahLst/>
            <a:cxnLst/>
            <a:rect l="l" t="t" r="r" b="b"/>
            <a:pathLst>
              <a:path w="431272" h="4933602">
                <a:moveTo>
                  <a:pt x="0" y="0"/>
                </a:moveTo>
                <a:lnTo>
                  <a:pt x="431272" y="317855"/>
                </a:lnTo>
                <a:lnTo>
                  <a:pt x="431272" y="4933602"/>
                </a:lnTo>
                <a:lnTo>
                  <a:pt x="0" y="49336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jb3VudCI6MjQsImhkaWQiOiJmZjNiOGQyYTMxNTgxMTNiM2EzMzU3NGMzNWI0MDhjMCIsInVzZXJDb3VudCI6MjR9"/>
  <p:tag name="KSO_WPP_MARK_KEY" val="7e85f99b-8476-4bd7-8a64-a13bd6c983d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SUBCATEGORY" val="0"/>
  <p:tag name="KSO_WM_SLIDE_ITEM_CNT" val="0"/>
  <p:tag name="KSO_WM_SLIDE_INDEX" val="1"/>
  <p:tag name="KSO_WM_TAG_VERSION" val="1.0"/>
  <p:tag name="KSO_WM_SLIDE_LAYOUT" val="a_b_f"/>
  <p:tag name="KSO_WM_SLIDE_LAYOUT_CNT" val="1_1_2"/>
  <p:tag name="KSO_WM_SLIDE_TYPE" val="title"/>
  <p:tag name="KSO_WM_SLIDE_SUBTYPE" val="pureTxt"/>
  <p:tag name="KSO_WM_TEMPLATE_MASTER_TYPE" val="1"/>
  <p:tag name="KSO_WM_TEMPLATE_COLOR_TYPE" val="1"/>
  <p:tag name="KSO_WM_TEMPLATE_CATEGORY" val="custom"/>
  <p:tag name="KSO_WM_TEMPLATE_INDEX" val="20204374"/>
  <p:tag name="KSO_WM_SLIDE_ID" val="custom20204374_1"/>
  <p:tag name="KSO_WM_TEMPLATE_MASTER_THUMB_INDEX" val="12"/>
  <p:tag name="KSO_WM_TEMPLATE_THUMBS_INDEX" val="1、4、6、7、8、11、12、16、17、19、22、23、24、32、39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INDEX" val="1"/>
  <p:tag name="KSO_WM_UNIT_TYPE" val="f"/>
  <p:tag name="KSO_WM_TEMPLATE_CATEGORY" val="custom"/>
  <p:tag name="KSO_WM_TEMPLATE_INDEX" val="20204374"/>
  <p:tag name="KSO_WM_UNIT_ID" val="custom20204374_1*f*1"/>
  <p:tag name="KSO_WM_UNIT_PRESET_TEXT" val="汇报人姓名"/>
  <p:tag name="KSO_WM_UNIT_SUBTYPE" val="b"/>
  <p:tag name="KSO_WM_UNIT_VALUE" val="8"/>
  <p:tag name="KSO_WM_UNIT_TEXT_FILL_FORE_SCHEMECOLOR_INDEX_BRIGHTNESS" val="0"/>
  <p:tag name="KSO_WM_UNIT_TEXT_FILL_FORE_SCHEMECOLOR_INDEX" val="13"/>
  <p:tag name="KSO_WM_UNIT_TEXT_FILL_TYPE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10"/>
  <p:tag name="KSO_WM_UNIT_TYPE" val="a"/>
  <p:tag name="KSO_WM_UNIT_INDEX" val="1"/>
  <p:tag name="KSO_WM_TEMPLATE_CATEGORY" val="custom"/>
  <p:tag name="KSO_WM_TEMPLATE_INDEX" val="20204374"/>
  <p:tag name="KSO_WM_UNIT_ID" val="custom20204374_1*a*1"/>
  <p:tag name="KSO_WM_UNIT_PRESET_TEXT" val="绿色简约总结"/>
  <p:tag name="KSO_WM_UNIT_ISNUMDGMTITLE" val="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100,&quot;width&quot;:5400}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SLIDE_TYPE" val="sectionTitle"/>
  <p:tag name="KSO_WM_SLIDE_SUBTYPE" val="pureTxt"/>
  <p:tag name="KSO_WM_SLIDE_ITEM_CNT" val="0"/>
  <p:tag name="KSO_WM_SLIDE_INDEX" val="8"/>
  <p:tag name="KSO_WM_TAG_VERSION" val="1.0"/>
  <p:tag name="KSO_WM_BEAUTIFY_FLAG" val="#wm#"/>
  <p:tag name="KSO_WM_SLIDE_LAYOUT" val="a"/>
  <p:tag name="KSO_WM_SLIDE_LAYOUT_CNT" val="1"/>
  <p:tag name="KSO_WM_TEMPLATE_MASTER_TYPE" val="1"/>
  <p:tag name="KSO_WM_TEMPLATE_COLOR_TYPE" val="1"/>
  <p:tag name="KSO_WM_TEMPLATE_CATEGORY" val="custom"/>
  <p:tag name="KSO_WM_TEMPLATE_INDEX" val="20204374"/>
  <p:tag name="KSO_WM_SLIDE_ID" val="custom20204374_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SLIDE_TYPE" val="sectionTitle"/>
  <p:tag name="KSO_WM_SLIDE_SUBTYPE" val="pureTxt"/>
  <p:tag name="KSO_WM_SLIDE_ITEM_CNT" val="0"/>
  <p:tag name="KSO_WM_SLIDE_INDEX" val="8"/>
  <p:tag name="KSO_WM_TAG_VERSION" val="1.0"/>
  <p:tag name="KSO_WM_BEAUTIFY_FLAG" val="#wm#"/>
  <p:tag name="KSO_WM_SLIDE_LAYOUT" val="a"/>
  <p:tag name="KSO_WM_SLIDE_LAYOUT_CNT" val="1"/>
  <p:tag name="KSO_WM_TEMPLATE_MASTER_TYPE" val="1"/>
  <p:tag name="KSO_WM_TEMPLATE_COLOR_TYPE" val="1"/>
  <p:tag name="KSO_WM_TEMPLATE_CATEGORY" val="custom"/>
  <p:tag name="KSO_WM_TEMPLATE_INDEX" val="20204374"/>
  <p:tag name="KSO_WM_SLIDE_ID" val="custom20204374_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SLIDE_TYPE" val="contents"/>
  <p:tag name="KSO_WM_SLIDE_SUBTYPE" val="diag"/>
  <p:tag name="KSO_WM_SLIDE_ITEM_CNT" val="6"/>
  <p:tag name="KSO_WM_SLIDE_INDEX" val="7"/>
  <p:tag name="KSO_WM_DIAGRAM_GROUP_CODE" val="l1-6"/>
  <p:tag name="KSO_WM_SLIDE_DIAGTYPE" val="l"/>
  <p:tag name="KSO_WM_TAG_VERSION" val="1.0"/>
  <p:tag name="KSO_WM_BEAUTIFY_FLAG" val="#wm#"/>
  <p:tag name="KSO_WM_SLIDE_LAYOUT" val="a_b_l"/>
  <p:tag name="KSO_WM_SLIDE_LAYOUT_CNT" val="1_1_1"/>
  <p:tag name="KSO_WM_TEMPLATE_MASTER_TYPE" val="1"/>
  <p:tag name="KSO_WM_TEMPLATE_COLOR_TYPE" val="1"/>
  <p:tag name="KSO_WM_TEMPLATE_CATEGORY" val="custom"/>
  <p:tag name="KSO_WM_TEMPLATE_INDEX" val="20204374"/>
  <p:tag name="KSO_WM_SLIDE_ID" val="custom20204374_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LAYERLEVEL" val="1"/>
  <p:tag name="KSO_WM_TAG_VERSION" val="1.0"/>
  <p:tag name="KSO_WM_BEAUTIFY_FLAG" val="#wm#"/>
  <p:tag name="KSO_WM_TEMPLATE_CATEGORY" val="custom"/>
  <p:tag name="KSO_WM_TEMPLATE_INDEX" val="20204374"/>
  <p:tag name="KSO_WM_UNIT_ID" val="custom20204374_2*b*1"/>
  <p:tag name="KSO_WM_UNIT_PRESET_TEXT" val="CONTENTS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1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LAYERLEVEL" val="1"/>
  <p:tag name="KSO_WM_TAG_VERSION" val="1.0"/>
  <p:tag name="KSO_WM_BEAUTIFY_FLAG" val="#wm#"/>
  <p:tag name="KSO_WM_TEMPLATE_CATEGORY" val="custom"/>
  <p:tag name="KSO_WM_TEMPLATE_INDEX" val="20204374"/>
  <p:tag name="KSO_WM_UNIT_ID" val="custom20204374_2*a*1"/>
  <p:tag name="KSO_WM_UNIT_PRESET_TEXT" val="目 录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18"/>
  <p:tag name="KSO_WM_UNIT_COLOR_SCHEME_PARENT_PAGE" val="0_3"/>
  <p:tag name="KSO_WM_UNIT_DECOLORIZATION" val="1"/>
  <p:tag name="KSO_WM_UNIT_HIGHLIGHT" val="0"/>
  <p:tag name="KSO_WM_UNIT_COMPATIBLE" val="0"/>
  <p:tag name="KSO_WM_UNIT_DIAGRAM_ISNUMVISUAL" val="0"/>
  <p:tag name="KSO_WM_UNIT_DIAGRAM_ISREFERUNIT" val="0"/>
  <p:tag name="KSO_WM_DIAGRAM_GROUP_CODE" val="l1-6"/>
  <p:tag name="KSO_WM_UNIT_TYPE" val="l_i"/>
  <p:tag name="KSO_WM_UNIT_INDEX" val="1_1"/>
  <p:tag name="KSO_WM_UNIT_LAYERLEVEL" val="1_1"/>
  <p:tag name="KSO_WM_TAG_VERSION" val="1.0"/>
  <p:tag name="KSO_WM_BEAUTIFY_FLAG" val="#wm#"/>
  <p:tag name="KSO_WM_TEMPLATE_CATEGORY" val="custom"/>
  <p:tag name="KSO_WM_TEMPLATE_INDEX" val="20204374"/>
  <p:tag name="KSO_WM_UNIT_ID" val="custom20204374_2*l_i*1_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16"/>
  <p:tag name="KSO_WM_UNIT_COLOR_SCHEME_PARENT_PAGE" val="0_3"/>
  <p:tag name="KSO_WM_UNIT_ISCONTENTSTITLE" val="0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l1-6"/>
  <p:tag name="KSO_WM_UNIT_TYPE" val="l_h_a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374"/>
  <p:tag name="KSO_WM_UNIT_ID" val="custom20204374_2*l_h_a*1_1_1"/>
  <p:tag name="KSO_WM_UNIT_PRESET_TEXT" val="单击此处添加标题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19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6"/>
  <p:tag name="KSO_WM_UNIT_TYPE" val="l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374"/>
  <p:tag name="KSO_WM_UNIT_ID" val="custom20204374_2*l_h_i*1_1_1"/>
  <p:tag name="KSO_WM_UNIT_FILL_FORE_SCHEMECOLOR_INDEX" val="16"/>
  <p:tag name="KSO_WM_UNIT_FILL_TYPE" val="1"/>
  <p:tag name="KSO_WM_UNIT_LINE_FORE_SCHEMECOLOR_INDEX" val="14"/>
  <p:tag name="KSO_WM_UNIT_LINE_FILL_TYPE" val="2"/>
  <p:tag name="KSO_WM_UNIT_TEXT_FILL_FORE_SCHEMECOLOR_INDEX" val="5"/>
  <p:tag name="KSO_WM_UNIT_TEXT_FILL_TYPE" val="1"/>
  <p:tag name="KSO_WM_UNIT_USESOURCEFORMAT_APPLY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14"/>
  <p:tag name="KSO_WM_UNIT_COLOR_SCHEME_PARENT_PAGE" val="0_3"/>
  <p:tag name="KSO_WM_UNIT_ISCONTENTSTITLE" val="0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l1-6"/>
  <p:tag name="KSO_WM_UNIT_TYPE" val="l_h_a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374"/>
  <p:tag name="KSO_WM_UNIT_ID" val="custom20204374_2*l_h_a*1_2_1"/>
  <p:tag name="KSO_WM_UNIT_PRESET_TEXT" val="单击此处添加标题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20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6"/>
  <p:tag name="KSO_WM_UNIT_TYPE" val="l_h_i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374"/>
  <p:tag name="KSO_WM_UNIT_ID" val="custom20204374_2*l_h_i*1_2_1"/>
  <p:tag name="KSO_WM_UNIT_FILL_FORE_SCHEMECOLOR_INDEX" val="16"/>
  <p:tag name="KSO_WM_UNIT_FILL_TYPE" val="1"/>
  <p:tag name="KSO_WM_UNIT_LINE_FORE_SCHEMECOLOR_INDEX" val="14"/>
  <p:tag name="KSO_WM_UNIT_LINE_FILL_TYPE" val="2"/>
  <p:tag name="KSO_WM_UNIT_TEXT_FILL_FORE_SCHEMECOLOR_INDEX" val="5"/>
  <p:tag name="KSO_WM_UNIT_TEXT_FILL_TYPE" val="1"/>
  <p:tag name="KSO_WM_UNIT_USESOURCEFORMAT_APPLY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12"/>
  <p:tag name="KSO_WM_UNIT_COLOR_SCHEME_PARENT_PAGE" val="0_3"/>
  <p:tag name="KSO_WM_UNIT_ISCONTENTSTITLE" val="0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l1-6"/>
  <p:tag name="KSO_WM_UNIT_TYPE" val="l_h_a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4374"/>
  <p:tag name="KSO_WM_UNIT_ID" val="custom20204374_2*l_h_a*1_3_1"/>
  <p:tag name="KSO_WM_UNIT_PRESET_TEXT" val="单击此处添加标题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21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6"/>
  <p:tag name="KSO_WM_UNIT_TYPE" val="l_h_i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4374"/>
  <p:tag name="KSO_WM_UNIT_ID" val="custom20204374_2*l_h_i*1_3_1"/>
  <p:tag name="KSO_WM_UNIT_FILL_FORE_SCHEMECOLOR_INDEX" val="16"/>
  <p:tag name="KSO_WM_UNIT_FILL_TYPE" val="1"/>
  <p:tag name="KSO_WM_UNIT_LINE_FORE_SCHEMECOLOR_INDEX" val="14"/>
  <p:tag name="KSO_WM_UNIT_LINE_FILL_TYPE" val="2"/>
  <p:tag name="KSO_WM_UNIT_TEXT_FILL_FORE_SCHEMECOLOR_INDEX" val="5"/>
  <p:tag name="KSO_WM_UNIT_TEXT_FILL_TYPE" val="1"/>
  <p:tag name="KSO_WM_UNIT_USESOURCEFORMAT_APPLY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10"/>
  <p:tag name="KSO_WM_UNIT_COLOR_SCHEME_PARENT_PAGE" val="0_3"/>
  <p:tag name="KSO_WM_UNIT_ISCONTENTSTITLE" val="0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l1-6"/>
  <p:tag name="KSO_WM_UNIT_TYPE" val="l_h_a"/>
  <p:tag name="KSO_WM_UNIT_INDEX" val="1_4_1"/>
  <p:tag name="KSO_WM_UNIT_LAYERLEVEL" val="1_1_1"/>
  <p:tag name="KSO_WM_TAG_VERSION" val="1.0"/>
  <p:tag name="KSO_WM_BEAUTIFY_FLAG" val="#wm#"/>
  <p:tag name="KSO_WM_TEMPLATE_CATEGORY" val="custom"/>
  <p:tag name="KSO_WM_TEMPLATE_INDEX" val="20204374"/>
  <p:tag name="KSO_WM_UNIT_ID" val="custom20204374_2*l_h_a*1_4_1"/>
  <p:tag name="KSO_WM_UNIT_PRESET_TEXT" val="单击此处添加标题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D" val="_1*y*1"/>
  <p:tag name="KSO_WM_UNIT_TYPE" val="y"/>
  <p:tag name="KSO_WM_UNIT_INDEX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22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6"/>
  <p:tag name="KSO_WM_UNIT_TYPE" val="l_h_i"/>
  <p:tag name="KSO_WM_UNIT_INDEX" val="1_4_1"/>
  <p:tag name="KSO_WM_UNIT_LAYERLEVEL" val="1_1_1"/>
  <p:tag name="KSO_WM_TAG_VERSION" val="1.0"/>
  <p:tag name="KSO_WM_BEAUTIFY_FLAG" val="#wm#"/>
  <p:tag name="KSO_WM_TEMPLATE_CATEGORY" val="custom"/>
  <p:tag name="KSO_WM_TEMPLATE_INDEX" val="20204374"/>
  <p:tag name="KSO_WM_UNIT_ID" val="custom20204374_2*l_h_i*1_4_1"/>
  <p:tag name="KSO_WM_UNIT_FILL_FORE_SCHEMECOLOR_INDEX" val="16"/>
  <p:tag name="KSO_WM_UNIT_FILL_TYPE" val="1"/>
  <p:tag name="KSO_WM_UNIT_LINE_FORE_SCHEMECOLOR_INDEX" val="14"/>
  <p:tag name="KSO_WM_UNIT_LINE_FILL_TYPE" val="2"/>
  <p:tag name="KSO_WM_UNIT_TEXT_FILL_FORE_SCHEMECOLOR_INDEX" val="5"/>
  <p:tag name="KSO_WM_UNIT_TEXT_FILL_TYPE" val="1"/>
  <p:tag name="KSO_WM_UNIT_USESOURCEFORMAT_APPLY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10"/>
  <p:tag name="KSO_WM_UNIT_COLOR_SCHEME_PARENT_PAGE" val="0_3"/>
  <p:tag name="KSO_WM_UNIT_ISCONTENTSTITLE" val="0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l1-6"/>
  <p:tag name="KSO_WM_UNIT_TYPE" val="l_h_a"/>
  <p:tag name="KSO_WM_UNIT_INDEX" val="1_5_1"/>
  <p:tag name="KSO_WM_UNIT_LAYERLEVEL" val="1_1_1"/>
  <p:tag name="KSO_WM_TAG_VERSION" val="1.0"/>
  <p:tag name="KSO_WM_BEAUTIFY_FLAG" val="#wm#"/>
  <p:tag name="KSO_WM_TEMPLATE_CATEGORY" val="custom"/>
  <p:tag name="KSO_WM_TEMPLATE_INDEX" val="20204374"/>
  <p:tag name="KSO_WM_UNIT_ID" val="custom20204374_2*l_h_a*1_5_1"/>
  <p:tag name="KSO_WM_UNIT_PRESET_TEXT" val="单击此处添加标题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22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6"/>
  <p:tag name="KSO_WM_UNIT_TYPE" val="l_h_i"/>
  <p:tag name="KSO_WM_UNIT_INDEX" val="1_5_1"/>
  <p:tag name="KSO_WM_UNIT_LAYERLEVEL" val="1_1_1"/>
  <p:tag name="KSO_WM_TAG_VERSION" val="1.0"/>
  <p:tag name="KSO_WM_BEAUTIFY_FLAG" val="#wm#"/>
  <p:tag name="KSO_WM_TEMPLATE_CATEGORY" val="custom"/>
  <p:tag name="KSO_WM_TEMPLATE_INDEX" val="20204374"/>
  <p:tag name="KSO_WM_UNIT_ID" val="custom20204374_2*l_h_i*1_5_1"/>
  <p:tag name="KSO_WM_UNIT_FILL_FORE_SCHEMECOLOR_INDEX" val="16"/>
  <p:tag name="KSO_WM_UNIT_FILL_TYPE" val="1"/>
  <p:tag name="KSO_WM_UNIT_LINE_FORE_SCHEMECOLOR_INDEX" val="14"/>
  <p:tag name="KSO_WM_UNIT_LINE_FILL_TYPE" val="2"/>
  <p:tag name="KSO_WM_UNIT_TEXT_FILL_FORE_SCHEMECOLOR_INDEX" val="5"/>
  <p:tag name="KSO_WM_UNIT_TEXT_FILL_TYPE" val="1"/>
  <p:tag name="KSO_WM_UNIT_USESOURCEFORMAT_APPLY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10"/>
  <p:tag name="KSO_WM_UNIT_COLOR_SCHEME_PARENT_PAGE" val="0_3"/>
  <p:tag name="KSO_WM_UNIT_ISCONTENTSTITLE" val="0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l1-6"/>
  <p:tag name="KSO_WM_UNIT_TYPE" val="l_h_a"/>
  <p:tag name="KSO_WM_UNIT_INDEX" val="1_6_1"/>
  <p:tag name="KSO_WM_UNIT_LAYERLEVEL" val="1_1_1"/>
  <p:tag name="KSO_WM_TAG_VERSION" val="1.0"/>
  <p:tag name="KSO_WM_BEAUTIFY_FLAG" val="#wm#"/>
  <p:tag name="KSO_WM_TEMPLATE_CATEGORY" val="custom"/>
  <p:tag name="KSO_WM_TEMPLATE_INDEX" val="20204374"/>
  <p:tag name="KSO_WM_UNIT_ID" val="custom20204374_2*l_h_a*1_6_1"/>
  <p:tag name="KSO_WM_UNIT_PRESET_TEXT" val="单击此处添加标题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22"/>
  <p:tag name="KSO_WM_UNIT_COLOR_SCHEME_PARENT_PAGE" val="0_3"/>
  <p:tag name="KSO_WM_UNIT_HIGHLIGHT" val="0"/>
  <p:tag name="KSO_WM_UNIT_COMPATIBLE" val="0"/>
  <p:tag name="KSO_WM_UNIT_DIAGRAM_ISNUMVISUAL" val="0"/>
  <p:tag name="KSO_WM_UNIT_DIAGRAM_ISREFERUNIT" val="0"/>
  <p:tag name="KSO_WM_DIAGRAM_GROUP_CODE" val="l1-6"/>
  <p:tag name="KSO_WM_UNIT_TYPE" val="l_h_i"/>
  <p:tag name="KSO_WM_UNIT_INDEX" val="1_6_1"/>
  <p:tag name="KSO_WM_UNIT_LAYERLEVEL" val="1_1_1"/>
  <p:tag name="KSO_WM_TAG_VERSION" val="1.0"/>
  <p:tag name="KSO_WM_BEAUTIFY_FLAG" val="#wm#"/>
  <p:tag name="KSO_WM_TEMPLATE_CATEGORY" val="custom"/>
  <p:tag name="KSO_WM_TEMPLATE_INDEX" val="20204374"/>
  <p:tag name="KSO_WM_UNIT_ID" val="custom20204374_2*l_h_i*1_6_1"/>
  <p:tag name="KSO_WM_UNIT_FILL_FORE_SCHEMECOLOR_INDEX" val="16"/>
  <p:tag name="KSO_WM_UNIT_FILL_TYPE" val="1"/>
  <p:tag name="KSO_WM_UNIT_LINE_FORE_SCHEMECOLOR_INDEX" val="14"/>
  <p:tag name="KSO_WM_UNIT_LINE_FILL_TYPE" val="2"/>
  <p:tag name="KSO_WM_UNIT_TEXT_FILL_FORE_SCHEMECOLOR_INDEX" val="5"/>
  <p:tag name="KSO_WM_UNIT_TEXT_FILL_TYPE" val="1"/>
  <p:tag name="KSO_WM_UNIT_USESOURCEFORMAT_APPLY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f4f931d-b8f2-42d7-8113-f4331f5a41c2}"/>
  <p:tag name="KSO_WM_UNIT_TYPE" val="i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4cedc87-6ad8-4b3c-a1d1-5d4be0cbdcef}"/>
  <p:tag name="KSO_WM_UNIT_TYPE" val="i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25"/>
  <p:tag name="KSO_WM_UNIT_FILL_FORE_SCHEMECOLOR_INDEX" val="5"/>
  <p:tag name="KSO_WM_UNIT_FILL_TYPE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6"/>
  <p:tag name="KSO_WM_UNIT_LINE_FILL_TYPE" val="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6"/>
  <p:tag name="KSO_WM_UNIT_LINE_FILL_TYPE" val="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SLIDE_TYPE" val="sectionTitle"/>
  <p:tag name="KSO_WM_SLIDE_SUBTYPE" val="pureTxt"/>
  <p:tag name="KSO_WM_SLIDE_ITEM_CNT" val="0"/>
  <p:tag name="KSO_WM_SLIDE_INDEX" val="8"/>
  <p:tag name="KSO_WM_TAG_VERSION" val="1.0"/>
  <p:tag name="KSO_WM_BEAUTIFY_FLAG" val="#wm#"/>
  <p:tag name="KSO_WM_SLIDE_LAYOUT" val="a"/>
  <p:tag name="KSO_WM_SLIDE_LAYOUT_CNT" val="1"/>
  <p:tag name="KSO_WM_TEMPLATE_MASTER_TYPE" val="1"/>
  <p:tag name="KSO_WM_TEMPLATE_COLOR_TYPE" val="1"/>
  <p:tag name="KSO_WM_TEMPLATE_CATEGORY" val="custom"/>
  <p:tag name="KSO_WM_TEMPLATE_INDEX" val="20204374"/>
  <p:tag name="KSO_WM_SLIDE_ID" val="custom20204374_3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-0.25"/>
  <p:tag name="KSO_WM_UNIT_TEXT_FILL_FORE_SCHEMECOLOR_INDEX" val="7"/>
  <p:tag name="KSO_WM_UNIT_TEXT_FILL_TYPE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f4f931d-b8f2-42d7-8113-f4331f5a41c2}"/>
  <p:tag name="KSO_WM_UNIT_TYPE" val="i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4cedc87-6ad8-4b3c-a1d1-5d4be0cbdcef}"/>
  <p:tag name="KSO_WM_UNIT_TYPE" val="i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6"/>
  <p:tag name="KSO_WM_UNIT_LINE_FILL_TYPE" val="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5ea36d7-098a-4764-8ad1-e79ad2c83e38}"/>
  <p:tag name="TABLE_ENDDRAG_ORIGIN_RECT" val="559*189"/>
  <p:tag name="TABLE_ENDDRAG_RECT" val="108*127*559*189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SLIDE_TYPE" val="sectionTitle"/>
  <p:tag name="KSO_WM_SLIDE_SUBTYPE" val="pureTxt"/>
  <p:tag name="KSO_WM_SLIDE_ITEM_CNT" val="0"/>
  <p:tag name="KSO_WM_SLIDE_INDEX" val="8"/>
  <p:tag name="KSO_WM_TAG_VERSION" val="1.0"/>
  <p:tag name="KSO_WM_BEAUTIFY_FLAG" val="#wm#"/>
  <p:tag name="KSO_WM_SLIDE_LAYOUT" val="a"/>
  <p:tag name="KSO_WM_SLIDE_LAYOUT_CNT" val="1"/>
  <p:tag name="KSO_WM_TEMPLATE_MASTER_TYPE" val="1"/>
  <p:tag name="KSO_WM_TEMPLATE_COLOR_TYPE" val="1"/>
  <p:tag name="KSO_WM_TEMPLATE_CATEGORY" val="custom"/>
  <p:tag name="KSO_WM_TEMPLATE_INDEX" val="20204374"/>
  <p:tag name="KSO_WM_SLIDE_ID" val="custom20204374_3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f4f931d-b8f2-42d7-8113-f4331f5a41c2}"/>
  <p:tag name="KSO_WM_UNIT_TYPE" val="i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4cedc87-6ad8-4b3c-a1d1-5d4be0cbdcef}"/>
  <p:tag name="KSO_WM_UNIT_TYPE" val="i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25"/>
  <p:tag name="KSO_WM_UNIT_FILL_FORE_SCHEMECOLOR_INDEX" val="5"/>
  <p:tag name="KSO_WM_UNIT_FILL_TYP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6"/>
  <p:tag name="KSO_WM_UNIT_LINE_FILL_TYPE" val="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6"/>
  <p:tag name="KSO_WM_UNIT_LINE_FILL_TYPE" val="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f4f931d-b8f2-42d7-8113-f4331f5a41c2}"/>
  <p:tag name="KSO_WM_UNIT_TYPE" val="i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4cedc87-6ad8-4b3c-a1d1-5d4be0cbdcef}"/>
  <p:tag name="KSO_WM_UNIT_TYPE" val="i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100,&quot;width&quot;:540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20437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f4f931d-b8f2-42d7-8113-f4331f5a41c2}"/>
  <p:tag name="KSO_WM_UNIT_TYPE" val="i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4cedc87-6ad8-4b3c-a1d1-5d4be0cbdcef}"/>
  <p:tag name="KSO_WM_UNIT_TYPE" val="i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f4f931d-b8f2-42d7-8113-f4331f5a41c2}"/>
  <p:tag name="KSO_WM_UNIT_TYPE" val="i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4cedc87-6ad8-4b3c-a1d1-5d4be0cbdcef}"/>
  <p:tag name="KSO_WM_UNIT_TYPE" val="i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f4f931d-b8f2-42d7-8113-f4331f5a41c2}"/>
  <p:tag name="KSO_WM_UNIT_TYPE" val="i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4cedc87-6ad8-4b3c-a1d1-5d4be0cbdcef}"/>
  <p:tag name="KSO_WM_UNIT_TYPE" val="i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f4f931d-b8f2-42d7-8113-f4331f5a41c2}"/>
  <p:tag name="KSO_WM_UNIT_TYPE" val="i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4cedc87-6ad8-4b3c-a1d1-5d4be0cbdcef}"/>
  <p:tag name="KSO_WM_UNIT_TYPE" val="i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f4f931d-b8f2-42d7-8113-f4331f5a41c2}"/>
  <p:tag name="KSO_WM_UNIT_TYPE" val="i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4cedc87-6ad8-4b3c-a1d1-5d4be0cbdcef}"/>
  <p:tag name="KSO_WM_UNIT_TYPE" val="i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f4f931d-b8f2-42d7-8113-f4331f5a41c2}"/>
  <p:tag name="KSO_WM_UNIT_TYPE" val="i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4cedc87-6ad8-4b3c-a1d1-5d4be0cbdcef}"/>
  <p:tag name="KSO_WM_UNIT_TYPE" val="i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f4f931d-b8f2-42d7-8113-f4331f5a41c2}"/>
  <p:tag name="KSO_WM_UNIT_TYPE" val="i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4cedc87-6ad8-4b3c-a1d1-5d4be0cbdcef}"/>
  <p:tag name="KSO_WM_UNIT_TYPE" val="i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80400c4d-85a8-48c9-8461-3295f89de74a}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f4f931d-b8f2-42d7-8113-f4331f5a41c2}"/>
  <p:tag name="KSO_WM_UNIT_TYPE" val="i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4cedc87-6ad8-4b3c-a1d1-5d4be0cbdcef}"/>
  <p:tag name="KSO_WM_UNIT_TYPE" val="i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f4f931d-b8f2-42d7-8113-f4331f5a41c2}"/>
  <p:tag name="KSO_WM_UNIT_TYPE" val="i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4cedc87-6ad8-4b3c-a1d1-5d4be0cbdcef}"/>
  <p:tag name="KSO_WM_UNIT_TYPE" val="i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f4f931d-b8f2-42d7-8113-f4331f5a41c2}"/>
  <p:tag name="KSO_WM_UNIT_TYPE" val="i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4cedc87-6ad8-4b3c-a1d1-5d4be0cbdcef}"/>
  <p:tag name="KSO_WM_UNIT_TYPE" val="i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6"/>
  <p:tag name="KSO_WM_UNIT_LINE_FILL_TYPE" val="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5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5"/>
  <p:tag name="KSO_WM_UNIT_FILL_FORE_SCHEMECOLOR_INDEX" val="8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5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-0.25"/>
  <p:tag name="KSO_WM_UNIT_TEXT_FILL_FORE_SCHEMECOLOR_INDEX" val="7"/>
  <p:tag name="KSO_WM_UNIT_TEXT_FILL_TYPE" val="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-0.25"/>
  <p:tag name="KSO_WM_UNIT_TEXT_FILL_FORE_SCHEMECOLOR_INDEX" val="7"/>
  <p:tag name="KSO_WM_UNIT_TEXT_FILL_TYPE" val="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f4f931d-b8f2-42d7-8113-f4331f5a41c2}"/>
  <p:tag name="KSO_WM_UNIT_TYPE" val="i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4cedc87-6ad8-4b3c-a1d1-5d4be0cbdcef}"/>
  <p:tag name="KSO_WM_UNIT_TYPE" val="i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6"/>
  <p:tag name="KSO_WM_UNIT_LINE_FILL_TYPE" val="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25"/>
  <p:tag name="KSO_WM_UNIT_FILL_FORE_SCHEMECOLOR_INDEX" val="5"/>
  <p:tag name="KSO_WM_UNIT_FILL_TYPE" val="1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25"/>
  <p:tag name="KSO_WM_UNIT_FILL_FORE_SCHEMECOLOR_INDEX" val="5"/>
  <p:tag name="KSO_WM_UNIT_FILL_TYPE" val="1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25"/>
  <p:tag name="KSO_WM_UNIT_FILL_FORE_SCHEMECOLOR_INDEX" val="5"/>
  <p:tag name="KSO_WM_UNIT_FILL_TYPE" val="1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25"/>
  <p:tag name="KSO_WM_UNIT_FILL_FORE_SCHEMECOLOR_INDEX" val="5"/>
  <p:tag name="KSO_WM_UNIT_FILL_TYPE" val="1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f4f931d-b8f2-42d7-8113-f4331f5a41c2}"/>
  <p:tag name="KSO_WM_UNIT_TYPE" val="i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4cedc87-6ad8-4b3c-a1d1-5d4be0cbdcef}"/>
  <p:tag name="KSO_WM_UNIT_TYPE" val="i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f4f931d-b8f2-42d7-8113-f4331f5a41c2}"/>
  <p:tag name="KSO_WM_UNIT_TYPE" val="i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4cedc87-6ad8-4b3c-a1d1-5d4be0cbdcef}"/>
  <p:tag name="KSO_WM_UNIT_TYPE" val="i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ee048be3-e8bf-4bad-9805-109b36064d78}"/>
  <p:tag name="TABLE_ENDDRAG_ORIGIN_RECT" val="364*60"/>
  <p:tag name="TABLE_ENDDRAG_RECT" val="108*172*364*6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f4f931d-b8f2-42d7-8113-f4331f5a41c2}"/>
  <p:tag name="KSO_WM_UNIT_TYPE" val="i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4cedc87-6ad8-4b3c-a1d1-5d4be0cbdcef}"/>
  <p:tag name="KSO_WM_UNIT_TYPE" val="i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6"/>
  <p:tag name="KSO_WM_UNIT_LINE_FILL_TYPE" val="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f4f931d-b8f2-42d7-8113-f4331f5a41c2}"/>
  <p:tag name="KSO_WM_UNIT_TYPE" val="i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4cedc87-6ad8-4b3c-a1d1-5d4be0cbdcef}"/>
  <p:tag name="KSO_WM_UNIT_TYPE" val="i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6"/>
  <p:tag name="KSO_WM_UNIT_LINE_FILL_TYPE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25"/>
  <p:tag name="KSO_WM_UNIT_FILL_FORE_SCHEMECOLOR_INDEX" val="5"/>
  <p:tag name="KSO_WM_UNIT_FILL_TYPE" val="1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25"/>
  <p:tag name="KSO_WM_UNIT_FILL_FORE_SCHEMECOLOR_INDEX" val="5"/>
  <p:tag name="KSO_WM_UNIT_FILL_TYPE" val="1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25"/>
  <p:tag name="KSO_WM_UNIT_FILL_FORE_SCHEMECOLOR_INDEX" val="5"/>
  <p:tag name="KSO_WM_UNIT_FILL_TYPE" val="1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25"/>
  <p:tag name="KSO_WM_UNIT_FILL_FORE_SCHEMECOLOR_INDEX" val="5"/>
  <p:tag name="KSO_WM_UNIT_FILL_TYPE" val="1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f4f931d-b8f2-42d7-8113-f4331f5a41c2}"/>
  <p:tag name="KSO_WM_UNIT_TYPE" val="i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4cedc87-6ad8-4b3c-a1d1-5d4be0cbdcef}"/>
  <p:tag name="KSO_WM_UNIT_TYPE" val="i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f4f931d-b8f2-42d7-8113-f4331f5a41c2}"/>
  <p:tag name="KSO_WM_UNIT_TYPE" val="i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4cedc87-6ad8-4b3c-a1d1-5d4be0cbdcef}"/>
  <p:tag name="KSO_WM_UNIT_TYPE" val="i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f4f931d-b8f2-42d7-8113-f4331f5a41c2}"/>
  <p:tag name="KSO_WM_UNIT_TYPE" val="i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4cedc87-6ad8-4b3c-a1d1-5d4be0cbdcef}"/>
  <p:tag name="KSO_WM_UNIT_TYPE" val="i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6"/>
  <p:tag name="KSO_WM_UNIT_LINE_FILL_TYPE" val="2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f4f931d-b8f2-42d7-8113-f4331f5a41c2}"/>
  <p:tag name="KSO_WM_UNIT_TYPE" val="i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4cedc87-6ad8-4b3c-a1d1-5d4be0cbdcef}"/>
  <p:tag name="KSO_WM_UNIT_TYPE" val="i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f4f931d-b8f2-42d7-8113-f4331f5a41c2}"/>
  <p:tag name="KSO_WM_UNIT_TYPE" val="i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4cedc87-6ad8-4b3c-a1d1-5d4be0cbdcef}"/>
  <p:tag name="KSO_WM_UNIT_TYPE" val="i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25"/>
  <p:tag name="KSO_WM_UNIT_FILL_FORE_SCHEMECOLOR_INDEX" val="5"/>
  <p:tag name="KSO_WM_UNIT_FILL_TYPE" val="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6"/>
  <p:tag name="KSO_WM_UNIT_LINE_FILL_TYPE" val="2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6"/>
  <p:tag name="KSO_WM_UNIT_LINE_FILL_TYPE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20437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f4f931d-b8f2-42d7-8113-f4331f5a41c2}"/>
  <p:tag name="KSO_WM_UNIT_TYPE" val="i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4cedc87-6ad8-4b3c-a1d1-5d4be0cbdcef}"/>
  <p:tag name="KSO_WM_UNIT_TYPE" val="i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f4f931d-b8f2-42d7-8113-f4331f5a41c2}"/>
  <p:tag name="KSO_WM_UNIT_TYPE" val="i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4cedc87-6ad8-4b3c-a1d1-5d4be0cbdcef}"/>
  <p:tag name="KSO_WM_UNIT_TYPE" val="i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f4f931d-b8f2-42d7-8113-f4331f5a41c2}"/>
  <p:tag name="KSO_WM_UNIT_TYPE" val="i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4cedc87-6ad8-4b3c-a1d1-5d4be0cbdcef}"/>
  <p:tag name="KSO_WM_UNIT_TYPE" val="i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f4f931d-b8f2-42d7-8113-f4331f5a41c2}"/>
  <p:tag name="KSO_WM_UNIT_TYPE" val="i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4cedc87-6ad8-4b3c-a1d1-5d4be0cbdcef}"/>
  <p:tag name="KSO_WM_UNIT_TYPE" val="i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25"/>
  <p:tag name="KSO_WM_UNIT_FILL_FORE_SCHEMECOLOR_INDEX" val="5"/>
  <p:tag name="KSO_WM_UNIT_FILL_TYPE" val="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6"/>
  <p:tag name="KSO_WM_UNIT_LINE_FILL_TYPE" val="2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6"/>
  <p:tag name="KSO_WM_UNIT_LINE_FILL_TYPE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f4f931d-b8f2-42d7-8113-f4331f5a41c2}"/>
  <p:tag name="KSO_WM_UNIT_TYPE" val="i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4cedc87-6ad8-4b3c-a1d1-5d4be0cbdcef}"/>
  <p:tag name="KSO_WM_UNIT_TYPE" val="i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f4f931d-b8f2-42d7-8113-f4331f5a41c2}"/>
  <p:tag name="KSO_WM_UNIT_TYPE" val="i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4cedc87-6ad8-4b3c-a1d1-5d4be0cbdcef}"/>
  <p:tag name="KSO_WM_UNIT_TYPE" val="i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f4f931d-b8f2-42d7-8113-f4331f5a41c2}"/>
  <p:tag name="KSO_WM_UNIT_TYPE" val="i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4cedc87-6ad8-4b3c-a1d1-5d4be0cbdcef}"/>
  <p:tag name="KSO_WM_UNIT_TYPE" val="i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25"/>
  <p:tag name="KSO_WM_UNIT_FILL_FORE_SCHEMECOLOR_INDEX" val="5"/>
  <p:tag name="KSO_WM_UNIT_FILL_TYPE" val="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6"/>
  <p:tag name="KSO_WM_UNIT_LINE_FILL_TYPE" val="2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6"/>
  <p:tag name="KSO_WM_UNIT_LINE_FILL_TYPE" val="2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f4f931d-b8f2-42d7-8113-f4331f5a41c2}"/>
  <p:tag name="KSO_WM_UNIT_TYPE" val="i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4cedc87-6ad8-4b3c-a1d1-5d4be0cbdcef}"/>
  <p:tag name="KSO_WM_UNIT_TYPE" val="i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f4f931d-b8f2-42d7-8113-f4331f5a41c2}"/>
  <p:tag name="KSO_WM_UNIT_TYPE" val="i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4cedc87-6ad8-4b3c-a1d1-5d4be0cbdcef}"/>
  <p:tag name="KSO_WM_UNIT_TYPE" val="i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f4f931d-b8f2-42d7-8113-f4331f5a41c2}"/>
  <p:tag name="KSO_WM_UNIT_TYPE" val="i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4cedc87-6ad8-4b3c-a1d1-5d4be0cbdcef}"/>
  <p:tag name="KSO_WM_UNIT_TYPE" val="i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25"/>
  <p:tag name="KSO_WM_UNIT_FILL_FORE_SCHEMECOLOR_INDEX" val="5"/>
  <p:tag name="KSO_WM_UNIT_FILL_TYPE" val="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6"/>
  <p:tag name="KSO_WM_UNIT_LINE_FILL_TYPE" val="2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6"/>
  <p:tag name="KSO_WM_UNIT_LINE_FILL_TYPE" val="2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f4f931d-b8f2-42d7-8113-f4331f5a41c2}"/>
  <p:tag name="KSO_WM_UNIT_TYPE" val="i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4cedc87-6ad8-4b3c-a1d1-5d4be0cbdcef}"/>
  <p:tag name="KSO_WM_UNIT_TYPE" val="i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6"/>
  <p:tag name="KSO_WM_UNIT_LINE_FILL_TYPE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f4f931d-b8f2-42d7-8113-f4331f5a41c2}"/>
  <p:tag name="KSO_WM_UNIT_TYPE" val="i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4cedc87-6ad8-4b3c-a1d1-5d4be0cbdcef}"/>
  <p:tag name="KSO_WM_UNIT_TYPE" val="i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f4f931d-b8f2-42d7-8113-f4331f5a41c2}"/>
  <p:tag name="KSO_WM_UNIT_TYPE" val="i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4cedc87-6ad8-4b3c-a1d1-5d4be0cbdcef}"/>
  <p:tag name="KSO_WM_UNIT_TYPE" val="i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f4f931d-b8f2-42d7-8113-f4331f5a41c2}"/>
  <p:tag name="KSO_WM_UNIT_TYPE" val="i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4cedc87-6ad8-4b3c-a1d1-5d4be0cbdcef}"/>
  <p:tag name="KSO_WM_UNIT_TYPE" val="i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f4f931d-b8f2-42d7-8113-f4331f5a41c2}"/>
  <p:tag name="KSO_WM_UNIT_TYPE" val="i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4cedc87-6ad8-4b3c-a1d1-5d4be0cbdcef}"/>
  <p:tag name="KSO_WM_UNIT_TYPE" val="i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SLIDE_BACKGROUND_TYPE" val="general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f4f931d-b8f2-42d7-8113-f4331f5a41c2}"/>
  <p:tag name="KSO_WM_UNIT_TYPE" val="i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4cedc87-6ad8-4b3c-a1d1-5d4be0cbdcef}"/>
  <p:tag name="KSO_WM_UNIT_TYPE" val="i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25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6"/>
  <p:tag name="KSO_WM_UNIT_LINE_FILL_TYPE" val="2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25"/>
  <p:tag name="KSO_WM_UNIT_FILL_FORE_SCHEMECOLOR_INDEX" val="5"/>
  <p:tag name="KSO_WM_UNIT_FILL_TYPE" val="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25"/>
  <p:tag name="KSO_WM_UNIT_FILL_FORE_SCHEMECOLOR_INDEX" val="5"/>
  <p:tag name="KSO_WM_UNIT_FILL_TYPE" val="1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-0.25"/>
  <p:tag name="KSO_WM_UNIT_FILL_FORE_SCHEMECOLOR_INDEX" val="5"/>
  <p:tag name="KSO_WM_UNIT_FILL_TYPE" val="1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-0.25"/>
  <p:tag name="KSO_WM_UNIT_TEXT_FILL_FORE_SCHEMECOLOR_INDEX" val="7"/>
  <p:tag name="KSO_WM_UNIT_TEXT_FILL_TYPE" val="1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-0.25"/>
  <p:tag name="KSO_WM_UNIT_TEXT_FILL_FORE_SCHEMECOLOR_INDEX" val="7"/>
  <p:tag name="KSO_WM_UNIT_TEXT_FILL_TYPE" val="1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-0.25"/>
  <p:tag name="KSO_WM_UNIT_TEXT_FILL_FORE_SCHEMECOLOR_INDEX" val="7"/>
  <p:tag name="KSO_WM_UNIT_TEXT_FILL_TYPE" val="1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SUBCATEGORY" val="0"/>
  <p:tag name="KSO_WM_SLIDE_TYPE" val="endPage"/>
  <p:tag name="KSO_WM_SLIDE_SUBTYPE" val="pureTxt"/>
  <p:tag name="KSO_WM_SLIDE_ITEM_CNT" val="0"/>
  <p:tag name="KSO_WM_SLIDE_INDEX" val="39"/>
  <p:tag name="KSO_WM_TAG_VERSION" val="1.0"/>
  <p:tag name="KSO_WM_SLIDE_LAYOUT" val="a_b"/>
  <p:tag name="KSO_WM_SLIDE_LAYOUT_CNT" val="1_1"/>
  <p:tag name="KSO_WM_TEMPLATE_MASTER_TYPE" val="1"/>
  <p:tag name="KSO_WM_TEMPLATE_COLOR_TYPE" val="1"/>
  <p:tag name="KSO_WM_TEMPLATE_CATEGORY" val="custom"/>
  <p:tag name="KSO_WM_TEMPLATE_INDEX" val="20204374"/>
  <p:tag name="KSO_WM_SLIDE_ID" val="custom20204374_3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1"/>
  <p:tag name="KSO_WM_UNIT_VALUE" val="10"/>
  <p:tag name="KSO_WM_UNIT_TYPE" val="a"/>
  <p:tag name="KSO_WM_UNIT_INDEX" val="1"/>
  <p:tag name="KSO_WM_TEMPLATE_CATEGORY" val="custom"/>
  <p:tag name="KSO_WM_TEMPLATE_INDEX" val="20204374"/>
  <p:tag name="KSO_WM_UNIT_ID" val="custom20204374_34*a*1"/>
  <p:tag name="KSO_WM_UNIT_PRESET_TEXT" val="谢谢聆听"/>
  <p:tag name="KSO_WM_UNIT_ISNUMDGMTITL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204374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6、8、11、12、16、17、19、20、21、22、23、24、29、30、32、35、36、3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f4f931d-b8f2-42d7-8113-f4331f5a41c2}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4cedc87-6ad8-4b3c-a1d1-5d4be0cbdcef}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gw0yjlc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主题​​">
  <a:themeElements>
    <a:clrScheme name="1437">
      <a:dk1>
        <a:sysClr val="windowText" lastClr="000000"/>
      </a:dk1>
      <a:lt1>
        <a:sysClr val="window" lastClr="FFFFFF"/>
      </a:lt1>
      <a:dk2>
        <a:srgbClr val="ECEFEE"/>
      </a:dk2>
      <a:lt2>
        <a:srgbClr val="FFFFFF"/>
      </a:lt2>
      <a:accent1>
        <a:srgbClr val="2C5040"/>
      </a:accent1>
      <a:accent2>
        <a:srgbClr val="305A66"/>
      </a:accent2>
      <a:accent3>
        <a:srgbClr val="33658C"/>
      </a:accent3>
      <a:accent4>
        <a:srgbClr val="446398"/>
      </a:accent4>
      <a:accent5>
        <a:srgbClr val="625489"/>
      </a:accent5>
      <a:accent6>
        <a:srgbClr val="80467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lang="zh-CN" altLang="en-US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2165</Words>
  <Application>Microsoft Macintosh PowerPoint</Application>
  <PresentationFormat>On-screen Show (16:9)</PresentationFormat>
  <Paragraphs>392</Paragraphs>
  <Slides>47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微软雅黑</vt:lpstr>
      <vt:lpstr>华光楷体_CNKI</vt:lpstr>
      <vt:lpstr>华光楷体一_CNKI</vt:lpstr>
      <vt:lpstr>Arial</vt:lpstr>
      <vt:lpstr>Calibri</vt:lpstr>
      <vt:lpstr>Office 主题​​</vt:lpstr>
      <vt:lpstr>5_Office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gezi4</dc:creator>
  <cp:lastModifiedBy>YAN Zhixiong</cp:lastModifiedBy>
  <cp:revision>142</cp:revision>
  <dcterms:created xsi:type="dcterms:W3CDTF">2020-09-30T02:53:00Z</dcterms:created>
  <dcterms:modified xsi:type="dcterms:W3CDTF">2022-10-20T01:19:47Z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2052-11.1.0.12598</vt:lpwstr>
  </property>
  <property fmtid="{D5CDD505-2E9C-101B-9397-08002B2CF9AE}" pid="3" name="KSOTemplateUUID">
    <vt:lpwstr>v1.0_mb_mYzuDMgvIt1gX95adLxHFg==</vt:lpwstr>
  </property>
  <property fmtid="{D5CDD505-2E9C-101B-9397-08002B2CF9AE}" pid="4" name="ICV">
    <vt:lpwstr>78E8EAC4CB514EC080C097CA65BE3B5F</vt:lpwstr>
  </property>
</Properties>
</file>