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58"/>
  </p:notesMasterIdLst>
  <p:sldIdLst>
    <p:sldId id="256" r:id="rId2"/>
    <p:sldId id="261" r:id="rId3"/>
    <p:sldId id="338" r:id="rId4"/>
    <p:sldId id="339" r:id="rId5"/>
    <p:sldId id="262" r:id="rId6"/>
    <p:sldId id="263" r:id="rId7"/>
    <p:sldId id="343" r:id="rId8"/>
    <p:sldId id="335" r:id="rId9"/>
    <p:sldId id="273" r:id="rId10"/>
    <p:sldId id="274" r:id="rId11"/>
    <p:sldId id="275" r:id="rId12"/>
    <p:sldId id="336" r:id="rId13"/>
    <p:sldId id="277" r:id="rId14"/>
    <p:sldId id="376" r:id="rId15"/>
    <p:sldId id="337" r:id="rId16"/>
    <p:sldId id="344" r:id="rId17"/>
    <p:sldId id="346" r:id="rId18"/>
    <p:sldId id="347" r:id="rId19"/>
    <p:sldId id="345" r:id="rId20"/>
    <p:sldId id="348" r:id="rId21"/>
    <p:sldId id="349" r:id="rId22"/>
    <p:sldId id="284" r:id="rId23"/>
    <p:sldId id="350" r:id="rId24"/>
    <p:sldId id="377" r:id="rId25"/>
    <p:sldId id="282" r:id="rId26"/>
    <p:sldId id="351" r:id="rId27"/>
    <p:sldId id="285" r:id="rId28"/>
    <p:sldId id="352" r:id="rId29"/>
    <p:sldId id="353" r:id="rId30"/>
    <p:sldId id="286" r:id="rId31"/>
    <p:sldId id="290" r:id="rId32"/>
    <p:sldId id="378" r:id="rId33"/>
    <p:sldId id="287" r:id="rId34"/>
    <p:sldId id="354" r:id="rId35"/>
    <p:sldId id="288" r:id="rId36"/>
    <p:sldId id="356" r:id="rId37"/>
    <p:sldId id="289" r:id="rId38"/>
    <p:sldId id="355" r:id="rId39"/>
    <p:sldId id="358" r:id="rId40"/>
    <p:sldId id="357" r:id="rId41"/>
    <p:sldId id="359" r:id="rId42"/>
    <p:sldId id="360" r:id="rId43"/>
    <p:sldId id="361" r:id="rId44"/>
    <p:sldId id="362" r:id="rId45"/>
    <p:sldId id="379" r:id="rId46"/>
    <p:sldId id="364" r:id="rId47"/>
    <p:sldId id="365" r:id="rId48"/>
    <p:sldId id="366" r:id="rId49"/>
    <p:sldId id="367" r:id="rId50"/>
    <p:sldId id="368" r:id="rId51"/>
    <p:sldId id="370" r:id="rId52"/>
    <p:sldId id="369" r:id="rId53"/>
    <p:sldId id="371" r:id="rId54"/>
    <p:sldId id="373" r:id="rId55"/>
    <p:sldId id="374" r:id="rId56"/>
    <p:sldId id="37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759F1-A25A-9E46-B04A-72676CCB7CAA}" v="38" dt="2022-10-21T02:23:08.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3"/>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 Zhixiong" userId="babf523babd614c7" providerId="LiveId" clId="{43D759F1-A25A-9E46-B04A-72676CCB7CAA}"/>
    <pc:docChg chg="undo custSel delSld modSld modMainMaster">
      <pc:chgData name="yan Zhixiong" userId="babf523babd614c7" providerId="LiveId" clId="{43D759F1-A25A-9E46-B04A-72676CCB7CAA}" dt="2022-10-21T02:23:08.239" v="119" actId="14100"/>
      <pc:docMkLst>
        <pc:docMk/>
      </pc:docMkLst>
      <pc:sldChg chg="addSp delSp modSp mod modTransition setBg">
        <pc:chgData name="yan Zhixiong" userId="babf523babd614c7" providerId="LiveId" clId="{43D759F1-A25A-9E46-B04A-72676CCB7CAA}" dt="2022-10-21T02:23:08.239" v="119" actId="14100"/>
        <pc:sldMkLst>
          <pc:docMk/>
          <pc:sldMk cId="0" sldId="256"/>
        </pc:sldMkLst>
        <pc:spChg chg="add del mod">
          <ac:chgData name="yan Zhixiong" userId="babf523babd614c7" providerId="LiveId" clId="{43D759F1-A25A-9E46-B04A-72676CCB7CAA}" dt="2022-10-20T13:12:42.235" v="2" actId="478"/>
          <ac:spMkLst>
            <pc:docMk/>
            <pc:sldMk cId="0" sldId="256"/>
            <ac:spMk id="2" creationId="{ABE59C35-1D2D-737E-4FF3-158929933A0A}"/>
          </ac:spMkLst>
        </pc:spChg>
        <pc:spChg chg="del">
          <ac:chgData name="yan Zhixiong" userId="babf523babd614c7" providerId="LiveId" clId="{43D759F1-A25A-9E46-B04A-72676CCB7CAA}" dt="2022-10-20T13:12:34.448" v="0" actId="478"/>
          <ac:spMkLst>
            <pc:docMk/>
            <pc:sldMk cId="0" sldId="256"/>
            <ac:spMk id="3075" creationId="{2F51713E-C09E-1F45-89C6-AB9C398A6F2C}"/>
          </ac:spMkLst>
        </pc:spChg>
        <pc:spChg chg="mod">
          <ac:chgData name="yan Zhixiong" userId="babf523babd614c7" providerId="LiveId" clId="{43D759F1-A25A-9E46-B04A-72676CCB7CAA}" dt="2022-10-21T02:23:01.104" v="118" actId="1076"/>
          <ac:spMkLst>
            <pc:docMk/>
            <pc:sldMk cId="0" sldId="256"/>
            <ac:spMk id="15361" creationId="{7DC7D8EE-BE9F-524B-969B-0BC1E3636171}"/>
          </ac:spMkLst>
        </pc:spChg>
        <pc:picChg chg="add mod">
          <ac:chgData name="yan Zhixiong" userId="babf523babd614c7" providerId="LiveId" clId="{43D759F1-A25A-9E46-B04A-72676CCB7CAA}" dt="2022-10-21T02:23:08.239" v="119" actId="14100"/>
          <ac:picMkLst>
            <pc:docMk/>
            <pc:sldMk cId="0" sldId="256"/>
            <ac:picMk id="2" creationId="{B77336EB-272B-1998-E676-250D7784140B}"/>
          </ac:picMkLst>
        </pc:picChg>
        <pc:picChg chg="add mod">
          <ac:chgData name="yan Zhixiong" userId="babf523babd614c7" providerId="LiveId" clId="{43D759F1-A25A-9E46-B04A-72676CCB7CAA}" dt="2022-10-21T01:12:54.559" v="44" actId="26606"/>
          <ac:picMkLst>
            <pc:docMk/>
            <pc:sldMk cId="0" sldId="256"/>
            <ac:picMk id="3" creationId="{8D5FB551-99B7-5E16-C342-C3E8904EC3F5}"/>
          </ac:picMkLst>
        </pc:picChg>
      </pc:sldChg>
      <pc:sldChg chg="addSp modSp mod modTransition setBg">
        <pc:chgData name="yan Zhixiong" userId="babf523babd614c7" providerId="LiveId" clId="{43D759F1-A25A-9E46-B04A-72676CCB7CAA}" dt="2022-10-21T01:13:12.794" v="45" actId="26606"/>
        <pc:sldMkLst>
          <pc:docMk/>
          <pc:sldMk cId="0" sldId="261"/>
        </pc:sldMkLst>
        <pc:spChg chg="mod ord">
          <ac:chgData name="yan Zhixiong" userId="babf523babd614c7" providerId="LiveId" clId="{43D759F1-A25A-9E46-B04A-72676CCB7CAA}" dt="2022-10-21T01:13:12.794" v="45" actId="26606"/>
          <ac:spMkLst>
            <pc:docMk/>
            <pc:sldMk cId="0" sldId="261"/>
            <ac:spMk id="16385" creationId="{A8240B7D-24C8-1B4B-9180-2A757F84BBE0}"/>
          </ac:spMkLst>
        </pc:spChg>
        <pc:spChg chg="mod">
          <ac:chgData name="yan Zhixiong" userId="babf523babd614c7" providerId="LiveId" clId="{43D759F1-A25A-9E46-B04A-72676CCB7CAA}" dt="2022-10-21T01:13:12.794" v="45" actId="26606"/>
          <ac:spMkLst>
            <pc:docMk/>
            <pc:sldMk cId="0" sldId="261"/>
            <ac:spMk id="16386" creationId="{4F1AF92B-8F86-E24D-818E-129451285EAA}"/>
          </ac:spMkLst>
        </pc:spChg>
        <pc:spChg chg="mod">
          <ac:chgData name="yan Zhixiong" userId="babf523babd614c7" providerId="LiveId" clId="{43D759F1-A25A-9E46-B04A-72676CCB7CAA}" dt="2022-10-21T01:13:12.794" v="45" actId="26606"/>
          <ac:spMkLst>
            <pc:docMk/>
            <pc:sldMk cId="0" sldId="261"/>
            <ac:spMk id="16387" creationId="{9F52A06A-358B-E542-B1B3-34B531CDF4F0}"/>
          </ac:spMkLst>
        </pc:spChg>
        <pc:spChg chg="add">
          <ac:chgData name="yan Zhixiong" userId="babf523babd614c7" providerId="LiveId" clId="{43D759F1-A25A-9E46-B04A-72676CCB7CAA}" dt="2022-10-21T01:13:12.794" v="45" actId="26606"/>
          <ac:spMkLst>
            <pc:docMk/>
            <pc:sldMk cId="0" sldId="261"/>
            <ac:spMk id="16392" creationId="{C52ED567-06B3-4107-9773-BBB6BD78673C}"/>
          </ac:spMkLst>
        </pc:spChg>
        <pc:spChg chg="add">
          <ac:chgData name="yan Zhixiong" userId="babf523babd614c7" providerId="LiveId" clId="{43D759F1-A25A-9E46-B04A-72676CCB7CAA}" dt="2022-10-21T01:13:12.794" v="45" actId="26606"/>
          <ac:spMkLst>
            <pc:docMk/>
            <pc:sldMk cId="0" sldId="261"/>
            <ac:spMk id="16394" creationId="{AF551D8B-3775-4477-88B7-7B7C350D34E4}"/>
          </ac:spMkLst>
        </pc:spChg>
        <pc:spChg chg="add">
          <ac:chgData name="yan Zhixiong" userId="babf523babd614c7" providerId="LiveId" clId="{43D759F1-A25A-9E46-B04A-72676CCB7CAA}" dt="2022-10-21T01:13:12.794" v="45" actId="26606"/>
          <ac:spMkLst>
            <pc:docMk/>
            <pc:sldMk cId="0" sldId="261"/>
            <ac:spMk id="16400" creationId="{BB934D2B-85E2-4375-94EE-B66C16BF7999}"/>
          </ac:spMkLst>
        </pc:spChg>
        <pc:spChg chg="add">
          <ac:chgData name="yan Zhixiong" userId="babf523babd614c7" providerId="LiveId" clId="{43D759F1-A25A-9E46-B04A-72676CCB7CAA}" dt="2022-10-21T01:13:12.794" v="45" actId="26606"/>
          <ac:spMkLst>
            <pc:docMk/>
            <pc:sldMk cId="0" sldId="261"/>
            <ac:spMk id="16402" creationId="{9B445E02-D785-4565-B842-9567BBC09508}"/>
          </ac:spMkLst>
        </pc:spChg>
        <pc:spChg chg="add">
          <ac:chgData name="yan Zhixiong" userId="babf523babd614c7" providerId="LiveId" clId="{43D759F1-A25A-9E46-B04A-72676CCB7CAA}" dt="2022-10-21T01:13:12.794" v="45" actId="26606"/>
          <ac:spMkLst>
            <pc:docMk/>
            <pc:sldMk cId="0" sldId="261"/>
            <ac:spMk id="16404" creationId="{2C153736-D102-4F57-9DE7-615AFC02B0AC}"/>
          </ac:spMkLst>
        </pc:spChg>
        <pc:spChg chg="add">
          <ac:chgData name="yan Zhixiong" userId="babf523babd614c7" providerId="LiveId" clId="{43D759F1-A25A-9E46-B04A-72676CCB7CAA}" dt="2022-10-21T01:13:12.794" v="45" actId="26606"/>
          <ac:spMkLst>
            <pc:docMk/>
            <pc:sldMk cId="0" sldId="261"/>
            <ac:spMk id="16406" creationId="{BA407A52-66F4-4CDE-A726-FF79F3EC342D}"/>
          </ac:spMkLst>
        </pc:spChg>
        <pc:spChg chg="add">
          <ac:chgData name="yan Zhixiong" userId="babf523babd614c7" providerId="LiveId" clId="{43D759F1-A25A-9E46-B04A-72676CCB7CAA}" dt="2022-10-21T01:13:12.794" v="45" actId="26606"/>
          <ac:spMkLst>
            <pc:docMk/>
            <pc:sldMk cId="0" sldId="261"/>
            <ac:spMk id="16408" creationId="{D28FFB34-4FC3-46F5-B900-D3B774FD0BE6}"/>
          </ac:spMkLst>
        </pc:spChg>
        <pc:spChg chg="add">
          <ac:chgData name="yan Zhixiong" userId="babf523babd614c7" providerId="LiveId" clId="{43D759F1-A25A-9E46-B04A-72676CCB7CAA}" dt="2022-10-21T01:13:12.794" v="45" actId="26606"/>
          <ac:spMkLst>
            <pc:docMk/>
            <pc:sldMk cId="0" sldId="261"/>
            <ac:spMk id="16410" creationId="{205F7B13-ACB5-46BE-8070-0431266B183B}"/>
          </ac:spMkLst>
        </pc:spChg>
        <pc:spChg chg="add">
          <ac:chgData name="yan Zhixiong" userId="babf523babd614c7" providerId="LiveId" clId="{43D759F1-A25A-9E46-B04A-72676CCB7CAA}" dt="2022-10-21T01:13:12.794" v="45" actId="26606"/>
          <ac:spMkLst>
            <pc:docMk/>
            <pc:sldMk cId="0" sldId="261"/>
            <ac:spMk id="16412" creationId="{D52A0D23-45DD-4DF4-ADE6-A81F409BB9FB}"/>
          </ac:spMkLst>
        </pc:spChg>
        <pc:cxnChg chg="add">
          <ac:chgData name="yan Zhixiong" userId="babf523babd614c7" providerId="LiveId" clId="{43D759F1-A25A-9E46-B04A-72676CCB7CAA}" dt="2022-10-21T01:13:12.794" v="45" actId="26606"/>
          <ac:cxnSpMkLst>
            <pc:docMk/>
            <pc:sldMk cId="0" sldId="261"/>
            <ac:cxnSpMk id="16396" creationId="{1A901C3D-CFAE-460D-BD0E-7D22164D7DFB}"/>
          </ac:cxnSpMkLst>
        </pc:cxnChg>
        <pc:cxnChg chg="add">
          <ac:chgData name="yan Zhixiong" userId="babf523babd614c7" providerId="LiveId" clId="{43D759F1-A25A-9E46-B04A-72676CCB7CAA}" dt="2022-10-21T01:13:12.794" v="45" actId="26606"/>
          <ac:cxnSpMkLst>
            <pc:docMk/>
            <pc:sldMk cId="0" sldId="261"/>
            <ac:cxnSpMk id="16398" creationId="{837C0EA9-1437-4437-9D20-2BBDA1AA9FF8}"/>
          </ac:cxnSpMkLst>
        </pc:cxnChg>
      </pc:sldChg>
      <pc:sldChg chg="addSp modSp mod setBg">
        <pc:chgData name="yan Zhixiong" userId="babf523babd614c7" providerId="LiveId" clId="{43D759F1-A25A-9E46-B04A-72676CCB7CAA}" dt="2022-10-21T01:14:30.468" v="56" actId="14100"/>
        <pc:sldMkLst>
          <pc:docMk/>
          <pc:sldMk cId="0" sldId="262"/>
        </pc:sldMkLst>
        <pc:spChg chg="mod ord">
          <ac:chgData name="yan Zhixiong" userId="babf523babd614c7" providerId="LiveId" clId="{43D759F1-A25A-9E46-B04A-72676CCB7CAA}" dt="2022-10-21T01:14:24.427" v="54" actId="26606"/>
          <ac:spMkLst>
            <pc:docMk/>
            <pc:sldMk cId="0" sldId="262"/>
            <ac:spMk id="23553" creationId="{E333F00D-5F30-AF41-9203-A2B8C8312D90}"/>
          </ac:spMkLst>
        </pc:spChg>
        <pc:spChg chg="mod">
          <ac:chgData name="yan Zhixiong" userId="babf523babd614c7" providerId="LiveId" clId="{43D759F1-A25A-9E46-B04A-72676CCB7CAA}" dt="2022-10-21T01:14:24.427" v="54" actId="26606"/>
          <ac:spMkLst>
            <pc:docMk/>
            <pc:sldMk cId="0" sldId="262"/>
            <ac:spMk id="23555" creationId="{6603C5CE-2861-604A-A522-8DC3A0824F57}"/>
          </ac:spMkLst>
        </pc:spChg>
        <pc:grpChg chg="add">
          <ac:chgData name="yan Zhixiong" userId="babf523babd614c7" providerId="LiveId" clId="{43D759F1-A25A-9E46-B04A-72676CCB7CAA}" dt="2022-10-21T01:14:24.427" v="54" actId="26606"/>
          <ac:grpSpMkLst>
            <pc:docMk/>
            <pc:sldMk cId="0" sldId="262"/>
            <ac:grpSpMk id="23560" creationId="{B4DE830A-B531-4A3B-96F6-0ECE88B08555}"/>
          </ac:grpSpMkLst>
        </pc:grpChg>
        <pc:picChg chg="mod">
          <ac:chgData name="yan Zhixiong" userId="babf523babd614c7" providerId="LiveId" clId="{43D759F1-A25A-9E46-B04A-72676CCB7CAA}" dt="2022-10-21T01:14:30.468" v="56" actId="14100"/>
          <ac:picMkLst>
            <pc:docMk/>
            <pc:sldMk cId="0" sldId="262"/>
            <ac:picMk id="23554" creationId="{837E897E-175F-2041-9F0D-8C9C4CB5197D}"/>
          </ac:picMkLst>
        </pc:picChg>
      </pc:sldChg>
      <pc:sldChg chg="modSp modTransition">
        <pc:chgData name="yan Zhixiong" userId="babf523babd614c7" providerId="LiveId" clId="{43D759F1-A25A-9E46-B04A-72676CCB7CAA}" dt="2022-10-21T01:14:54.106" v="59" actId="1076"/>
        <pc:sldMkLst>
          <pc:docMk/>
          <pc:sldMk cId="0" sldId="263"/>
        </pc:sldMkLst>
        <pc:spChg chg="mod">
          <ac:chgData name="yan Zhixiong" userId="babf523babd614c7" providerId="LiveId" clId="{43D759F1-A25A-9E46-B04A-72676CCB7CAA}" dt="2022-10-21T01:12:46.454" v="25"/>
          <ac:spMkLst>
            <pc:docMk/>
            <pc:sldMk cId="0" sldId="263"/>
            <ac:spMk id="24577" creationId="{507C426E-29E7-FB4C-AAB8-A5BAF34B7188}"/>
          </ac:spMkLst>
        </pc:spChg>
        <pc:spChg chg="mod">
          <ac:chgData name="yan Zhixiong" userId="babf523babd614c7" providerId="LiveId" clId="{43D759F1-A25A-9E46-B04A-72676CCB7CAA}" dt="2022-10-21T01:14:54.106" v="59" actId="1076"/>
          <ac:spMkLst>
            <pc:docMk/>
            <pc:sldMk cId="0" sldId="263"/>
            <ac:spMk id="24581" creationId="{19E72533-D010-4049-9399-CEB579DD9322}"/>
          </ac:spMkLst>
        </pc:spChg>
        <pc:picChg chg="mod">
          <ac:chgData name="yan Zhixiong" userId="babf523babd614c7" providerId="LiveId" clId="{43D759F1-A25A-9E46-B04A-72676CCB7CAA}" dt="2022-10-21T01:14:51.471" v="58" actId="14100"/>
          <ac:picMkLst>
            <pc:docMk/>
            <pc:sldMk cId="0" sldId="263"/>
            <ac:picMk id="14338" creationId="{FF89A156-07BB-5849-B2AC-7205B477C548}"/>
          </ac:picMkLst>
        </pc:picChg>
      </pc:sldChg>
      <pc:sldChg chg="addSp modSp mod setBg">
        <pc:chgData name="yan Zhixiong" userId="babf523babd614c7" providerId="LiveId" clId="{43D759F1-A25A-9E46-B04A-72676CCB7CAA}" dt="2022-10-21T01:14:59.669" v="60" actId="26606"/>
        <pc:sldMkLst>
          <pc:docMk/>
          <pc:sldMk cId="0" sldId="273"/>
        </pc:sldMkLst>
        <pc:spChg chg="mod ord">
          <ac:chgData name="yan Zhixiong" userId="babf523babd614c7" providerId="LiveId" clId="{43D759F1-A25A-9E46-B04A-72676CCB7CAA}" dt="2022-10-21T01:14:59.669" v="60" actId="26606"/>
          <ac:spMkLst>
            <pc:docMk/>
            <pc:sldMk cId="0" sldId="273"/>
            <ac:spMk id="27649" creationId="{EB1771DD-1A16-274C-BB25-A42FF7B2A9A2}"/>
          </ac:spMkLst>
        </pc:spChg>
        <pc:spChg chg="add">
          <ac:chgData name="yan Zhixiong" userId="babf523babd614c7" providerId="LiveId" clId="{43D759F1-A25A-9E46-B04A-72676CCB7CAA}" dt="2022-10-21T01:14:59.669" v="60" actId="26606"/>
          <ac:spMkLst>
            <pc:docMk/>
            <pc:sldMk cId="0" sldId="273"/>
            <ac:spMk id="27655" creationId="{03E8462A-FEBA-4848-81CC-3F8DA3E477BE}"/>
          </ac:spMkLst>
        </pc:spChg>
        <pc:spChg chg="add">
          <ac:chgData name="yan Zhixiong" userId="babf523babd614c7" providerId="LiveId" clId="{43D759F1-A25A-9E46-B04A-72676CCB7CAA}" dt="2022-10-21T01:14:59.669" v="60" actId="26606"/>
          <ac:spMkLst>
            <pc:docMk/>
            <pc:sldMk cId="0" sldId="273"/>
            <ac:spMk id="27668" creationId="{7941F9B1-B01B-4A84-89D9-B169AEB4E456}"/>
          </ac:spMkLst>
        </pc:spChg>
        <pc:grpChg chg="add">
          <ac:chgData name="yan Zhixiong" userId="babf523babd614c7" providerId="LiveId" clId="{43D759F1-A25A-9E46-B04A-72676CCB7CAA}" dt="2022-10-21T01:14:59.669" v="60" actId="26606"/>
          <ac:grpSpMkLst>
            <pc:docMk/>
            <pc:sldMk cId="0" sldId="273"/>
            <ac:grpSpMk id="27657" creationId="{2109F83F-40FE-4DB3-84CC-09FB3340D06D}"/>
          </ac:grpSpMkLst>
        </pc:grpChg>
        <pc:picChg chg="mod">
          <ac:chgData name="yan Zhixiong" userId="babf523babd614c7" providerId="LiveId" clId="{43D759F1-A25A-9E46-B04A-72676CCB7CAA}" dt="2022-10-21T01:14:59.669" v="60" actId="26606"/>
          <ac:picMkLst>
            <pc:docMk/>
            <pc:sldMk cId="0" sldId="273"/>
            <ac:picMk id="27650" creationId="{DAE6F442-8D66-7D48-AD45-D3CDFA3D9311}"/>
          </ac:picMkLst>
        </pc:picChg>
      </pc:sldChg>
      <pc:sldChg chg="addSp modSp mod setBg">
        <pc:chgData name="yan Zhixiong" userId="babf523babd614c7" providerId="LiveId" clId="{43D759F1-A25A-9E46-B04A-72676CCB7CAA}" dt="2022-10-21T01:15:09.068" v="61" actId="26606"/>
        <pc:sldMkLst>
          <pc:docMk/>
          <pc:sldMk cId="0" sldId="274"/>
        </pc:sldMkLst>
        <pc:spChg chg="mod ord">
          <ac:chgData name="yan Zhixiong" userId="babf523babd614c7" providerId="LiveId" clId="{43D759F1-A25A-9E46-B04A-72676CCB7CAA}" dt="2022-10-21T01:15:09.068" v="61" actId="26606"/>
          <ac:spMkLst>
            <pc:docMk/>
            <pc:sldMk cId="0" sldId="274"/>
            <ac:spMk id="29697" creationId="{26030CC5-6C59-7848-ABBA-5ED2B50BEB33}"/>
          </ac:spMkLst>
        </pc:spChg>
        <pc:spChg chg="add">
          <ac:chgData name="yan Zhixiong" userId="babf523babd614c7" providerId="LiveId" clId="{43D759F1-A25A-9E46-B04A-72676CCB7CAA}" dt="2022-10-21T01:15:09.068" v="61" actId="26606"/>
          <ac:spMkLst>
            <pc:docMk/>
            <pc:sldMk cId="0" sldId="274"/>
            <ac:spMk id="29703" creationId="{03E8462A-FEBA-4848-81CC-3F8DA3E477BE}"/>
          </ac:spMkLst>
        </pc:spChg>
        <pc:spChg chg="add">
          <ac:chgData name="yan Zhixiong" userId="babf523babd614c7" providerId="LiveId" clId="{43D759F1-A25A-9E46-B04A-72676CCB7CAA}" dt="2022-10-21T01:15:09.068" v="61" actId="26606"/>
          <ac:spMkLst>
            <pc:docMk/>
            <pc:sldMk cId="0" sldId="274"/>
            <ac:spMk id="29716" creationId="{7941F9B1-B01B-4A84-89D9-B169AEB4E456}"/>
          </ac:spMkLst>
        </pc:spChg>
        <pc:grpChg chg="add">
          <ac:chgData name="yan Zhixiong" userId="babf523babd614c7" providerId="LiveId" clId="{43D759F1-A25A-9E46-B04A-72676CCB7CAA}" dt="2022-10-21T01:15:09.068" v="61" actId="26606"/>
          <ac:grpSpMkLst>
            <pc:docMk/>
            <pc:sldMk cId="0" sldId="274"/>
            <ac:grpSpMk id="29705" creationId="{2109F83F-40FE-4DB3-84CC-09FB3340D06D}"/>
          </ac:grpSpMkLst>
        </pc:grpChg>
        <pc:picChg chg="mod">
          <ac:chgData name="yan Zhixiong" userId="babf523babd614c7" providerId="LiveId" clId="{43D759F1-A25A-9E46-B04A-72676CCB7CAA}" dt="2022-10-21T01:15:09.068" v="61" actId="26606"/>
          <ac:picMkLst>
            <pc:docMk/>
            <pc:sldMk cId="0" sldId="274"/>
            <ac:picMk id="29698" creationId="{6593E4B6-827D-6640-9C6B-E0BA328D6368}"/>
          </ac:picMkLst>
        </pc:picChg>
      </pc:sldChg>
      <pc:sldChg chg="addSp modSp mod modTransition setBg">
        <pc:chgData name="yan Zhixiong" userId="babf523babd614c7" providerId="LiveId" clId="{43D759F1-A25A-9E46-B04A-72676CCB7CAA}" dt="2022-10-21T01:15:15.009" v="62" actId="26606"/>
        <pc:sldMkLst>
          <pc:docMk/>
          <pc:sldMk cId="0" sldId="275"/>
        </pc:sldMkLst>
        <pc:spChg chg="mod ord">
          <ac:chgData name="yan Zhixiong" userId="babf523babd614c7" providerId="LiveId" clId="{43D759F1-A25A-9E46-B04A-72676CCB7CAA}" dt="2022-10-21T01:15:15.009" v="62" actId="26606"/>
          <ac:spMkLst>
            <pc:docMk/>
            <pc:sldMk cId="0" sldId="275"/>
            <ac:spMk id="30721" creationId="{B14743CC-0E6B-EE4A-A5A9-5FB4D2290F97}"/>
          </ac:spMkLst>
        </pc:spChg>
        <pc:spChg chg="add">
          <ac:chgData name="yan Zhixiong" userId="babf523babd614c7" providerId="LiveId" clId="{43D759F1-A25A-9E46-B04A-72676CCB7CAA}" dt="2022-10-21T01:15:15.009" v="62" actId="26606"/>
          <ac:spMkLst>
            <pc:docMk/>
            <pc:sldMk cId="0" sldId="275"/>
            <ac:spMk id="30727" creationId="{03E8462A-FEBA-4848-81CC-3F8DA3E477BE}"/>
          </ac:spMkLst>
        </pc:spChg>
        <pc:spChg chg="add">
          <ac:chgData name="yan Zhixiong" userId="babf523babd614c7" providerId="LiveId" clId="{43D759F1-A25A-9E46-B04A-72676CCB7CAA}" dt="2022-10-21T01:15:15.009" v="62" actId="26606"/>
          <ac:spMkLst>
            <pc:docMk/>
            <pc:sldMk cId="0" sldId="275"/>
            <ac:spMk id="30740" creationId="{7941F9B1-B01B-4A84-89D9-B169AEB4E456}"/>
          </ac:spMkLst>
        </pc:spChg>
        <pc:grpChg chg="add">
          <ac:chgData name="yan Zhixiong" userId="babf523babd614c7" providerId="LiveId" clId="{43D759F1-A25A-9E46-B04A-72676CCB7CAA}" dt="2022-10-21T01:15:15.009" v="62" actId="26606"/>
          <ac:grpSpMkLst>
            <pc:docMk/>
            <pc:sldMk cId="0" sldId="275"/>
            <ac:grpSpMk id="30729" creationId="{2109F83F-40FE-4DB3-84CC-09FB3340D06D}"/>
          </ac:grpSpMkLst>
        </pc:grpChg>
        <pc:picChg chg="mod">
          <ac:chgData name="yan Zhixiong" userId="babf523babd614c7" providerId="LiveId" clId="{43D759F1-A25A-9E46-B04A-72676CCB7CAA}" dt="2022-10-21T01:15:15.009" v="62" actId="26606"/>
          <ac:picMkLst>
            <pc:docMk/>
            <pc:sldMk cId="0" sldId="275"/>
            <ac:picMk id="30722" creationId="{0C35A6B8-F898-3B40-918D-618CB117C366}"/>
          </ac:picMkLst>
        </pc:picChg>
      </pc:sldChg>
      <pc:sldChg chg="addSp modSp mod setBg">
        <pc:chgData name="yan Zhixiong" userId="babf523babd614c7" providerId="LiveId" clId="{43D759F1-A25A-9E46-B04A-72676CCB7CAA}" dt="2022-10-21T01:16:04.605" v="64" actId="26606"/>
        <pc:sldMkLst>
          <pc:docMk/>
          <pc:sldMk cId="0" sldId="277"/>
        </pc:sldMkLst>
        <pc:spChg chg="mod ord">
          <ac:chgData name="yan Zhixiong" userId="babf523babd614c7" providerId="LiveId" clId="{43D759F1-A25A-9E46-B04A-72676CCB7CAA}" dt="2022-10-21T01:16:04.605" v="64" actId="26606"/>
          <ac:spMkLst>
            <pc:docMk/>
            <pc:sldMk cId="0" sldId="277"/>
            <ac:spMk id="32769" creationId="{48413A03-006C-924F-929A-3A1EC83C8166}"/>
          </ac:spMkLst>
        </pc:spChg>
        <pc:spChg chg="add">
          <ac:chgData name="yan Zhixiong" userId="babf523babd614c7" providerId="LiveId" clId="{43D759F1-A25A-9E46-B04A-72676CCB7CAA}" dt="2022-10-21T01:16:04.605" v="64" actId="26606"/>
          <ac:spMkLst>
            <pc:docMk/>
            <pc:sldMk cId="0" sldId="277"/>
            <ac:spMk id="32775" creationId="{03E8462A-FEBA-4848-81CC-3F8DA3E477BE}"/>
          </ac:spMkLst>
        </pc:spChg>
        <pc:spChg chg="add">
          <ac:chgData name="yan Zhixiong" userId="babf523babd614c7" providerId="LiveId" clId="{43D759F1-A25A-9E46-B04A-72676CCB7CAA}" dt="2022-10-21T01:16:04.605" v="64" actId="26606"/>
          <ac:spMkLst>
            <pc:docMk/>
            <pc:sldMk cId="0" sldId="277"/>
            <ac:spMk id="32788" creationId="{7941F9B1-B01B-4A84-89D9-B169AEB4E456}"/>
          </ac:spMkLst>
        </pc:spChg>
        <pc:grpChg chg="add">
          <ac:chgData name="yan Zhixiong" userId="babf523babd614c7" providerId="LiveId" clId="{43D759F1-A25A-9E46-B04A-72676CCB7CAA}" dt="2022-10-21T01:16:04.605" v="64" actId="26606"/>
          <ac:grpSpMkLst>
            <pc:docMk/>
            <pc:sldMk cId="0" sldId="277"/>
            <ac:grpSpMk id="32777" creationId="{2109F83F-40FE-4DB3-84CC-09FB3340D06D}"/>
          </ac:grpSpMkLst>
        </pc:grpChg>
        <pc:picChg chg="mod">
          <ac:chgData name="yan Zhixiong" userId="babf523babd614c7" providerId="LiveId" clId="{43D759F1-A25A-9E46-B04A-72676CCB7CAA}" dt="2022-10-21T01:16:04.605" v="64" actId="26606"/>
          <ac:picMkLst>
            <pc:docMk/>
            <pc:sldMk cId="0" sldId="277"/>
            <ac:picMk id="32770" creationId="{B4C2BF53-F63E-AA47-88CB-B96EF71654F9}"/>
          </ac:picMkLst>
        </pc:picChg>
      </pc:sldChg>
      <pc:sldChg chg="modSp modTransition">
        <pc:chgData name="yan Zhixiong" userId="babf523babd614c7" providerId="LiveId" clId="{43D759F1-A25A-9E46-B04A-72676CCB7CAA}" dt="2022-10-21T01:12:46.454" v="25"/>
        <pc:sldMkLst>
          <pc:docMk/>
          <pc:sldMk cId="0" sldId="282"/>
        </pc:sldMkLst>
        <pc:spChg chg="mod">
          <ac:chgData name="yan Zhixiong" userId="babf523babd614c7" providerId="LiveId" clId="{43D759F1-A25A-9E46-B04A-72676CCB7CAA}" dt="2022-10-21T01:12:46.454" v="25"/>
          <ac:spMkLst>
            <pc:docMk/>
            <pc:sldMk cId="0" sldId="282"/>
            <ac:spMk id="45057" creationId="{4DDE110E-1C4A-4142-8EC6-04F44A4AE5D3}"/>
          </ac:spMkLst>
        </pc:spChg>
        <pc:spChg chg="mod">
          <ac:chgData name="yan Zhixiong" userId="babf523babd614c7" providerId="LiveId" clId="{43D759F1-A25A-9E46-B04A-72676CCB7CAA}" dt="2022-10-21T01:12:46.454" v="25"/>
          <ac:spMkLst>
            <pc:docMk/>
            <pc:sldMk cId="0" sldId="282"/>
            <ac:spMk id="45058" creationId="{7F1DE850-6277-0F43-9826-383F6CFA1218}"/>
          </ac:spMkLst>
        </pc:spChg>
        <pc:spChg chg="mod">
          <ac:chgData name="yan Zhixiong" userId="babf523babd614c7" providerId="LiveId" clId="{43D759F1-A25A-9E46-B04A-72676CCB7CAA}" dt="2022-10-21T01:12:46.454" v="25"/>
          <ac:spMkLst>
            <pc:docMk/>
            <pc:sldMk cId="0" sldId="282"/>
            <ac:spMk id="45059" creationId="{9F5D9CBA-24F7-434E-8088-1917ECAD0500}"/>
          </ac:spMkLst>
        </pc:spChg>
      </pc:sldChg>
      <pc:sldChg chg="modSp mod modTransition">
        <pc:chgData name="yan Zhixiong" userId="babf523babd614c7" providerId="LiveId" clId="{43D759F1-A25A-9E46-B04A-72676CCB7CAA}" dt="2022-10-21T01:27:50.951" v="78" actId="207"/>
        <pc:sldMkLst>
          <pc:docMk/>
          <pc:sldMk cId="0" sldId="284"/>
        </pc:sldMkLst>
        <pc:spChg chg="mod">
          <ac:chgData name="yan Zhixiong" userId="babf523babd614c7" providerId="LiveId" clId="{43D759F1-A25A-9E46-B04A-72676CCB7CAA}" dt="2022-10-21T01:27:50.951" v="78" actId="207"/>
          <ac:spMkLst>
            <pc:docMk/>
            <pc:sldMk cId="0" sldId="284"/>
            <ac:spMk id="41985" creationId="{0FC25E19-36FC-C848-9836-93ECE65F9E84}"/>
          </ac:spMkLst>
        </pc:spChg>
        <pc:spChg chg="mod">
          <ac:chgData name="yan Zhixiong" userId="babf523babd614c7" providerId="LiveId" clId="{43D759F1-A25A-9E46-B04A-72676CCB7CAA}" dt="2022-10-21T01:12:46.454" v="25"/>
          <ac:spMkLst>
            <pc:docMk/>
            <pc:sldMk cId="0" sldId="284"/>
            <ac:spMk id="41986" creationId="{D183A847-11BD-9342-8D05-F5F439777D6B}"/>
          </ac:spMkLst>
        </pc:spChg>
        <pc:spChg chg="mod">
          <ac:chgData name="yan Zhixiong" userId="babf523babd614c7" providerId="LiveId" clId="{43D759F1-A25A-9E46-B04A-72676CCB7CAA}" dt="2022-10-21T01:12:46.454" v="25"/>
          <ac:spMkLst>
            <pc:docMk/>
            <pc:sldMk cId="0" sldId="284"/>
            <ac:spMk id="41987" creationId="{8FD2AF02-3890-DD45-BD98-9E3182AA4E87}"/>
          </ac:spMkLst>
        </pc:spChg>
      </pc:sldChg>
      <pc:sldChg chg="modSp modTransition">
        <pc:chgData name="yan Zhixiong" userId="babf523babd614c7" providerId="LiveId" clId="{43D759F1-A25A-9E46-B04A-72676CCB7CAA}" dt="2022-10-21T01:12:46.454" v="25"/>
        <pc:sldMkLst>
          <pc:docMk/>
          <pc:sldMk cId="0" sldId="285"/>
        </pc:sldMkLst>
        <pc:spChg chg="mod">
          <ac:chgData name="yan Zhixiong" userId="babf523babd614c7" providerId="LiveId" clId="{43D759F1-A25A-9E46-B04A-72676CCB7CAA}" dt="2022-10-21T01:12:46.454" v="25"/>
          <ac:spMkLst>
            <pc:docMk/>
            <pc:sldMk cId="0" sldId="285"/>
            <ac:spMk id="47105" creationId="{DFDD4592-3E80-7747-AD10-C3B7C0D78A98}"/>
          </ac:spMkLst>
        </pc:spChg>
        <pc:spChg chg="mod">
          <ac:chgData name="yan Zhixiong" userId="babf523babd614c7" providerId="LiveId" clId="{43D759F1-A25A-9E46-B04A-72676CCB7CAA}" dt="2022-10-21T01:12:46.454" v="25"/>
          <ac:spMkLst>
            <pc:docMk/>
            <pc:sldMk cId="0" sldId="285"/>
            <ac:spMk id="47106" creationId="{74E98DC3-949E-0B4C-A7CA-FE6FDE6A3580}"/>
          </ac:spMkLst>
        </pc:spChg>
        <pc:spChg chg="mod">
          <ac:chgData name="yan Zhixiong" userId="babf523babd614c7" providerId="LiveId" clId="{43D759F1-A25A-9E46-B04A-72676CCB7CAA}" dt="2022-10-21T01:12:46.454" v="25"/>
          <ac:spMkLst>
            <pc:docMk/>
            <pc:sldMk cId="0" sldId="285"/>
            <ac:spMk id="47107" creationId="{9929B3BC-092C-F74C-9F81-12E287C61C6B}"/>
          </ac:spMkLst>
        </pc:spChg>
      </pc:sldChg>
      <pc:sldChg chg="modSp modTransition">
        <pc:chgData name="yan Zhixiong" userId="babf523babd614c7" providerId="LiveId" clId="{43D759F1-A25A-9E46-B04A-72676CCB7CAA}" dt="2022-10-21T01:12:46.454" v="25"/>
        <pc:sldMkLst>
          <pc:docMk/>
          <pc:sldMk cId="0" sldId="286"/>
        </pc:sldMkLst>
        <pc:spChg chg="mod">
          <ac:chgData name="yan Zhixiong" userId="babf523babd614c7" providerId="LiveId" clId="{43D759F1-A25A-9E46-B04A-72676CCB7CAA}" dt="2022-10-21T01:12:46.454" v="25"/>
          <ac:spMkLst>
            <pc:docMk/>
            <pc:sldMk cId="0" sldId="286"/>
            <ac:spMk id="52225" creationId="{8D0BAF38-F001-3143-9833-856EDCDC566B}"/>
          </ac:spMkLst>
        </pc:spChg>
      </pc:sldChg>
      <pc:sldChg chg="modSp modTransition">
        <pc:chgData name="yan Zhixiong" userId="babf523babd614c7" providerId="LiveId" clId="{43D759F1-A25A-9E46-B04A-72676CCB7CAA}" dt="2022-10-21T01:12:46.454" v="25"/>
        <pc:sldMkLst>
          <pc:docMk/>
          <pc:sldMk cId="0" sldId="287"/>
        </pc:sldMkLst>
        <pc:spChg chg="mod">
          <ac:chgData name="yan Zhixiong" userId="babf523babd614c7" providerId="LiveId" clId="{43D759F1-A25A-9E46-B04A-72676CCB7CAA}" dt="2022-10-21T01:12:46.454" v="25"/>
          <ac:spMkLst>
            <pc:docMk/>
            <pc:sldMk cId="0" sldId="287"/>
            <ac:spMk id="56321" creationId="{38B2B876-E20D-7340-A203-30E847885391}"/>
          </ac:spMkLst>
        </pc:spChg>
      </pc:sldChg>
      <pc:sldChg chg="modSp modTransition">
        <pc:chgData name="yan Zhixiong" userId="babf523babd614c7" providerId="LiveId" clId="{43D759F1-A25A-9E46-B04A-72676CCB7CAA}" dt="2022-10-21T01:29:56.731" v="93" actId="207"/>
        <pc:sldMkLst>
          <pc:docMk/>
          <pc:sldMk cId="0" sldId="288"/>
        </pc:sldMkLst>
        <pc:spChg chg="mod">
          <ac:chgData name="yan Zhixiong" userId="babf523babd614c7" providerId="LiveId" clId="{43D759F1-A25A-9E46-B04A-72676CCB7CAA}" dt="2022-10-21T01:29:56.731" v="93" actId="207"/>
          <ac:spMkLst>
            <pc:docMk/>
            <pc:sldMk cId="0" sldId="288"/>
            <ac:spMk id="46085" creationId="{130F248C-A4F4-C545-96F2-20BE08FC9E48}"/>
          </ac:spMkLst>
        </pc:spChg>
        <pc:spChg chg="mod">
          <ac:chgData name="yan Zhixiong" userId="babf523babd614c7" providerId="LiveId" clId="{43D759F1-A25A-9E46-B04A-72676CCB7CAA}" dt="2022-10-21T01:12:46.454" v="25"/>
          <ac:spMkLst>
            <pc:docMk/>
            <pc:sldMk cId="0" sldId="288"/>
            <ac:spMk id="59393" creationId="{5E1ABA28-A91F-9B41-A866-9F3E979A5F67}"/>
          </ac:spMkLst>
        </pc:spChg>
      </pc:sldChg>
      <pc:sldChg chg="modSp modTransition">
        <pc:chgData name="yan Zhixiong" userId="babf523babd614c7" providerId="LiveId" clId="{43D759F1-A25A-9E46-B04A-72676CCB7CAA}" dt="2022-10-21T01:12:46.454" v="25"/>
        <pc:sldMkLst>
          <pc:docMk/>
          <pc:sldMk cId="0" sldId="289"/>
        </pc:sldMkLst>
        <pc:spChg chg="mod">
          <ac:chgData name="yan Zhixiong" userId="babf523babd614c7" providerId="LiveId" clId="{43D759F1-A25A-9E46-B04A-72676CCB7CAA}" dt="2022-10-21T01:12:46.454" v="25"/>
          <ac:spMkLst>
            <pc:docMk/>
            <pc:sldMk cId="0" sldId="289"/>
            <ac:spMk id="62465" creationId="{177311AF-D38C-FF4A-AA97-61ABC40C1068}"/>
          </ac:spMkLst>
        </pc:spChg>
      </pc:sldChg>
      <pc:sldChg chg="modSp mod modTransition">
        <pc:chgData name="yan Zhixiong" userId="babf523babd614c7" providerId="LiveId" clId="{43D759F1-A25A-9E46-B04A-72676CCB7CAA}" dt="2022-10-21T01:29:06.386" v="88" actId="207"/>
        <pc:sldMkLst>
          <pc:docMk/>
          <pc:sldMk cId="0" sldId="290"/>
        </pc:sldMkLst>
        <pc:spChg chg="mod">
          <ac:chgData name="yan Zhixiong" userId="babf523babd614c7" providerId="LiveId" clId="{43D759F1-A25A-9E46-B04A-72676CCB7CAA}" dt="2022-10-21T01:29:06.386" v="88" actId="207"/>
          <ac:spMkLst>
            <pc:docMk/>
            <pc:sldMk cId="0" sldId="290"/>
            <ac:spMk id="53249" creationId="{A9D69896-3563-0A47-A0D4-C535FB003791}"/>
          </ac:spMkLst>
        </pc:spChg>
        <pc:spChg chg="mod">
          <ac:chgData name="yan Zhixiong" userId="babf523babd614c7" providerId="LiveId" clId="{43D759F1-A25A-9E46-B04A-72676CCB7CAA}" dt="2022-10-21T01:12:46.454" v="25"/>
          <ac:spMkLst>
            <pc:docMk/>
            <pc:sldMk cId="0" sldId="290"/>
            <ac:spMk id="53250" creationId="{474BACE9-F4C6-2949-9418-878EFCB5EBC9}"/>
          </ac:spMkLst>
        </pc:spChg>
        <pc:spChg chg="mod">
          <ac:chgData name="yan Zhixiong" userId="babf523babd614c7" providerId="LiveId" clId="{43D759F1-A25A-9E46-B04A-72676CCB7CAA}" dt="2022-10-21T01:12:46.454" v="25"/>
          <ac:spMkLst>
            <pc:docMk/>
            <pc:sldMk cId="0" sldId="290"/>
            <ac:spMk id="53251" creationId="{FBADB642-89CD-B549-9417-FC13F39BF06B}"/>
          </ac:spMkLst>
        </pc:spChg>
      </pc:sldChg>
      <pc:sldChg chg="modSp modTransition">
        <pc:chgData name="yan Zhixiong" userId="babf523babd614c7" providerId="LiveId" clId="{43D759F1-A25A-9E46-B04A-72676CCB7CAA}" dt="2022-10-21T01:12:46.454" v="25"/>
        <pc:sldMkLst>
          <pc:docMk/>
          <pc:sldMk cId="0" sldId="335"/>
        </pc:sldMkLst>
        <pc:spChg chg="mod">
          <ac:chgData name="yan Zhixiong" userId="babf523babd614c7" providerId="LiveId" clId="{43D759F1-A25A-9E46-B04A-72676CCB7CAA}" dt="2022-10-21T01:12:46.454" v="25"/>
          <ac:spMkLst>
            <pc:docMk/>
            <pc:sldMk cId="0" sldId="335"/>
            <ac:spMk id="26625" creationId="{69A78180-501D-D248-B0F1-2D0E06C9A8A8}"/>
          </ac:spMkLst>
        </pc:spChg>
        <pc:spChg chg="mod">
          <ac:chgData name="yan Zhixiong" userId="babf523babd614c7" providerId="LiveId" clId="{43D759F1-A25A-9E46-B04A-72676CCB7CAA}" dt="2022-10-21T01:12:46.454" v="25"/>
          <ac:spMkLst>
            <pc:docMk/>
            <pc:sldMk cId="0" sldId="335"/>
            <ac:spMk id="26626" creationId="{8DD19313-B588-FB4C-870F-3281B553E9D1}"/>
          </ac:spMkLst>
        </pc:spChg>
        <pc:spChg chg="mod">
          <ac:chgData name="yan Zhixiong" userId="babf523babd614c7" providerId="LiveId" clId="{43D759F1-A25A-9E46-B04A-72676CCB7CAA}" dt="2022-10-21T01:12:46.454" v="25"/>
          <ac:spMkLst>
            <pc:docMk/>
            <pc:sldMk cId="0" sldId="335"/>
            <ac:spMk id="26627" creationId="{F915B039-03F8-4744-9756-C842995817C3}"/>
          </ac:spMkLst>
        </pc:spChg>
      </pc:sldChg>
      <pc:sldChg chg="modSp mod modTransition">
        <pc:chgData name="yan Zhixiong" userId="babf523babd614c7" providerId="LiveId" clId="{43D759F1-A25A-9E46-B04A-72676CCB7CAA}" dt="2022-10-21T01:15:31.569" v="63" actId="207"/>
        <pc:sldMkLst>
          <pc:docMk/>
          <pc:sldMk cId="0" sldId="336"/>
        </pc:sldMkLst>
        <pc:spChg chg="mod">
          <ac:chgData name="yan Zhixiong" userId="babf523babd614c7" providerId="LiveId" clId="{43D759F1-A25A-9E46-B04A-72676CCB7CAA}" dt="2022-10-21T01:15:31.569" v="63" actId="207"/>
          <ac:spMkLst>
            <pc:docMk/>
            <pc:sldMk cId="0" sldId="336"/>
            <ac:spMk id="31745" creationId="{477478E4-6674-F34F-A647-2A34C0B0A55D}"/>
          </ac:spMkLst>
        </pc:spChg>
        <pc:spChg chg="mod">
          <ac:chgData name="yan Zhixiong" userId="babf523babd614c7" providerId="LiveId" clId="{43D759F1-A25A-9E46-B04A-72676CCB7CAA}" dt="2022-10-21T01:12:46.454" v="25"/>
          <ac:spMkLst>
            <pc:docMk/>
            <pc:sldMk cId="0" sldId="336"/>
            <ac:spMk id="31746" creationId="{56A168C8-6DBC-6C4B-A090-EFFF62C976E6}"/>
          </ac:spMkLst>
        </pc:spChg>
        <pc:spChg chg="mod">
          <ac:chgData name="yan Zhixiong" userId="babf523babd614c7" providerId="LiveId" clId="{43D759F1-A25A-9E46-B04A-72676CCB7CAA}" dt="2022-10-21T01:12:46.454" v="25"/>
          <ac:spMkLst>
            <pc:docMk/>
            <pc:sldMk cId="0" sldId="336"/>
            <ac:spMk id="31747" creationId="{984188B1-301D-014D-B54D-405C9BA4F117}"/>
          </ac:spMkLst>
        </pc:spChg>
      </pc:sldChg>
      <pc:sldChg chg="modSp mod modTransition">
        <pc:chgData name="yan Zhixiong" userId="babf523babd614c7" providerId="LiveId" clId="{43D759F1-A25A-9E46-B04A-72676CCB7CAA}" dt="2022-10-21T01:12:47.504" v="28" actId="27636"/>
        <pc:sldMkLst>
          <pc:docMk/>
          <pc:sldMk cId="0" sldId="337"/>
        </pc:sldMkLst>
        <pc:spChg chg="mod">
          <ac:chgData name="yan Zhixiong" userId="babf523babd614c7" providerId="LiveId" clId="{43D759F1-A25A-9E46-B04A-72676CCB7CAA}" dt="2022-10-21T01:12:47.504" v="28" actId="27636"/>
          <ac:spMkLst>
            <pc:docMk/>
            <pc:sldMk cId="0" sldId="337"/>
            <ac:spMk id="34817" creationId="{1BCE1FE6-3A48-8D49-BA04-2BBD68BDDD7B}"/>
          </ac:spMkLst>
        </pc:spChg>
        <pc:spChg chg="mod">
          <ac:chgData name="yan Zhixiong" userId="babf523babd614c7" providerId="LiveId" clId="{43D759F1-A25A-9E46-B04A-72676CCB7CAA}" dt="2022-10-21T01:12:46.454" v="25"/>
          <ac:spMkLst>
            <pc:docMk/>
            <pc:sldMk cId="0" sldId="337"/>
            <ac:spMk id="34818" creationId="{0C568EBE-D827-3941-9A21-539F2625E9D3}"/>
          </ac:spMkLst>
        </pc:spChg>
        <pc:spChg chg="mod">
          <ac:chgData name="yan Zhixiong" userId="babf523babd614c7" providerId="LiveId" clId="{43D759F1-A25A-9E46-B04A-72676CCB7CAA}" dt="2022-10-21T01:12:46.454" v="25"/>
          <ac:spMkLst>
            <pc:docMk/>
            <pc:sldMk cId="0" sldId="337"/>
            <ac:spMk id="34819" creationId="{3C18AF45-7B44-E74E-9D8F-93101333DE5E}"/>
          </ac:spMkLst>
        </pc:spChg>
      </pc:sldChg>
      <pc:sldChg chg="addSp modSp mod modTransition setBg">
        <pc:chgData name="yan Zhixiong" userId="babf523babd614c7" providerId="LiveId" clId="{43D759F1-A25A-9E46-B04A-72676CCB7CAA}" dt="2022-10-21T01:13:54.397" v="50" actId="14100"/>
        <pc:sldMkLst>
          <pc:docMk/>
          <pc:sldMk cId="0" sldId="338"/>
        </pc:sldMkLst>
        <pc:spChg chg="mod">
          <ac:chgData name="yan Zhixiong" userId="babf523babd614c7" providerId="LiveId" clId="{43D759F1-A25A-9E46-B04A-72676CCB7CAA}" dt="2022-10-21T01:13:45.362" v="47" actId="26606"/>
          <ac:spMkLst>
            <pc:docMk/>
            <pc:sldMk cId="0" sldId="338"/>
            <ac:spMk id="20481" creationId="{660AF8E4-2516-664A-AF5C-87FBBE0763F9}"/>
          </ac:spMkLst>
        </pc:spChg>
        <pc:spChg chg="mod ord">
          <ac:chgData name="yan Zhixiong" userId="babf523babd614c7" providerId="LiveId" clId="{43D759F1-A25A-9E46-B04A-72676CCB7CAA}" dt="2022-10-21T01:13:45.362" v="47" actId="26606"/>
          <ac:spMkLst>
            <pc:docMk/>
            <pc:sldMk cId="0" sldId="338"/>
            <ac:spMk id="20482" creationId="{93FF594E-2697-4C4D-B7CB-70951001A78C}"/>
          </ac:spMkLst>
        </pc:spChg>
        <pc:spChg chg="mod">
          <ac:chgData name="yan Zhixiong" userId="babf523babd614c7" providerId="LiveId" clId="{43D759F1-A25A-9E46-B04A-72676CCB7CAA}" dt="2022-10-21T01:13:45.362" v="47" actId="26606"/>
          <ac:spMkLst>
            <pc:docMk/>
            <pc:sldMk cId="0" sldId="338"/>
            <ac:spMk id="20484" creationId="{C47BA87E-ECBF-AF42-9385-26FE3FC5B935}"/>
          </ac:spMkLst>
        </pc:spChg>
        <pc:spChg chg="add">
          <ac:chgData name="yan Zhixiong" userId="babf523babd614c7" providerId="LiveId" clId="{43D759F1-A25A-9E46-B04A-72676CCB7CAA}" dt="2022-10-21T01:13:45.362" v="47" actId="26606"/>
          <ac:spMkLst>
            <pc:docMk/>
            <pc:sldMk cId="0" sldId="338"/>
            <ac:spMk id="20489" creationId="{9F4444CE-BC8D-4D61-B303-4C05614E62AB}"/>
          </ac:spMkLst>
        </pc:spChg>
        <pc:spChg chg="add">
          <ac:chgData name="yan Zhixiong" userId="babf523babd614c7" providerId="LiveId" clId="{43D759F1-A25A-9E46-B04A-72676CCB7CAA}" dt="2022-10-21T01:13:45.362" v="47" actId="26606"/>
          <ac:spMkLst>
            <pc:docMk/>
            <pc:sldMk cId="0" sldId="338"/>
            <ac:spMk id="20491" creationId="{62423CA5-E2E1-4789-B759-9906C1C94063}"/>
          </ac:spMkLst>
        </pc:spChg>
        <pc:spChg chg="add">
          <ac:chgData name="yan Zhixiong" userId="babf523babd614c7" providerId="LiveId" clId="{43D759F1-A25A-9E46-B04A-72676CCB7CAA}" dt="2022-10-21T01:13:45.362" v="47" actId="26606"/>
          <ac:spMkLst>
            <pc:docMk/>
            <pc:sldMk cId="0" sldId="338"/>
            <ac:spMk id="20493" creationId="{73772B81-181F-48B7-8826-4D9686D15DF5}"/>
          </ac:spMkLst>
        </pc:spChg>
        <pc:spChg chg="add">
          <ac:chgData name="yan Zhixiong" userId="babf523babd614c7" providerId="LiveId" clId="{43D759F1-A25A-9E46-B04A-72676CCB7CAA}" dt="2022-10-21T01:13:45.362" v="47" actId="26606"/>
          <ac:spMkLst>
            <pc:docMk/>
            <pc:sldMk cId="0" sldId="338"/>
            <ac:spMk id="20495" creationId="{B2205F6E-03C6-4E92-877C-E2482F6599AA}"/>
          </ac:spMkLst>
        </pc:spChg>
        <pc:picChg chg="mod ord">
          <ac:chgData name="yan Zhixiong" userId="babf523babd614c7" providerId="LiveId" clId="{43D759F1-A25A-9E46-B04A-72676CCB7CAA}" dt="2022-10-21T01:13:54.397" v="50" actId="14100"/>
          <ac:picMkLst>
            <pc:docMk/>
            <pc:sldMk cId="0" sldId="338"/>
            <ac:picMk id="20483" creationId="{E02A30F0-AA3A-9A42-84C4-7F1EB406B1B6}"/>
          </ac:picMkLst>
        </pc:picChg>
      </pc:sldChg>
      <pc:sldChg chg="modSp mod modTransition setBg">
        <pc:chgData name="yan Zhixiong" userId="babf523babd614c7" providerId="LiveId" clId="{43D759F1-A25A-9E46-B04A-72676CCB7CAA}" dt="2022-10-21T01:14:11.450" v="53" actId="1076"/>
        <pc:sldMkLst>
          <pc:docMk/>
          <pc:sldMk cId="0" sldId="339"/>
        </pc:sldMkLst>
        <pc:spChg chg="mod ord">
          <ac:chgData name="yan Zhixiong" userId="babf523babd614c7" providerId="LiveId" clId="{43D759F1-A25A-9E46-B04A-72676CCB7CAA}" dt="2022-10-21T01:14:04.903" v="51" actId="26606"/>
          <ac:spMkLst>
            <pc:docMk/>
            <pc:sldMk cId="0" sldId="339"/>
            <ac:spMk id="22529" creationId="{17252C0B-E682-BB48-ACF6-C1CFF367C113}"/>
          </ac:spMkLst>
        </pc:spChg>
        <pc:spChg chg="mod">
          <ac:chgData name="yan Zhixiong" userId="babf523babd614c7" providerId="LiveId" clId="{43D759F1-A25A-9E46-B04A-72676CCB7CAA}" dt="2022-10-21T01:14:04.903" v="51" actId="26606"/>
          <ac:spMkLst>
            <pc:docMk/>
            <pc:sldMk cId="0" sldId="339"/>
            <ac:spMk id="22531" creationId="{AECC386D-244A-F646-9899-57113A5B8BE9}"/>
          </ac:spMkLst>
        </pc:spChg>
        <pc:spChg chg="mod">
          <ac:chgData name="yan Zhixiong" userId="babf523babd614c7" providerId="LiveId" clId="{43D759F1-A25A-9E46-B04A-72676CCB7CAA}" dt="2022-10-21T01:14:04.903" v="51" actId="26606"/>
          <ac:spMkLst>
            <pc:docMk/>
            <pc:sldMk cId="0" sldId="339"/>
            <ac:spMk id="22532" creationId="{140CDCE7-076C-D947-A55F-5FEAF3B92B2F}"/>
          </ac:spMkLst>
        </pc:spChg>
        <pc:picChg chg="mod ord">
          <ac:chgData name="yan Zhixiong" userId="babf523babd614c7" providerId="LiveId" clId="{43D759F1-A25A-9E46-B04A-72676CCB7CAA}" dt="2022-10-21T01:14:11.450" v="53" actId="1076"/>
          <ac:picMkLst>
            <pc:docMk/>
            <pc:sldMk cId="0" sldId="339"/>
            <ac:picMk id="22530" creationId="{03162E44-6439-FA4B-9B8B-2A3CBA698548}"/>
          </ac:picMkLst>
        </pc:picChg>
      </pc:sldChg>
      <pc:sldChg chg="delSp modSp del modTransition">
        <pc:chgData name="yan Zhixiong" userId="babf523babd614c7" providerId="LiveId" clId="{43D759F1-A25A-9E46-B04A-72676CCB7CAA}" dt="2022-10-21T01:13:17.284" v="46" actId="2696"/>
        <pc:sldMkLst>
          <pc:docMk/>
          <pc:sldMk cId="0" sldId="340"/>
        </pc:sldMkLst>
        <pc:spChg chg="mod">
          <ac:chgData name="yan Zhixiong" userId="babf523babd614c7" providerId="LiveId" clId="{43D759F1-A25A-9E46-B04A-72676CCB7CAA}" dt="2022-10-21T01:12:19.568" v="22" actId="1076"/>
          <ac:spMkLst>
            <pc:docMk/>
            <pc:sldMk cId="0" sldId="340"/>
            <ac:spMk id="18433" creationId="{9C2D08FE-4201-414F-AABC-9C4AE6D946E6}"/>
          </ac:spMkLst>
        </pc:spChg>
        <pc:spChg chg="mod">
          <ac:chgData name="yan Zhixiong" userId="babf523babd614c7" providerId="LiveId" clId="{43D759F1-A25A-9E46-B04A-72676CCB7CAA}" dt="2022-10-21T01:12:46.454" v="25"/>
          <ac:spMkLst>
            <pc:docMk/>
            <pc:sldMk cId="0" sldId="340"/>
            <ac:spMk id="18434" creationId="{AA387AD9-4F86-624A-9120-7524F2895A19}"/>
          </ac:spMkLst>
        </pc:spChg>
        <pc:picChg chg="del">
          <ac:chgData name="yan Zhixiong" userId="babf523babd614c7" providerId="LiveId" clId="{43D759F1-A25A-9E46-B04A-72676CCB7CAA}" dt="2022-10-21T01:12:15.994" v="21" actId="21"/>
          <ac:picMkLst>
            <pc:docMk/>
            <pc:sldMk cId="0" sldId="340"/>
            <ac:picMk id="18435" creationId="{98B78209-9E04-2541-B23A-DC4745837679}"/>
          </ac:picMkLst>
        </pc:picChg>
        <pc:picChg chg="del">
          <ac:chgData name="yan Zhixiong" userId="babf523babd614c7" providerId="LiveId" clId="{43D759F1-A25A-9E46-B04A-72676CCB7CAA}" dt="2022-10-21T01:12:15.994" v="21" actId="21"/>
          <ac:picMkLst>
            <pc:docMk/>
            <pc:sldMk cId="0" sldId="340"/>
            <ac:picMk id="18436" creationId="{081374F2-EFAC-424E-AA74-763B03775453}"/>
          </ac:picMkLst>
        </pc:picChg>
      </pc:sldChg>
      <pc:sldChg chg="addSp modSp mod modTransition setBg">
        <pc:chgData name="yan Zhixiong" userId="babf523babd614c7" providerId="LiveId" clId="{43D759F1-A25A-9E46-B04A-72676CCB7CAA}" dt="2022-10-21T01:14:39.961" v="57" actId="26606"/>
        <pc:sldMkLst>
          <pc:docMk/>
          <pc:sldMk cId="0" sldId="343"/>
        </pc:sldMkLst>
        <pc:spChg chg="mod">
          <ac:chgData name="yan Zhixiong" userId="babf523babd614c7" providerId="LiveId" clId="{43D759F1-A25A-9E46-B04A-72676CCB7CAA}" dt="2022-10-21T01:14:39.961" v="57" actId="26606"/>
          <ac:spMkLst>
            <pc:docMk/>
            <pc:sldMk cId="0" sldId="343"/>
            <ac:spMk id="25601" creationId="{507036B6-C325-DB45-81E3-FDD0EC7F50F7}"/>
          </ac:spMkLst>
        </pc:spChg>
        <pc:spChg chg="mod">
          <ac:chgData name="yan Zhixiong" userId="babf523babd614c7" providerId="LiveId" clId="{43D759F1-A25A-9E46-B04A-72676CCB7CAA}" dt="2022-10-21T01:14:39.961" v="57" actId="26606"/>
          <ac:spMkLst>
            <pc:docMk/>
            <pc:sldMk cId="0" sldId="343"/>
            <ac:spMk id="25602" creationId="{85DB794E-AB9E-0649-AC04-8D1660AE61AD}"/>
          </ac:spMkLst>
        </pc:spChg>
        <pc:spChg chg="mod">
          <ac:chgData name="yan Zhixiong" userId="babf523babd614c7" providerId="LiveId" clId="{43D759F1-A25A-9E46-B04A-72676CCB7CAA}" dt="2022-10-21T01:14:39.961" v="57" actId="26606"/>
          <ac:spMkLst>
            <pc:docMk/>
            <pc:sldMk cId="0" sldId="343"/>
            <ac:spMk id="25603" creationId="{0A6E3E3A-2977-B945-8FDE-B9C2EEA8450B}"/>
          </ac:spMkLst>
        </pc:spChg>
        <pc:spChg chg="add">
          <ac:chgData name="yan Zhixiong" userId="babf523babd614c7" providerId="LiveId" clId="{43D759F1-A25A-9E46-B04A-72676CCB7CAA}" dt="2022-10-21T01:14:39.961" v="57" actId="26606"/>
          <ac:spMkLst>
            <pc:docMk/>
            <pc:sldMk cId="0" sldId="343"/>
            <ac:spMk id="25608" creationId="{603AE127-802C-459A-A612-DB85B67F0DC0}"/>
          </ac:spMkLst>
        </pc:spChg>
        <pc:spChg chg="add">
          <ac:chgData name="yan Zhixiong" userId="babf523babd614c7" providerId="LiveId" clId="{43D759F1-A25A-9E46-B04A-72676CCB7CAA}" dt="2022-10-21T01:14:39.961" v="57" actId="26606"/>
          <ac:spMkLst>
            <pc:docMk/>
            <pc:sldMk cId="0" sldId="343"/>
            <ac:spMk id="25610" creationId="{9323D83D-50D6-4040-A58B-FCEA340F886A}"/>
          </ac:spMkLst>
        </pc:spChg>
        <pc:spChg chg="add">
          <ac:chgData name="yan Zhixiong" userId="babf523babd614c7" providerId="LiveId" clId="{43D759F1-A25A-9E46-B04A-72676CCB7CAA}" dt="2022-10-21T01:14:39.961" v="57" actId="26606"/>
          <ac:spMkLst>
            <pc:docMk/>
            <pc:sldMk cId="0" sldId="343"/>
            <ac:spMk id="25614" creationId="{F10FD715-4DCE-4779-B634-EC78315EA213}"/>
          </ac:spMkLst>
        </pc:spChg>
        <pc:cxnChg chg="add">
          <ac:chgData name="yan Zhixiong" userId="babf523babd614c7" providerId="LiveId" clId="{43D759F1-A25A-9E46-B04A-72676CCB7CAA}" dt="2022-10-21T01:14:39.961" v="57" actId="26606"/>
          <ac:cxnSpMkLst>
            <pc:docMk/>
            <pc:sldMk cId="0" sldId="343"/>
            <ac:cxnSpMk id="25612" creationId="{1A1FE6BB-DFB2-4080-9B5E-076EF5DDE67B}"/>
          </ac:cxnSpMkLst>
        </pc:cxnChg>
      </pc:sldChg>
      <pc:sldChg chg="modSp mod modTransition">
        <pc:chgData name="yan Zhixiong" userId="babf523babd614c7" providerId="LiveId" clId="{43D759F1-A25A-9E46-B04A-72676CCB7CAA}" dt="2022-10-21T01:27:15.442" v="75" actId="1076"/>
        <pc:sldMkLst>
          <pc:docMk/>
          <pc:sldMk cId="0" sldId="344"/>
        </pc:sldMkLst>
        <pc:spChg chg="mod">
          <ac:chgData name="yan Zhixiong" userId="babf523babd614c7" providerId="LiveId" clId="{43D759F1-A25A-9E46-B04A-72676CCB7CAA}" dt="2022-10-21T01:12:46.454" v="25"/>
          <ac:spMkLst>
            <pc:docMk/>
            <pc:sldMk cId="0" sldId="344"/>
            <ac:spMk id="35841" creationId="{607A6A7C-CCD0-0448-B346-E023EE0C7CC8}"/>
          </ac:spMkLst>
        </pc:spChg>
        <pc:spChg chg="mod">
          <ac:chgData name="yan Zhixiong" userId="babf523babd614c7" providerId="LiveId" clId="{43D759F1-A25A-9E46-B04A-72676CCB7CAA}" dt="2022-10-21T01:12:46.454" v="25"/>
          <ac:spMkLst>
            <pc:docMk/>
            <pc:sldMk cId="0" sldId="344"/>
            <ac:spMk id="35843" creationId="{5221FDB6-3EA1-D145-9D8B-3B87179ABA69}"/>
          </ac:spMkLst>
        </pc:spChg>
        <pc:picChg chg="mod">
          <ac:chgData name="yan Zhixiong" userId="babf523babd614c7" providerId="LiveId" clId="{43D759F1-A25A-9E46-B04A-72676CCB7CAA}" dt="2022-10-21T01:27:15.442" v="75" actId="1076"/>
          <ac:picMkLst>
            <pc:docMk/>
            <pc:sldMk cId="0" sldId="344"/>
            <ac:picMk id="35842" creationId="{A78E6604-FF90-8048-A7AA-C652EC12C298}"/>
          </ac:picMkLst>
        </pc:picChg>
      </pc:sldChg>
      <pc:sldChg chg="addSp modSp mod modTransition setBg">
        <pc:chgData name="yan Zhixiong" userId="babf523babd614c7" providerId="LiveId" clId="{43D759F1-A25A-9E46-B04A-72676CCB7CAA}" dt="2022-10-21T01:27:23.635" v="76" actId="26606"/>
        <pc:sldMkLst>
          <pc:docMk/>
          <pc:sldMk cId="0" sldId="345"/>
        </pc:sldMkLst>
        <pc:spChg chg="mod">
          <ac:chgData name="yan Zhixiong" userId="babf523babd614c7" providerId="LiveId" clId="{43D759F1-A25A-9E46-B04A-72676CCB7CAA}" dt="2022-10-21T01:27:23.635" v="76" actId="26606"/>
          <ac:spMkLst>
            <pc:docMk/>
            <pc:sldMk cId="0" sldId="345"/>
            <ac:spMk id="38913" creationId="{44BDD6A9-3D1C-3A4D-A948-81AAE1AB125E}"/>
          </ac:spMkLst>
        </pc:spChg>
        <pc:spChg chg="mod ord">
          <ac:chgData name="yan Zhixiong" userId="babf523babd614c7" providerId="LiveId" clId="{43D759F1-A25A-9E46-B04A-72676CCB7CAA}" dt="2022-10-21T01:27:23.635" v="76" actId="26606"/>
          <ac:spMkLst>
            <pc:docMk/>
            <pc:sldMk cId="0" sldId="345"/>
            <ac:spMk id="38914" creationId="{AFE7DBE9-1EAC-DF48-8D08-FC230BDB4267}"/>
          </ac:spMkLst>
        </pc:spChg>
        <pc:spChg chg="mod">
          <ac:chgData name="yan Zhixiong" userId="babf523babd614c7" providerId="LiveId" clId="{43D759F1-A25A-9E46-B04A-72676CCB7CAA}" dt="2022-10-21T01:27:23.635" v="76" actId="26606"/>
          <ac:spMkLst>
            <pc:docMk/>
            <pc:sldMk cId="0" sldId="345"/>
            <ac:spMk id="38915" creationId="{1D19DD15-2718-C746-AF41-3D5A88E8778E}"/>
          </ac:spMkLst>
        </pc:spChg>
        <pc:spChg chg="add">
          <ac:chgData name="yan Zhixiong" userId="babf523babd614c7" providerId="LiveId" clId="{43D759F1-A25A-9E46-B04A-72676CCB7CAA}" dt="2022-10-21T01:27:23.635" v="76" actId="26606"/>
          <ac:spMkLst>
            <pc:docMk/>
            <pc:sldMk cId="0" sldId="345"/>
            <ac:spMk id="38921" creationId="{9F4444CE-BC8D-4D61-B303-4C05614E62AB}"/>
          </ac:spMkLst>
        </pc:spChg>
        <pc:spChg chg="add">
          <ac:chgData name="yan Zhixiong" userId="babf523babd614c7" providerId="LiveId" clId="{43D759F1-A25A-9E46-B04A-72676CCB7CAA}" dt="2022-10-21T01:27:23.635" v="76" actId="26606"/>
          <ac:spMkLst>
            <pc:docMk/>
            <pc:sldMk cId="0" sldId="345"/>
            <ac:spMk id="38923" creationId="{62423CA5-E2E1-4789-B759-9906C1C94063}"/>
          </ac:spMkLst>
        </pc:spChg>
        <pc:spChg chg="add">
          <ac:chgData name="yan Zhixiong" userId="babf523babd614c7" providerId="LiveId" clId="{43D759F1-A25A-9E46-B04A-72676CCB7CAA}" dt="2022-10-21T01:27:23.635" v="76" actId="26606"/>
          <ac:spMkLst>
            <pc:docMk/>
            <pc:sldMk cId="0" sldId="345"/>
            <ac:spMk id="38925" creationId="{73772B81-181F-48B7-8826-4D9686D15DF5}"/>
          </ac:spMkLst>
        </pc:spChg>
        <pc:spChg chg="add">
          <ac:chgData name="yan Zhixiong" userId="babf523babd614c7" providerId="LiveId" clId="{43D759F1-A25A-9E46-B04A-72676CCB7CAA}" dt="2022-10-21T01:27:23.635" v="76" actId="26606"/>
          <ac:spMkLst>
            <pc:docMk/>
            <pc:sldMk cId="0" sldId="345"/>
            <ac:spMk id="38927" creationId="{B2205F6E-03C6-4E92-877C-E2482F6599AA}"/>
          </ac:spMkLst>
        </pc:spChg>
        <pc:picChg chg="mod">
          <ac:chgData name="yan Zhixiong" userId="babf523babd614c7" providerId="LiveId" clId="{43D759F1-A25A-9E46-B04A-72676CCB7CAA}" dt="2022-10-21T01:27:23.635" v="76" actId="26606"/>
          <ac:picMkLst>
            <pc:docMk/>
            <pc:sldMk cId="0" sldId="345"/>
            <ac:picMk id="38916" creationId="{61D4B86C-E432-5740-9A3E-FEE5A2040291}"/>
          </ac:picMkLst>
        </pc:picChg>
      </pc:sldChg>
      <pc:sldChg chg="modSp mod modTransition">
        <pc:chgData name="yan Zhixiong" userId="babf523babd614c7" providerId="LiveId" clId="{43D759F1-A25A-9E46-B04A-72676CCB7CAA}" dt="2022-10-21T01:12:47.665" v="29" actId="27636"/>
        <pc:sldMkLst>
          <pc:docMk/>
          <pc:sldMk cId="0" sldId="346"/>
        </pc:sldMkLst>
        <pc:spChg chg="mod">
          <ac:chgData name="yan Zhixiong" userId="babf523babd614c7" providerId="LiveId" clId="{43D759F1-A25A-9E46-B04A-72676CCB7CAA}" dt="2022-10-21T01:12:47.665" v="29" actId="27636"/>
          <ac:spMkLst>
            <pc:docMk/>
            <pc:sldMk cId="0" sldId="346"/>
            <ac:spMk id="36865" creationId="{0B7A8EF0-D7D2-864F-A8DD-3CD8A1B8F31A}"/>
          </ac:spMkLst>
        </pc:spChg>
        <pc:spChg chg="mod">
          <ac:chgData name="yan Zhixiong" userId="babf523babd614c7" providerId="LiveId" clId="{43D759F1-A25A-9E46-B04A-72676CCB7CAA}" dt="2022-10-21T01:12:46.454" v="25"/>
          <ac:spMkLst>
            <pc:docMk/>
            <pc:sldMk cId="0" sldId="346"/>
            <ac:spMk id="36866" creationId="{951422DB-52D5-4C44-B573-9C0909538AA3}"/>
          </ac:spMkLst>
        </pc:spChg>
        <pc:spChg chg="mod">
          <ac:chgData name="yan Zhixiong" userId="babf523babd614c7" providerId="LiveId" clId="{43D759F1-A25A-9E46-B04A-72676CCB7CAA}" dt="2022-10-21T01:12:46.454" v="25"/>
          <ac:spMkLst>
            <pc:docMk/>
            <pc:sldMk cId="0" sldId="346"/>
            <ac:spMk id="36867" creationId="{46ECE66A-3FFF-B34F-9E42-818E815844D0}"/>
          </ac:spMkLst>
        </pc:spChg>
      </pc:sldChg>
      <pc:sldChg chg="modSp modTransition">
        <pc:chgData name="yan Zhixiong" userId="babf523babd614c7" providerId="LiveId" clId="{43D759F1-A25A-9E46-B04A-72676CCB7CAA}" dt="2022-10-21T01:12:46.454" v="25"/>
        <pc:sldMkLst>
          <pc:docMk/>
          <pc:sldMk cId="0" sldId="347"/>
        </pc:sldMkLst>
        <pc:spChg chg="mod">
          <ac:chgData name="yan Zhixiong" userId="babf523babd614c7" providerId="LiveId" clId="{43D759F1-A25A-9E46-B04A-72676CCB7CAA}" dt="2022-10-21T01:12:46.454" v="25"/>
          <ac:spMkLst>
            <pc:docMk/>
            <pc:sldMk cId="0" sldId="347"/>
            <ac:spMk id="37889" creationId="{C9E7B0EB-F3E9-D547-A39A-0954DA0EB167}"/>
          </ac:spMkLst>
        </pc:spChg>
        <pc:spChg chg="mod">
          <ac:chgData name="yan Zhixiong" userId="babf523babd614c7" providerId="LiveId" clId="{43D759F1-A25A-9E46-B04A-72676CCB7CAA}" dt="2022-10-21T01:12:46.454" v="25"/>
          <ac:spMkLst>
            <pc:docMk/>
            <pc:sldMk cId="0" sldId="347"/>
            <ac:spMk id="37890" creationId="{59C14241-6539-2D4B-B48C-A0EE03FA50A2}"/>
          </ac:spMkLst>
        </pc:spChg>
        <pc:spChg chg="mod">
          <ac:chgData name="yan Zhixiong" userId="babf523babd614c7" providerId="LiveId" clId="{43D759F1-A25A-9E46-B04A-72676CCB7CAA}" dt="2022-10-21T01:12:46.454" v="25"/>
          <ac:spMkLst>
            <pc:docMk/>
            <pc:sldMk cId="0" sldId="347"/>
            <ac:spMk id="37891" creationId="{7D886FD0-B4C6-ED44-A472-BEC3EFF00831}"/>
          </ac:spMkLst>
        </pc:spChg>
      </pc:sldChg>
      <pc:sldChg chg="modSp mod modTransition">
        <pc:chgData name="yan Zhixiong" userId="babf523babd614c7" providerId="LiveId" clId="{43D759F1-A25A-9E46-B04A-72676CCB7CAA}" dt="2022-10-21T01:12:47.746" v="30" actId="27636"/>
        <pc:sldMkLst>
          <pc:docMk/>
          <pc:sldMk cId="0" sldId="348"/>
        </pc:sldMkLst>
        <pc:spChg chg="mod">
          <ac:chgData name="yan Zhixiong" userId="babf523babd614c7" providerId="LiveId" clId="{43D759F1-A25A-9E46-B04A-72676CCB7CAA}" dt="2022-10-21T01:12:46.454" v="25"/>
          <ac:spMkLst>
            <pc:docMk/>
            <pc:sldMk cId="0" sldId="348"/>
            <ac:spMk id="39937" creationId="{E277A696-0166-FA48-82B4-016A2AD2A6D9}"/>
          </ac:spMkLst>
        </pc:spChg>
        <pc:spChg chg="mod">
          <ac:chgData name="yan Zhixiong" userId="babf523babd614c7" providerId="LiveId" clId="{43D759F1-A25A-9E46-B04A-72676CCB7CAA}" dt="2022-10-21T01:12:47.746" v="30" actId="27636"/>
          <ac:spMkLst>
            <pc:docMk/>
            <pc:sldMk cId="0" sldId="348"/>
            <ac:spMk id="39938" creationId="{96E3DA3A-F0C2-D146-BE38-6EBE9A6582D7}"/>
          </ac:spMkLst>
        </pc:spChg>
        <pc:spChg chg="mod">
          <ac:chgData name="yan Zhixiong" userId="babf523babd614c7" providerId="LiveId" clId="{43D759F1-A25A-9E46-B04A-72676CCB7CAA}" dt="2022-10-21T01:12:46.454" v="25"/>
          <ac:spMkLst>
            <pc:docMk/>
            <pc:sldMk cId="0" sldId="348"/>
            <ac:spMk id="39939" creationId="{E1123E11-03A2-D74C-AC0F-89BB8FC5131F}"/>
          </ac:spMkLst>
        </pc:spChg>
      </pc:sldChg>
      <pc:sldChg chg="addSp modSp mod modTransition setBg">
        <pc:chgData name="yan Zhixiong" userId="babf523babd614c7" providerId="LiveId" clId="{43D759F1-A25A-9E46-B04A-72676CCB7CAA}" dt="2022-10-21T01:27:34.166" v="77" actId="26606"/>
        <pc:sldMkLst>
          <pc:docMk/>
          <pc:sldMk cId="0" sldId="349"/>
        </pc:sldMkLst>
        <pc:spChg chg="mod ord">
          <ac:chgData name="yan Zhixiong" userId="babf523babd614c7" providerId="LiveId" clId="{43D759F1-A25A-9E46-B04A-72676CCB7CAA}" dt="2022-10-21T01:27:34.166" v="77" actId="26606"/>
          <ac:spMkLst>
            <pc:docMk/>
            <pc:sldMk cId="0" sldId="349"/>
            <ac:spMk id="40961" creationId="{3FAB559D-8D07-B542-B5EF-D6EC9CC4CC28}"/>
          </ac:spMkLst>
        </pc:spChg>
        <pc:spChg chg="mod">
          <ac:chgData name="yan Zhixiong" userId="babf523babd614c7" providerId="LiveId" clId="{43D759F1-A25A-9E46-B04A-72676CCB7CAA}" dt="2022-10-21T01:27:34.166" v="77" actId="26606"/>
          <ac:spMkLst>
            <pc:docMk/>
            <pc:sldMk cId="0" sldId="349"/>
            <ac:spMk id="40962" creationId="{371B7DE6-DFCD-7441-991D-4C1C1E54B6E0}"/>
          </ac:spMkLst>
        </pc:spChg>
        <pc:grpChg chg="add">
          <ac:chgData name="yan Zhixiong" userId="babf523babd614c7" providerId="LiveId" clId="{43D759F1-A25A-9E46-B04A-72676CCB7CAA}" dt="2022-10-21T01:27:34.166" v="77" actId="26606"/>
          <ac:grpSpMkLst>
            <pc:docMk/>
            <pc:sldMk cId="0" sldId="349"/>
            <ac:grpSpMk id="40969" creationId="{90A61547-2555-4DE2-A37F-A53E54917441}"/>
          </ac:grpSpMkLst>
        </pc:grpChg>
        <pc:picChg chg="mod">
          <ac:chgData name="yan Zhixiong" userId="babf523babd614c7" providerId="LiveId" clId="{43D759F1-A25A-9E46-B04A-72676CCB7CAA}" dt="2022-10-21T01:27:34.166" v="77" actId="26606"/>
          <ac:picMkLst>
            <pc:docMk/>
            <pc:sldMk cId="0" sldId="349"/>
            <ac:picMk id="40963" creationId="{62FA0999-E616-154A-989F-8736B4A3838A}"/>
          </ac:picMkLst>
        </pc:picChg>
        <pc:picChg chg="mod">
          <ac:chgData name="yan Zhixiong" userId="babf523babd614c7" providerId="LiveId" clId="{43D759F1-A25A-9E46-B04A-72676CCB7CAA}" dt="2022-10-21T01:27:34.166" v="77" actId="26606"/>
          <ac:picMkLst>
            <pc:docMk/>
            <pc:sldMk cId="0" sldId="349"/>
            <ac:picMk id="40964" creationId="{D1568C9D-7E35-294A-8193-72B3AA254D35}"/>
          </ac:picMkLst>
        </pc:picChg>
      </pc:sldChg>
      <pc:sldChg chg="addSp modSp mod modTransition setBg">
        <pc:chgData name="yan Zhixiong" userId="babf523babd614c7" providerId="LiveId" clId="{43D759F1-A25A-9E46-B04A-72676CCB7CAA}" dt="2022-10-21T01:28:16.335" v="84" actId="20577"/>
        <pc:sldMkLst>
          <pc:docMk/>
          <pc:sldMk cId="0" sldId="350"/>
        </pc:sldMkLst>
        <pc:spChg chg="mod">
          <ac:chgData name="yan Zhixiong" userId="babf523babd614c7" providerId="LiveId" clId="{43D759F1-A25A-9E46-B04A-72676CCB7CAA}" dt="2022-10-21T01:28:16.335" v="84" actId="20577"/>
          <ac:spMkLst>
            <pc:docMk/>
            <pc:sldMk cId="0" sldId="350"/>
            <ac:spMk id="43009" creationId="{25ABDC2D-7D74-F045-95F7-1CA331AF87D5}"/>
          </ac:spMkLst>
        </pc:spChg>
        <pc:spChg chg="mod ord">
          <ac:chgData name="yan Zhixiong" userId="babf523babd614c7" providerId="LiveId" clId="{43D759F1-A25A-9E46-B04A-72676CCB7CAA}" dt="2022-10-21T01:28:09.806" v="79" actId="26606"/>
          <ac:spMkLst>
            <pc:docMk/>
            <pc:sldMk cId="0" sldId="350"/>
            <ac:spMk id="43010" creationId="{B242279B-0633-CF40-A7F9-4FE05F70DF11}"/>
          </ac:spMkLst>
        </pc:spChg>
        <pc:grpChg chg="add">
          <ac:chgData name="yan Zhixiong" userId="babf523babd614c7" providerId="LiveId" clId="{43D759F1-A25A-9E46-B04A-72676CCB7CAA}" dt="2022-10-21T01:28:09.806" v="79" actId="26606"/>
          <ac:grpSpMkLst>
            <pc:docMk/>
            <pc:sldMk cId="0" sldId="350"/>
            <ac:grpSpMk id="43016" creationId="{88C9B83F-64CD-41C1-925F-A08801FFD0BD}"/>
          </ac:grpSpMkLst>
        </pc:grpChg>
        <pc:picChg chg="mod">
          <ac:chgData name="yan Zhixiong" userId="babf523babd614c7" providerId="LiveId" clId="{43D759F1-A25A-9E46-B04A-72676CCB7CAA}" dt="2022-10-21T01:28:09.806" v="79" actId="26606"/>
          <ac:picMkLst>
            <pc:docMk/>
            <pc:sldMk cId="0" sldId="350"/>
            <ac:picMk id="43011" creationId="{AB90D2DC-D971-6145-AA8B-AB6DC78EF450}"/>
          </ac:picMkLst>
        </pc:picChg>
      </pc:sldChg>
      <pc:sldChg chg="addSp modSp mod modTransition setBg addAnim">
        <pc:chgData name="yan Zhixiong" userId="babf523babd614c7" providerId="LiveId" clId="{43D759F1-A25A-9E46-B04A-72676CCB7CAA}" dt="2022-10-21T01:28:29.991" v="86"/>
        <pc:sldMkLst>
          <pc:docMk/>
          <pc:sldMk cId="0" sldId="351"/>
        </pc:sldMkLst>
        <pc:spChg chg="mod">
          <ac:chgData name="yan Zhixiong" userId="babf523babd614c7" providerId="LiveId" clId="{43D759F1-A25A-9E46-B04A-72676CCB7CAA}" dt="2022-10-21T01:28:29.989" v="85" actId="26606"/>
          <ac:spMkLst>
            <pc:docMk/>
            <pc:sldMk cId="0" sldId="351"/>
            <ac:spMk id="46081" creationId="{92EF590C-F304-5A40-96EF-0FDAFD29EF3C}"/>
          </ac:spMkLst>
        </pc:spChg>
        <pc:spChg chg="mod ord">
          <ac:chgData name="yan Zhixiong" userId="babf523babd614c7" providerId="LiveId" clId="{43D759F1-A25A-9E46-B04A-72676CCB7CAA}" dt="2022-10-21T01:28:29.989" v="85" actId="26606"/>
          <ac:spMkLst>
            <pc:docMk/>
            <pc:sldMk cId="0" sldId="351"/>
            <ac:spMk id="46082" creationId="{15916F29-8AEE-A246-8330-6EA7726B99CD}"/>
          </ac:spMkLst>
        </pc:spChg>
        <pc:grpChg chg="add">
          <ac:chgData name="yan Zhixiong" userId="babf523babd614c7" providerId="LiveId" clId="{43D759F1-A25A-9E46-B04A-72676CCB7CAA}" dt="2022-10-21T01:28:29.989" v="85" actId="26606"/>
          <ac:grpSpMkLst>
            <pc:docMk/>
            <pc:sldMk cId="0" sldId="351"/>
            <ac:grpSpMk id="46088" creationId="{88C9B83F-64CD-41C1-925F-A08801FFD0BD}"/>
          </ac:grpSpMkLst>
        </pc:grpChg>
        <pc:picChg chg="mod">
          <ac:chgData name="yan Zhixiong" userId="babf523babd614c7" providerId="LiveId" clId="{43D759F1-A25A-9E46-B04A-72676CCB7CAA}" dt="2022-10-21T01:28:29.989" v="85" actId="26606"/>
          <ac:picMkLst>
            <pc:docMk/>
            <pc:sldMk cId="0" sldId="351"/>
            <ac:picMk id="46083" creationId="{AA1F9A7A-5165-1B46-A592-4D28447ABE8A}"/>
          </ac:picMkLst>
        </pc:picChg>
      </pc:sldChg>
      <pc:sldChg chg="addSp modSp mod modTransition setBg">
        <pc:chgData name="yan Zhixiong" userId="babf523babd614c7" providerId="LiveId" clId="{43D759F1-A25A-9E46-B04A-72676CCB7CAA}" dt="2022-10-21T01:28:38.148" v="87" actId="26606"/>
        <pc:sldMkLst>
          <pc:docMk/>
          <pc:sldMk cId="0" sldId="352"/>
        </pc:sldMkLst>
        <pc:spChg chg="mod">
          <ac:chgData name="yan Zhixiong" userId="babf523babd614c7" providerId="LiveId" clId="{43D759F1-A25A-9E46-B04A-72676CCB7CAA}" dt="2022-10-21T01:28:38.148" v="87" actId="26606"/>
          <ac:spMkLst>
            <pc:docMk/>
            <pc:sldMk cId="0" sldId="352"/>
            <ac:spMk id="49153" creationId="{27807A41-0760-8C46-B4F9-E40716E2AA95}"/>
          </ac:spMkLst>
        </pc:spChg>
        <pc:spChg chg="mod ord">
          <ac:chgData name="yan Zhixiong" userId="babf523babd614c7" providerId="LiveId" clId="{43D759F1-A25A-9E46-B04A-72676CCB7CAA}" dt="2022-10-21T01:28:38.148" v="87" actId="26606"/>
          <ac:spMkLst>
            <pc:docMk/>
            <pc:sldMk cId="0" sldId="352"/>
            <ac:spMk id="49154" creationId="{62CEBAF0-FF57-3940-B9E6-8E6F5508EC96}"/>
          </ac:spMkLst>
        </pc:spChg>
        <pc:grpChg chg="add">
          <ac:chgData name="yan Zhixiong" userId="babf523babd614c7" providerId="LiveId" clId="{43D759F1-A25A-9E46-B04A-72676CCB7CAA}" dt="2022-10-21T01:28:38.148" v="87" actId="26606"/>
          <ac:grpSpMkLst>
            <pc:docMk/>
            <pc:sldMk cId="0" sldId="352"/>
            <ac:grpSpMk id="49161" creationId="{90A61547-2555-4DE2-A37F-A53E54917441}"/>
          </ac:grpSpMkLst>
        </pc:grpChg>
        <pc:picChg chg="mod ord">
          <ac:chgData name="yan Zhixiong" userId="babf523babd614c7" providerId="LiveId" clId="{43D759F1-A25A-9E46-B04A-72676CCB7CAA}" dt="2022-10-21T01:28:38.148" v="87" actId="26606"/>
          <ac:picMkLst>
            <pc:docMk/>
            <pc:sldMk cId="0" sldId="352"/>
            <ac:picMk id="49155" creationId="{776564FE-82C9-0248-9C6C-09F2ADCA4A16}"/>
          </ac:picMkLst>
        </pc:picChg>
        <pc:picChg chg="mod">
          <ac:chgData name="yan Zhixiong" userId="babf523babd614c7" providerId="LiveId" clId="{43D759F1-A25A-9E46-B04A-72676CCB7CAA}" dt="2022-10-21T01:28:38.148" v="87" actId="26606"/>
          <ac:picMkLst>
            <pc:docMk/>
            <pc:sldMk cId="0" sldId="352"/>
            <ac:picMk id="49156" creationId="{3FE319C7-EB3E-9141-9CB1-67D3666CE977}"/>
          </ac:picMkLst>
        </pc:picChg>
      </pc:sldChg>
      <pc:sldChg chg="modSp modTransition">
        <pc:chgData name="yan Zhixiong" userId="babf523babd614c7" providerId="LiveId" clId="{43D759F1-A25A-9E46-B04A-72676CCB7CAA}" dt="2022-10-21T01:12:46.454" v="25"/>
        <pc:sldMkLst>
          <pc:docMk/>
          <pc:sldMk cId="0" sldId="353"/>
        </pc:sldMkLst>
        <pc:spChg chg="mod">
          <ac:chgData name="yan Zhixiong" userId="babf523babd614c7" providerId="LiveId" clId="{43D759F1-A25A-9E46-B04A-72676CCB7CAA}" dt="2022-10-21T01:12:46.454" v="25"/>
          <ac:spMkLst>
            <pc:docMk/>
            <pc:sldMk cId="0" sldId="353"/>
            <ac:spMk id="50177" creationId="{2BC47134-6E5F-DD43-AC3D-7053C4EBC7F1}"/>
          </ac:spMkLst>
        </pc:spChg>
        <pc:spChg chg="mod">
          <ac:chgData name="yan Zhixiong" userId="babf523babd614c7" providerId="LiveId" clId="{43D759F1-A25A-9E46-B04A-72676CCB7CAA}" dt="2022-10-21T01:12:46.454" v="25"/>
          <ac:spMkLst>
            <pc:docMk/>
            <pc:sldMk cId="0" sldId="353"/>
            <ac:spMk id="50178" creationId="{E22F715A-8320-854F-A735-D09A4DA89147}"/>
          </ac:spMkLst>
        </pc:spChg>
        <pc:spChg chg="mod">
          <ac:chgData name="yan Zhixiong" userId="babf523babd614c7" providerId="LiveId" clId="{43D759F1-A25A-9E46-B04A-72676CCB7CAA}" dt="2022-10-21T01:12:46.454" v="25"/>
          <ac:spMkLst>
            <pc:docMk/>
            <pc:sldMk cId="0" sldId="353"/>
            <ac:spMk id="50179" creationId="{B7A10AAC-83A2-474B-9033-0168323838A9}"/>
          </ac:spMkLst>
        </pc:spChg>
      </pc:sldChg>
      <pc:sldChg chg="modSp mod modTransition">
        <pc:chgData name="yan Zhixiong" userId="babf523babd614c7" providerId="LiveId" clId="{43D759F1-A25A-9E46-B04A-72676CCB7CAA}" dt="2022-10-21T01:29:35.147" v="90" actId="207"/>
        <pc:sldMkLst>
          <pc:docMk/>
          <pc:sldMk cId="0" sldId="354"/>
        </pc:sldMkLst>
        <pc:spChg chg="mod">
          <ac:chgData name="yan Zhixiong" userId="babf523babd614c7" providerId="LiveId" clId="{43D759F1-A25A-9E46-B04A-72676CCB7CAA}" dt="2022-10-21T01:29:35.147" v="90" actId="207"/>
          <ac:spMkLst>
            <pc:docMk/>
            <pc:sldMk cId="0" sldId="354"/>
            <ac:spMk id="58369" creationId="{1D414012-AFC5-204E-9E0F-426DA07C6CD1}"/>
          </ac:spMkLst>
        </pc:spChg>
        <pc:spChg chg="mod">
          <ac:chgData name="yan Zhixiong" userId="babf523babd614c7" providerId="LiveId" clId="{43D759F1-A25A-9E46-B04A-72676CCB7CAA}" dt="2022-10-21T01:12:46.454" v="25"/>
          <ac:spMkLst>
            <pc:docMk/>
            <pc:sldMk cId="0" sldId="354"/>
            <ac:spMk id="58370" creationId="{BD0469BF-D834-7444-B839-A03248687D52}"/>
          </ac:spMkLst>
        </pc:spChg>
        <pc:spChg chg="mod">
          <ac:chgData name="yan Zhixiong" userId="babf523babd614c7" providerId="LiveId" clId="{43D759F1-A25A-9E46-B04A-72676CCB7CAA}" dt="2022-10-21T01:12:46.454" v="25"/>
          <ac:spMkLst>
            <pc:docMk/>
            <pc:sldMk cId="0" sldId="354"/>
            <ac:spMk id="58371" creationId="{BA449E06-4B84-A343-8EF8-D7B64C9D28B8}"/>
          </ac:spMkLst>
        </pc:spChg>
      </pc:sldChg>
      <pc:sldChg chg="modSp mod modTransition">
        <pc:chgData name="yan Zhixiong" userId="babf523babd614c7" providerId="LiveId" clId="{43D759F1-A25A-9E46-B04A-72676CCB7CAA}" dt="2022-10-21T01:12:49.949" v="36" actId="27636"/>
        <pc:sldMkLst>
          <pc:docMk/>
          <pc:sldMk cId="0" sldId="355"/>
        </pc:sldMkLst>
        <pc:spChg chg="mod">
          <ac:chgData name="yan Zhixiong" userId="babf523babd614c7" providerId="LiveId" clId="{43D759F1-A25A-9E46-B04A-72676CCB7CAA}" dt="2022-10-21T01:12:49.949" v="36" actId="27636"/>
          <ac:spMkLst>
            <pc:docMk/>
            <pc:sldMk cId="0" sldId="355"/>
            <ac:spMk id="25604" creationId="{47C9ED53-B079-CE48-B472-9F73F40C90AC}"/>
          </ac:spMkLst>
        </pc:spChg>
        <pc:spChg chg="mod">
          <ac:chgData name="yan Zhixiong" userId="babf523babd614c7" providerId="LiveId" clId="{43D759F1-A25A-9E46-B04A-72676CCB7CAA}" dt="2022-10-21T01:12:46.454" v="25"/>
          <ac:spMkLst>
            <pc:docMk/>
            <pc:sldMk cId="0" sldId="355"/>
            <ac:spMk id="60418" creationId="{67A93A6C-E637-DE45-8F72-5AD2885FA262}"/>
          </ac:spMkLst>
        </pc:spChg>
        <pc:spChg chg="mod">
          <ac:chgData name="yan Zhixiong" userId="babf523babd614c7" providerId="LiveId" clId="{43D759F1-A25A-9E46-B04A-72676CCB7CAA}" dt="2022-10-21T01:12:46.454" v="25"/>
          <ac:spMkLst>
            <pc:docMk/>
            <pc:sldMk cId="0" sldId="355"/>
            <ac:spMk id="60419" creationId="{DD19E71C-3A9C-EF41-BB7E-B90BC02C2C2E}"/>
          </ac:spMkLst>
        </pc:spChg>
      </pc:sldChg>
      <pc:sldChg chg="modSp mod modTransition">
        <pc:chgData name="yan Zhixiong" userId="babf523babd614c7" providerId="LiveId" clId="{43D759F1-A25A-9E46-B04A-72676CCB7CAA}" dt="2022-10-21T01:12:49.720" v="35" actId="27636"/>
        <pc:sldMkLst>
          <pc:docMk/>
          <pc:sldMk cId="0" sldId="356"/>
        </pc:sldMkLst>
        <pc:spChg chg="mod">
          <ac:chgData name="yan Zhixiong" userId="babf523babd614c7" providerId="LiveId" clId="{43D759F1-A25A-9E46-B04A-72676CCB7CAA}" dt="2022-10-21T01:12:49.720" v="35" actId="27636"/>
          <ac:spMkLst>
            <pc:docMk/>
            <pc:sldMk cId="0" sldId="356"/>
            <ac:spMk id="61441" creationId="{0F09BD68-A119-8543-9677-28D4946341A9}"/>
          </ac:spMkLst>
        </pc:spChg>
        <pc:spChg chg="mod">
          <ac:chgData name="yan Zhixiong" userId="babf523babd614c7" providerId="LiveId" clId="{43D759F1-A25A-9E46-B04A-72676CCB7CAA}" dt="2022-10-21T01:12:46.454" v="25"/>
          <ac:spMkLst>
            <pc:docMk/>
            <pc:sldMk cId="0" sldId="356"/>
            <ac:spMk id="61442" creationId="{9548912A-8D06-0246-99B4-F4F2B7E2E8A7}"/>
          </ac:spMkLst>
        </pc:spChg>
        <pc:spChg chg="mod">
          <ac:chgData name="yan Zhixiong" userId="babf523babd614c7" providerId="LiveId" clId="{43D759F1-A25A-9E46-B04A-72676CCB7CAA}" dt="2022-10-21T01:12:46.454" v="25"/>
          <ac:spMkLst>
            <pc:docMk/>
            <pc:sldMk cId="0" sldId="356"/>
            <ac:spMk id="61443" creationId="{46AB76ED-06CF-B643-B6E4-B8A1D7BFE0AC}"/>
          </ac:spMkLst>
        </pc:spChg>
      </pc:sldChg>
      <pc:sldChg chg="modSp modTransition">
        <pc:chgData name="yan Zhixiong" userId="babf523babd614c7" providerId="LiveId" clId="{43D759F1-A25A-9E46-B04A-72676CCB7CAA}" dt="2022-10-21T01:30:48.652" v="97" actId="14100"/>
        <pc:sldMkLst>
          <pc:docMk/>
          <pc:sldMk cId="0" sldId="357"/>
        </pc:sldMkLst>
        <pc:spChg chg="mod">
          <ac:chgData name="yan Zhixiong" userId="babf523babd614c7" providerId="LiveId" clId="{43D759F1-A25A-9E46-B04A-72676CCB7CAA}" dt="2022-10-21T01:12:46.454" v="25"/>
          <ac:spMkLst>
            <pc:docMk/>
            <pc:sldMk cId="0" sldId="357"/>
            <ac:spMk id="64513" creationId="{8EB8B939-C9DC-B04D-B9C3-8F607FBA5F0C}"/>
          </ac:spMkLst>
        </pc:spChg>
        <pc:spChg chg="mod">
          <ac:chgData name="yan Zhixiong" userId="babf523babd614c7" providerId="LiveId" clId="{43D759F1-A25A-9E46-B04A-72676CCB7CAA}" dt="2022-10-21T01:30:48.652" v="97" actId="14100"/>
          <ac:spMkLst>
            <pc:docMk/>
            <pc:sldMk cId="0" sldId="357"/>
            <ac:spMk id="64514" creationId="{0885F361-C2E6-784E-8939-E7599EF32C4C}"/>
          </ac:spMkLst>
        </pc:spChg>
      </pc:sldChg>
      <pc:sldChg chg="addSp delSp modSp mod modTransition setBg">
        <pc:chgData name="yan Zhixiong" userId="babf523babd614c7" providerId="LiveId" clId="{43D759F1-A25A-9E46-B04A-72676CCB7CAA}" dt="2022-10-21T01:30:26.218" v="94" actId="26606"/>
        <pc:sldMkLst>
          <pc:docMk/>
          <pc:sldMk cId="0" sldId="358"/>
        </pc:sldMkLst>
        <pc:spChg chg="mod ord">
          <ac:chgData name="yan Zhixiong" userId="babf523babd614c7" providerId="LiveId" clId="{43D759F1-A25A-9E46-B04A-72676CCB7CAA}" dt="2022-10-21T01:30:26.218" v="94" actId="26606"/>
          <ac:spMkLst>
            <pc:docMk/>
            <pc:sldMk cId="0" sldId="358"/>
            <ac:spMk id="63489" creationId="{B5986724-0878-1341-B616-8356D0E267F0}"/>
          </ac:spMkLst>
        </pc:spChg>
        <pc:spChg chg="del">
          <ac:chgData name="yan Zhixiong" userId="babf523babd614c7" providerId="LiveId" clId="{43D759F1-A25A-9E46-B04A-72676CCB7CAA}" dt="2022-10-21T01:30:26.218" v="94" actId="26606"/>
          <ac:spMkLst>
            <pc:docMk/>
            <pc:sldMk cId="0" sldId="358"/>
            <ac:spMk id="63490" creationId="{8BA58A24-4EEB-274B-9477-84D23A8BBA7C}"/>
          </ac:spMkLst>
        </pc:spChg>
        <pc:spChg chg="mod">
          <ac:chgData name="yan Zhixiong" userId="babf523babd614c7" providerId="LiveId" clId="{43D759F1-A25A-9E46-B04A-72676CCB7CAA}" dt="2022-10-21T01:30:26.218" v="94" actId="26606"/>
          <ac:spMkLst>
            <pc:docMk/>
            <pc:sldMk cId="0" sldId="358"/>
            <ac:spMk id="63491" creationId="{95090584-7896-784A-9BAE-7A6ECCC4791F}"/>
          </ac:spMkLst>
        </pc:spChg>
        <pc:spChg chg="add">
          <ac:chgData name="yan Zhixiong" userId="babf523babd614c7" providerId="LiveId" clId="{43D759F1-A25A-9E46-B04A-72676CCB7CAA}" dt="2022-10-21T01:30:26.218" v="94" actId="26606"/>
          <ac:spMkLst>
            <pc:docMk/>
            <pc:sldMk cId="0" sldId="358"/>
            <ac:spMk id="63509" creationId="{9F4444CE-BC8D-4D61-B303-4C05614E62AB}"/>
          </ac:spMkLst>
        </pc:spChg>
        <pc:spChg chg="add">
          <ac:chgData name="yan Zhixiong" userId="babf523babd614c7" providerId="LiveId" clId="{43D759F1-A25A-9E46-B04A-72676CCB7CAA}" dt="2022-10-21T01:30:26.218" v="94" actId="26606"/>
          <ac:spMkLst>
            <pc:docMk/>
            <pc:sldMk cId="0" sldId="358"/>
            <ac:spMk id="63511" creationId="{73772B81-181F-48B7-8826-4D9686D15DF5}"/>
          </ac:spMkLst>
        </pc:spChg>
        <pc:spChg chg="add">
          <ac:chgData name="yan Zhixiong" userId="babf523babd614c7" providerId="LiveId" clId="{43D759F1-A25A-9E46-B04A-72676CCB7CAA}" dt="2022-10-21T01:30:26.218" v="94" actId="26606"/>
          <ac:spMkLst>
            <pc:docMk/>
            <pc:sldMk cId="0" sldId="358"/>
            <ac:spMk id="63513" creationId="{B2205F6E-03C6-4E92-877C-E2482F6599AA}"/>
          </ac:spMkLst>
        </pc:spChg>
        <pc:grpChg chg="add">
          <ac:chgData name="yan Zhixiong" userId="babf523babd614c7" providerId="LiveId" clId="{43D759F1-A25A-9E46-B04A-72676CCB7CAA}" dt="2022-10-21T01:30:26.218" v="94" actId="26606"/>
          <ac:grpSpMkLst>
            <pc:docMk/>
            <pc:sldMk cId="0" sldId="358"/>
            <ac:grpSpMk id="63497" creationId="{D920209C-E85B-4D6F-A56F-724F5ADA811C}"/>
          </ac:grpSpMkLst>
        </pc:grpChg>
        <pc:graphicFrameChg chg="add">
          <ac:chgData name="yan Zhixiong" userId="babf523babd614c7" providerId="LiveId" clId="{43D759F1-A25A-9E46-B04A-72676CCB7CAA}" dt="2022-10-21T01:30:26.218" v="94" actId="26606"/>
          <ac:graphicFrameMkLst>
            <pc:docMk/>
            <pc:sldMk cId="0" sldId="358"/>
            <ac:graphicFrameMk id="63493" creationId="{EA7A7E40-523C-ED16-3351-27C60426BFA6}"/>
          </ac:graphicFrameMkLst>
        </pc:graphicFrameChg>
      </pc:sldChg>
      <pc:sldChg chg="addSp modSp mod modTransition setBg">
        <pc:chgData name="yan Zhixiong" userId="babf523babd614c7" providerId="LiveId" clId="{43D759F1-A25A-9E46-B04A-72676CCB7CAA}" dt="2022-10-21T01:31:14.466" v="99" actId="27636"/>
        <pc:sldMkLst>
          <pc:docMk/>
          <pc:sldMk cId="0" sldId="359"/>
        </pc:sldMkLst>
        <pc:spChg chg="mod">
          <ac:chgData name="yan Zhixiong" userId="babf523babd614c7" providerId="LiveId" clId="{43D759F1-A25A-9E46-B04A-72676CCB7CAA}" dt="2022-10-21T01:31:14.402" v="98" actId="26606"/>
          <ac:spMkLst>
            <pc:docMk/>
            <pc:sldMk cId="0" sldId="359"/>
            <ac:spMk id="65537" creationId="{9CBDBCA2-C3C6-BB49-95A0-59658647E364}"/>
          </ac:spMkLst>
        </pc:spChg>
        <pc:spChg chg="mod">
          <ac:chgData name="yan Zhixiong" userId="babf523babd614c7" providerId="LiveId" clId="{43D759F1-A25A-9E46-B04A-72676CCB7CAA}" dt="2022-10-21T01:31:14.466" v="99" actId="27636"/>
          <ac:spMkLst>
            <pc:docMk/>
            <pc:sldMk cId="0" sldId="359"/>
            <ac:spMk id="65538" creationId="{1ED2D3A5-38F6-114F-8001-DD378B498F1E}"/>
          </ac:spMkLst>
        </pc:spChg>
        <pc:spChg chg="mod">
          <ac:chgData name="yan Zhixiong" userId="babf523babd614c7" providerId="LiveId" clId="{43D759F1-A25A-9E46-B04A-72676CCB7CAA}" dt="2022-10-21T01:31:14.402" v="98" actId="26606"/>
          <ac:spMkLst>
            <pc:docMk/>
            <pc:sldMk cId="0" sldId="359"/>
            <ac:spMk id="65539" creationId="{24944C4C-7885-0340-8A9A-223A8D7E5C5D}"/>
          </ac:spMkLst>
        </pc:spChg>
        <pc:spChg chg="add">
          <ac:chgData name="yan Zhixiong" userId="babf523babd614c7" providerId="LiveId" clId="{43D759F1-A25A-9E46-B04A-72676CCB7CAA}" dt="2022-10-21T01:31:14.402" v="98" actId="26606"/>
          <ac:spMkLst>
            <pc:docMk/>
            <pc:sldMk cId="0" sldId="359"/>
            <ac:spMk id="65544" creationId="{8DF4D7F6-81B5-452A-9CE6-76D81F91D41B}"/>
          </ac:spMkLst>
        </pc:spChg>
        <pc:spChg chg="add">
          <ac:chgData name="yan Zhixiong" userId="babf523babd614c7" providerId="LiveId" clId="{43D759F1-A25A-9E46-B04A-72676CCB7CAA}" dt="2022-10-21T01:31:14.402" v="98" actId="26606"/>
          <ac:spMkLst>
            <pc:docMk/>
            <pc:sldMk cId="0" sldId="359"/>
            <ac:spMk id="65546" creationId="{4600514D-20FB-4559-97DC-D1DC39E6C3DE}"/>
          </ac:spMkLst>
        </pc:spChg>
        <pc:spChg chg="add">
          <ac:chgData name="yan Zhixiong" userId="babf523babd614c7" providerId="LiveId" clId="{43D759F1-A25A-9E46-B04A-72676CCB7CAA}" dt="2022-10-21T01:31:14.402" v="98" actId="26606"/>
          <ac:spMkLst>
            <pc:docMk/>
            <pc:sldMk cId="0" sldId="359"/>
            <ac:spMk id="65548" creationId="{266F638A-E405-4AC0-B984-72E5813B0DD1}"/>
          </ac:spMkLst>
        </pc:spChg>
        <pc:spChg chg="add">
          <ac:chgData name="yan Zhixiong" userId="babf523babd614c7" providerId="LiveId" clId="{43D759F1-A25A-9E46-B04A-72676CCB7CAA}" dt="2022-10-21T01:31:14.402" v="98" actId="26606"/>
          <ac:spMkLst>
            <pc:docMk/>
            <pc:sldMk cId="0" sldId="359"/>
            <ac:spMk id="65554" creationId="{27B538D5-95DB-47ED-9CB4-34AE5BF78E6B}"/>
          </ac:spMkLst>
        </pc:spChg>
        <pc:cxnChg chg="add">
          <ac:chgData name="yan Zhixiong" userId="babf523babd614c7" providerId="LiveId" clId="{43D759F1-A25A-9E46-B04A-72676CCB7CAA}" dt="2022-10-21T01:31:14.402" v="98" actId="26606"/>
          <ac:cxnSpMkLst>
            <pc:docMk/>
            <pc:sldMk cId="0" sldId="359"/>
            <ac:cxnSpMk id="65550" creationId="{7D1CBE93-B17D-4509-843C-82287C38032A}"/>
          </ac:cxnSpMkLst>
        </pc:cxnChg>
        <pc:cxnChg chg="add">
          <ac:chgData name="yan Zhixiong" userId="babf523babd614c7" providerId="LiveId" clId="{43D759F1-A25A-9E46-B04A-72676CCB7CAA}" dt="2022-10-21T01:31:14.402" v="98" actId="26606"/>
          <ac:cxnSpMkLst>
            <pc:docMk/>
            <pc:sldMk cId="0" sldId="359"/>
            <ac:cxnSpMk id="65552" creationId="{AE6277B4-6A43-48AB-89B2-3442221619CC}"/>
          </ac:cxnSpMkLst>
        </pc:cxnChg>
      </pc:sldChg>
      <pc:sldChg chg="modSp modTransition">
        <pc:chgData name="yan Zhixiong" userId="babf523babd614c7" providerId="LiveId" clId="{43D759F1-A25A-9E46-B04A-72676CCB7CAA}" dt="2022-10-21T01:31:29.791" v="100" actId="14100"/>
        <pc:sldMkLst>
          <pc:docMk/>
          <pc:sldMk cId="0" sldId="360"/>
        </pc:sldMkLst>
        <pc:spChg chg="mod">
          <ac:chgData name="yan Zhixiong" userId="babf523babd614c7" providerId="LiveId" clId="{43D759F1-A25A-9E46-B04A-72676CCB7CAA}" dt="2022-10-21T01:12:46.454" v="25"/>
          <ac:spMkLst>
            <pc:docMk/>
            <pc:sldMk cId="0" sldId="360"/>
            <ac:spMk id="67585" creationId="{5E40D8C5-D38B-A444-8B36-E8B4697BFD36}"/>
          </ac:spMkLst>
        </pc:spChg>
        <pc:spChg chg="mod">
          <ac:chgData name="yan Zhixiong" userId="babf523babd614c7" providerId="LiveId" clId="{43D759F1-A25A-9E46-B04A-72676CCB7CAA}" dt="2022-10-21T01:12:46.454" v="25"/>
          <ac:spMkLst>
            <pc:docMk/>
            <pc:sldMk cId="0" sldId="360"/>
            <ac:spMk id="67586" creationId="{36BC1686-938D-8F47-81F2-94B35C56D86F}"/>
          </ac:spMkLst>
        </pc:spChg>
        <pc:picChg chg="mod">
          <ac:chgData name="yan Zhixiong" userId="babf523babd614c7" providerId="LiveId" clId="{43D759F1-A25A-9E46-B04A-72676CCB7CAA}" dt="2022-10-21T01:31:29.791" v="100" actId="14100"/>
          <ac:picMkLst>
            <pc:docMk/>
            <pc:sldMk cId="0" sldId="360"/>
            <ac:picMk id="67587" creationId="{72FB9E81-1993-5A41-A4AF-909DA9A29E58}"/>
          </ac:picMkLst>
        </pc:picChg>
      </pc:sldChg>
      <pc:sldChg chg="modSp mod modTransition">
        <pc:chgData name="yan Zhixiong" userId="babf523babd614c7" providerId="LiveId" clId="{43D759F1-A25A-9E46-B04A-72676CCB7CAA}" dt="2022-10-21T01:12:50.159" v="38" actId="27636"/>
        <pc:sldMkLst>
          <pc:docMk/>
          <pc:sldMk cId="0" sldId="361"/>
        </pc:sldMkLst>
        <pc:spChg chg="mod">
          <ac:chgData name="yan Zhixiong" userId="babf523babd614c7" providerId="LiveId" clId="{43D759F1-A25A-9E46-B04A-72676CCB7CAA}" dt="2022-10-21T01:12:46.454" v="25"/>
          <ac:spMkLst>
            <pc:docMk/>
            <pc:sldMk cId="0" sldId="361"/>
            <ac:spMk id="68609" creationId="{887897F6-B124-AE49-AE40-35017231E229}"/>
          </ac:spMkLst>
        </pc:spChg>
        <pc:spChg chg="mod">
          <ac:chgData name="yan Zhixiong" userId="babf523babd614c7" providerId="LiveId" clId="{43D759F1-A25A-9E46-B04A-72676CCB7CAA}" dt="2022-10-21T01:12:50.159" v="38" actId="27636"/>
          <ac:spMkLst>
            <pc:docMk/>
            <pc:sldMk cId="0" sldId="361"/>
            <ac:spMk id="68610" creationId="{08A8D554-9602-8E43-8850-9CB8C7D21B3C}"/>
          </ac:spMkLst>
        </pc:spChg>
        <pc:spChg chg="mod">
          <ac:chgData name="yan Zhixiong" userId="babf523babd614c7" providerId="LiveId" clId="{43D759F1-A25A-9E46-B04A-72676CCB7CAA}" dt="2022-10-21T01:12:46.454" v="25"/>
          <ac:spMkLst>
            <pc:docMk/>
            <pc:sldMk cId="0" sldId="361"/>
            <ac:spMk id="68611" creationId="{15FAF6FB-2D90-A94E-B2E8-301A2D3884F7}"/>
          </ac:spMkLst>
        </pc:spChg>
      </pc:sldChg>
      <pc:sldChg chg="addSp modSp mod modTransition setBg">
        <pc:chgData name="yan Zhixiong" userId="babf523babd614c7" providerId="LiveId" clId="{43D759F1-A25A-9E46-B04A-72676CCB7CAA}" dt="2022-10-21T01:31:59.774" v="101" actId="26606"/>
        <pc:sldMkLst>
          <pc:docMk/>
          <pc:sldMk cId="0" sldId="362"/>
        </pc:sldMkLst>
        <pc:spChg chg="mod">
          <ac:chgData name="yan Zhixiong" userId="babf523babd614c7" providerId="LiveId" clId="{43D759F1-A25A-9E46-B04A-72676CCB7CAA}" dt="2022-10-21T01:31:59.774" v="101" actId="26606"/>
          <ac:spMkLst>
            <pc:docMk/>
            <pc:sldMk cId="0" sldId="362"/>
            <ac:spMk id="70657" creationId="{F8F56D07-4865-6440-B62F-4B0FC5E988F1}"/>
          </ac:spMkLst>
        </pc:spChg>
        <pc:spChg chg="mod">
          <ac:chgData name="yan Zhixiong" userId="babf523babd614c7" providerId="LiveId" clId="{43D759F1-A25A-9E46-B04A-72676CCB7CAA}" dt="2022-10-21T01:31:59.774" v="101" actId="26606"/>
          <ac:spMkLst>
            <pc:docMk/>
            <pc:sldMk cId="0" sldId="362"/>
            <ac:spMk id="70658" creationId="{59B2DDCF-763E-144A-B9ED-E3CBA7A54355}"/>
          </ac:spMkLst>
        </pc:spChg>
        <pc:spChg chg="mod">
          <ac:chgData name="yan Zhixiong" userId="babf523babd614c7" providerId="LiveId" clId="{43D759F1-A25A-9E46-B04A-72676CCB7CAA}" dt="2022-10-21T01:31:59.774" v="101" actId="26606"/>
          <ac:spMkLst>
            <pc:docMk/>
            <pc:sldMk cId="0" sldId="362"/>
            <ac:spMk id="70659" creationId="{FE13D313-1C64-914A-B08B-1859EE496CE7}"/>
          </ac:spMkLst>
        </pc:spChg>
        <pc:spChg chg="add">
          <ac:chgData name="yan Zhixiong" userId="babf523babd614c7" providerId="LiveId" clId="{43D759F1-A25A-9E46-B04A-72676CCB7CAA}" dt="2022-10-21T01:31:59.774" v="101" actId="26606"/>
          <ac:spMkLst>
            <pc:docMk/>
            <pc:sldMk cId="0" sldId="362"/>
            <ac:spMk id="70664" creationId="{603AE127-802C-459A-A612-DB85B67F0DC0}"/>
          </ac:spMkLst>
        </pc:spChg>
        <pc:spChg chg="add">
          <ac:chgData name="yan Zhixiong" userId="babf523babd614c7" providerId="LiveId" clId="{43D759F1-A25A-9E46-B04A-72676CCB7CAA}" dt="2022-10-21T01:31:59.774" v="101" actId="26606"/>
          <ac:spMkLst>
            <pc:docMk/>
            <pc:sldMk cId="0" sldId="362"/>
            <ac:spMk id="70666" creationId="{9323D83D-50D6-4040-A58B-FCEA340F886A}"/>
          </ac:spMkLst>
        </pc:spChg>
        <pc:spChg chg="add">
          <ac:chgData name="yan Zhixiong" userId="babf523babd614c7" providerId="LiveId" clId="{43D759F1-A25A-9E46-B04A-72676CCB7CAA}" dt="2022-10-21T01:31:59.774" v="101" actId="26606"/>
          <ac:spMkLst>
            <pc:docMk/>
            <pc:sldMk cId="0" sldId="362"/>
            <ac:spMk id="70670" creationId="{F10FD715-4DCE-4779-B634-EC78315EA213}"/>
          </ac:spMkLst>
        </pc:spChg>
        <pc:cxnChg chg="add">
          <ac:chgData name="yan Zhixiong" userId="babf523babd614c7" providerId="LiveId" clId="{43D759F1-A25A-9E46-B04A-72676CCB7CAA}" dt="2022-10-21T01:31:59.774" v="101" actId="26606"/>
          <ac:cxnSpMkLst>
            <pc:docMk/>
            <pc:sldMk cId="0" sldId="362"/>
            <ac:cxnSpMk id="70668" creationId="{1A1FE6BB-DFB2-4080-9B5E-076EF5DDE67B}"/>
          </ac:cxnSpMkLst>
        </pc:cxnChg>
      </pc:sldChg>
      <pc:sldChg chg="del">
        <pc:chgData name="yan Zhixiong" userId="babf523babd614c7" providerId="LiveId" clId="{43D759F1-A25A-9E46-B04A-72676CCB7CAA}" dt="2022-10-20T13:49:10.110" v="15" actId="2696"/>
        <pc:sldMkLst>
          <pc:docMk/>
          <pc:sldMk cId="0" sldId="363"/>
        </pc:sldMkLst>
      </pc:sldChg>
      <pc:sldChg chg="addSp modSp mod modTransition setBg">
        <pc:chgData name="yan Zhixiong" userId="babf523babd614c7" providerId="LiveId" clId="{43D759F1-A25A-9E46-B04A-72676CCB7CAA}" dt="2022-10-21T01:32:47.244" v="107" actId="26606"/>
        <pc:sldMkLst>
          <pc:docMk/>
          <pc:sldMk cId="0" sldId="364"/>
        </pc:sldMkLst>
        <pc:spChg chg="mod">
          <ac:chgData name="yan Zhixiong" userId="babf523babd614c7" providerId="LiveId" clId="{43D759F1-A25A-9E46-B04A-72676CCB7CAA}" dt="2022-10-21T01:32:47.244" v="107" actId="26606"/>
          <ac:spMkLst>
            <pc:docMk/>
            <pc:sldMk cId="0" sldId="364"/>
            <ac:spMk id="74753" creationId="{4D5D07FD-1E65-D54A-9A9C-B822C5C7CF99}"/>
          </ac:spMkLst>
        </pc:spChg>
        <pc:spChg chg="mod">
          <ac:chgData name="yan Zhixiong" userId="babf523babd614c7" providerId="LiveId" clId="{43D759F1-A25A-9E46-B04A-72676CCB7CAA}" dt="2022-10-21T01:32:47.244" v="107" actId="26606"/>
          <ac:spMkLst>
            <pc:docMk/>
            <pc:sldMk cId="0" sldId="364"/>
            <ac:spMk id="74754" creationId="{4A20EA3C-C9A0-0547-9ACC-A832F007DFFD}"/>
          </ac:spMkLst>
        </pc:spChg>
        <pc:spChg chg="mod">
          <ac:chgData name="yan Zhixiong" userId="babf523babd614c7" providerId="LiveId" clId="{43D759F1-A25A-9E46-B04A-72676CCB7CAA}" dt="2022-10-21T01:32:47.244" v="107" actId="26606"/>
          <ac:spMkLst>
            <pc:docMk/>
            <pc:sldMk cId="0" sldId="364"/>
            <ac:spMk id="74755" creationId="{4BEFAC7D-1725-5645-930A-F24EA3EA6BB1}"/>
          </ac:spMkLst>
        </pc:spChg>
        <pc:spChg chg="add">
          <ac:chgData name="yan Zhixiong" userId="babf523babd614c7" providerId="LiveId" clId="{43D759F1-A25A-9E46-B04A-72676CCB7CAA}" dt="2022-10-21T01:32:47.244" v="107" actId="26606"/>
          <ac:spMkLst>
            <pc:docMk/>
            <pc:sldMk cId="0" sldId="364"/>
            <ac:spMk id="74760" creationId="{603AE127-802C-459A-A612-DB85B67F0DC0}"/>
          </ac:spMkLst>
        </pc:spChg>
        <pc:spChg chg="add">
          <ac:chgData name="yan Zhixiong" userId="babf523babd614c7" providerId="LiveId" clId="{43D759F1-A25A-9E46-B04A-72676CCB7CAA}" dt="2022-10-21T01:32:47.244" v="107" actId="26606"/>
          <ac:spMkLst>
            <pc:docMk/>
            <pc:sldMk cId="0" sldId="364"/>
            <ac:spMk id="74762" creationId="{9323D83D-50D6-4040-A58B-FCEA340F886A}"/>
          </ac:spMkLst>
        </pc:spChg>
        <pc:spChg chg="add">
          <ac:chgData name="yan Zhixiong" userId="babf523babd614c7" providerId="LiveId" clId="{43D759F1-A25A-9E46-B04A-72676CCB7CAA}" dt="2022-10-21T01:32:47.244" v="107" actId="26606"/>
          <ac:spMkLst>
            <pc:docMk/>
            <pc:sldMk cId="0" sldId="364"/>
            <ac:spMk id="74766" creationId="{F10FD715-4DCE-4779-B634-EC78315EA213}"/>
          </ac:spMkLst>
        </pc:spChg>
        <pc:cxnChg chg="add">
          <ac:chgData name="yan Zhixiong" userId="babf523babd614c7" providerId="LiveId" clId="{43D759F1-A25A-9E46-B04A-72676CCB7CAA}" dt="2022-10-21T01:32:47.244" v="107" actId="26606"/>
          <ac:cxnSpMkLst>
            <pc:docMk/>
            <pc:sldMk cId="0" sldId="364"/>
            <ac:cxnSpMk id="74764" creationId="{1A1FE6BB-DFB2-4080-9B5E-076EF5DDE67B}"/>
          </ac:cxnSpMkLst>
        </pc:cxnChg>
      </pc:sldChg>
      <pc:sldChg chg="modSp modTransition">
        <pc:chgData name="yan Zhixiong" userId="babf523babd614c7" providerId="LiveId" clId="{43D759F1-A25A-9E46-B04A-72676CCB7CAA}" dt="2022-10-21T01:12:46.454" v="25"/>
        <pc:sldMkLst>
          <pc:docMk/>
          <pc:sldMk cId="0" sldId="365"/>
        </pc:sldMkLst>
        <pc:spChg chg="mod">
          <ac:chgData name="yan Zhixiong" userId="babf523babd614c7" providerId="LiveId" clId="{43D759F1-A25A-9E46-B04A-72676CCB7CAA}" dt="2022-10-21T01:12:46.454" v="25"/>
          <ac:spMkLst>
            <pc:docMk/>
            <pc:sldMk cId="0" sldId="365"/>
            <ac:spMk id="76801" creationId="{E0897229-4CBF-D044-BC5D-78CD139EFC35}"/>
          </ac:spMkLst>
        </pc:spChg>
        <pc:spChg chg="mod">
          <ac:chgData name="yan Zhixiong" userId="babf523babd614c7" providerId="LiveId" clId="{43D759F1-A25A-9E46-B04A-72676CCB7CAA}" dt="2022-10-21T01:12:46.454" v="25"/>
          <ac:spMkLst>
            <pc:docMk/>
            <pc:sldMk cId="0" sldId="365"/>
            <ac:spMk id="76803" creationId="{1AB6DC68-53A9-654B-9BD8-8BB990775B04}"/>
          </ac:spMkLst>
        </pc:spChg>
      </pc:sldChg>
      <pc:sldChg chg="addSp modSp mod modTransition setBg setClrOvrMap">
        <pc:chgData name="yan Zhixiong" userId="babf523babd614c7" providerId="LiveId" clId="{43D759F1-A25A-9E46-B04A-72676CCB7CAA}" dt="2022-10-21T01:33:09.480" v="108" actId="26606"/>
        <pc:sldMkLst>
          <pc:docMk/>
          <pc:sldMk cId="0" sldId="366"/>
        </pc:sldMkLst>
        <pc:spChg chg="mod">
          <ac:chgData name="yan Zhixiong" userId="babf523babd614c7" providerId="LiveId" clId="{43D759F1-A25A-9E46-B04A-72676CCB7CAA}" dt="2022-10-21T01:33:09.480" v="108" actId="26606"/>
          <ac:spMkLst>
            <pc:docMk/>
            <pc:sldMk cId="0" sldId="366"/>
            <ac:spMk id="78849" creationId="{07C6F783-D821-7547-851F-B61AB1D5A0A9}"/>
          </ac:spMkLst>
        </pc:spChg>
        <pc:spChg chg="mod ord">
          <ac:chgData name="yan Zhixiong" userId="babf523babd614c7" providerId="LiveId" clId="{43D759F1-A25A-9E46-B04A-72676CCB7CAA}" dt="2022-10-21T01:33:09.480" v="108" actId="26606"/>
          <ac:spMkLst>
            <pc:docMk/>
            <pc:sldMk cId="0" sldId="366"/>
            <ac:spMk id="78850" creationId="{94D0CB59-EFBF-1148-AF86-196AD3A3B2E1}"/>
          </ac:spMkLst>
        </pc:spChg>
        <pc:spChg chg="mod">
          <ac:chgData name="yan Zhixiong" userId="babf523babd614c7" providerId="LiveId" clId="{43D759F1-A25A-9E46-B04A-72676CCB7CAA}" dt="2022-10-21T01:33:09.480" v="108" actId="26606"/>
          <ac:spMkLst>
            <pc:docMk/>
            <pc:sldMk cId="0" sldId="366"/>
            <ac:spMk id="78851" creationId="{091EA550-3036-034E-A1E1-B1C8870175F1}"/>
          </ac:spMkLst>
        </pc:spChg>
        <pc:spChg chg="add">
          <ac:chgData name="yan Zhixiong" userId="babf523babd614c7" providerId="LiveId" clId="{43D759F1-A25A-9E46-B04A-72676CCB7CAA}" dt="2022-10-21T01:33:09.480" v="108" actId="26606"/>
          <ac:spMkLst>
            <pc:docMk/>
            <pc:sldMk cId="0" sldId="366"/>
            <ac:spMk id="78856" creationId="{86C16C40-7C29-4ACC-B851-7E08E459B596}"/>
          </ac:spMkLst>
        </pc:spChg>
        <pc:grpChg chg="add">
          <ac:chgData name="yan Zhixiong" userId="babf523babd614c7" providerId="LiveId" clId="{43D759F1-A25A-9E46-B04A-72676CCB7CAA}" dt="2022-10-21T01:33:09.480" v="108" actId="26606"/>
          <ac:grpSpMkLst>
            <pc:docMk/>
            <pc:sldMk cId="0" sldId="366"/>
            <ac:grpSpMk id="78858" creationId="{CDD733AE-DD5E-4C77-8BCD-72BF12A06BB1}"/>
          </ac:grpSpMkLst>
        </pc:grpChg>
      </pc:sldChg>
      <pc:sldChg chg="addSp modSp mod modTransition setBg">
        <pc:chgData name="yan Zhixiong" userId="babf523babd614c7" providerId="LiveId" clId="{43D759F1-A25A-9E46-B04A-72676CCB7CAA}" dt="2022-10-21T01:33:20.426" v="109" actId="26606"/>
        <pc:sldMkLst>
          <pc:docMk/>
          <pc:sldMk cId="0" sldId="367"/>
        </pc:sldMkLst>
        <pc:spChg chg="mod">
          <ac:chgData name="yan Zhixiong" userId="babf523babd614c7" providerId="LiveId" clId="{43D759F1-A25A-9E46-B04A-72676CCB7CAA}" dt="2022-10-21T01:33:20.426" v="109" actId="26606"/>
          <ac:spMkLst>
            <pc:docMk/>
            <pc:sldMk cId="0" sldId="367"/>
            <ac:spMk id="80897" creationId="{00B10079-1030-2641-8A7A-986148B8281E}"/>
          </ac:spMkLst>
        </pc:spChg>
        <pc:spChg chg="mod">
          <ac:chgData name="yan Zhixiong" userId="babf523babd614c7" providerId="LiveId" clId="{43D759F1-A25A-9E46-B04A-72676CCB7CAA}" dt="2022-10-21T01:33:20.426" v="109" actId="26606"/>
          <ac:spMkLst>
            <pc:docMk/>
            <pc:sldMk cId="0" sldId="367"/>
            <ac:spMk id="80898" creationId="{8A675755-7ACA-7848-9799-AF8EB66088ED}"/>
          </ac:spMkLst>
        </pc:spChg>
        <pc:spChg chg="mod">
          <ac:chgData name="yan Zhixiong" userId="babf523babd614c7" providerId="LiveId" clId="{43D759F1-A25A-9E46-B04A-72676CCB7CAA}" dt="2022-10-21T01:33:20.426" v="109" actId="26606"/>
          <ac:spMkLst>
            <pc:docMk/>
            <pc:sldMk cId="0" sldId="367"/>
            <ac:spMk id="80899" creationId="{AB6E5C3E-76FE-384C-989D-D6C7AA115D93}"/>
          </ac:spMkLst>
        </pc:spChg>
        <pc:spChg chg="add">
          <ac:chgData name="yan Zhixiong" userId="babf523babd614c7" providerId="LiveId" clId="{43D759F1-A25A-9E46-B04A-72676CCB7CAA}" dt="2022-10-21T01:33:20.426" v="109" actId="26606"/>
          <ac:spMkLst>
            <pc:docMk/>
            <pc:sldMk cId="0" sldId="367"/>
            <ac:spMk id="80904" creationId="{603AE127-802C-459A-A612-DB85B67F0DC0}"/>
          </ac:spMkLst>
        </pc:spChg>
        <pc:spChg chg="add">
          <ac:chgData name="yan Zhixiong" userId="babf523babd614c7" providerId="LiveId" clId="{43D759F1-A25A-9E46-B04A-72676CCB7CAA}" dt="2022-10-21T01:33:20.426" v="109" actId="26606"/>
          <ac:spMkLst>
            <pc:docMk/>
            <pc:sldMk cId="0" sldId="367"/>
            <ac:spMk id="80906" creationId="{9323D83D-50D6-4040-A58B-FCEA340F886A}"/>
          </ac:spMkLst>
        </pc:spChg>
        <pc:spChg chg="add">
          <ac:chgData name="yan Zhixiong" userId="babf523babd614c7" providerId="LiveId" clId="{43D759F1-A25A-9E46-B04A-72676CCB7CAA}" dt="2022-10-21T01:33:20.426" v="109" actId="26606"/>
          <ac:spMkLst>
            <pc:docMk/>
            <pc:sldMk cId="0" sldId="367"/>
            <ac:spMk id="80910" creationId="{F10FD715-4DCE-4779-B634-EC78315EA213}"/>
          </ac:spMkLst>
        </pc:spChg>
        <pc:cxnChg chg="add">
          <ac:chgData name="yan Zhixiong" userId="babf523babd614c7" providerId="LiveId" clId="{43D759F1-A25A-9E46-B04A-72676CCB7CAA}" dt="2022-10-21T01:33:20.426" v="109" actId="26606"/>
          <ac:cxnSpMkLst>
            <pc:docMk/>
            <pc:sldMk cId="0" sldId="367"/>
            <ac:cxnSpMk id="80908" creationId="{1A1FE6BB-DFB2-4080-9B5E-076EF5DDE67B}"/>
          </ac:cxnSpMkLst>
        </pc:cxnChg>
      </pc:sldChg>
      <pc:sldChg chg="addSp modSp mod modTransition setBg">
        <pc:chgData name="yan Zhixiong" userId="babf523babd614c7" providerId="LiveId" clId="{43D759F1-A25A-9E46-B04A-72676CCB7CAA}" dt="2022-10-21T01:33:26.297" v="110" actId="26606"/>
        <pc:sldMkLst>
          <pc:docMk/>
          <pc:sldMk cId="0" sldId="368"/>
        </pc:sldMkLst>
        <pc:spChg chg="mod">
          <ac:chgData name="yan Zhixiong" userId="babf523babd614c7" providerId="LiveId" clId="{43D759F1-A25A-9E46-B04A-72676CCB7CAA}" dt="2022-10-21T01:33:26.297" v="110" actId="26606"/>
          <ac:spMkLst>
            <pc:docMk/>
            <pc:sldMk cId="0" sldId="368"/>
            <ac:spMk id="82945" creationId="{0C9E5009-A05D-AB47-886F-E56684D3D23A}"/>
          </ac:spMkLst>
        </pc:spChg>
        <pc:spChg chg="mod ord">
          <ac:chgData name="yan Zhixiong" userId="babf523babd614c7" providerId="LiveId" clId="{43D759F1-A25A-9E46-B04A-72676CCB7CAA}" dt="2022-10-21T01:33:26.297" v="110" actId="26606"/>
          <ac:spMkLst>
            <pc:docMk/>
            <pc:sldMk cId="0" sldId="368"/>
            <ac:spMk id="82946" creationId="{F40314C1-2516-AC4A-8DC8-78730C48A6A1}"/>
          </ac:spMkLst>
        </pc:spChg>
        <pc:spChg chg="mod">
          <ac:chgData name="yan Zhixiong" userId="babf523babd614c7" providerId="LiveId" clId="{43D759F1-A25A-9E46-B04A-72676CCB7CAA}" dt="2022-10-21T01:33:26.297" v="110" actId="26606"/>
          <ac:spMkLst>
            <pc:docMk/>
            <pc:sldMk cId="0" sldId="368"/>
            <ac:spMk id="82947" creationId="{518DF785-A21F-4A45-A3D8-B83317FCEEDF}"/>
          </ac:spMkLst>
        </pc:spChg>
        <pc:spChg chg="add">
          <ac:chgData name="yan Zhixiong" userId="babf523babd614c7" providerId="LiveId" clId="{43D759F1-A25A-9E46-B04A-72676CCB7CAA}" dt="2022-10-21T01:33:26.297" v="110" actId="26606"/>
          <ac:spMkLst>
            <pc:docMk/>
            <pc:sldMk cId="0" sldId="368"/>
            <ac:spMk id="82952" creationId="{E80B86A7-A1EC-475B-9166-88902B033A38}"/>
          </ac:spMkLst>
        </pc:spChg>
        <pc:spChg chg="add">
          <ac:chgData name="yan Zhixiong" userId="babf523babd614c7" providerId="LiveId" clId="{43D759F1-A25A-9E46-B04A-72676CCB7CAA}" dt="2022-10-21T01:33:26.297" v="110" actId="26606"/>
          <ac:spMkLst>
            <pc:docMk/>
            <pc:sldMk cId="0" sldId="368"/>
            <ac:spMk id="82954" creationId="{C2C29CB1-9F74-4879-A6AF-AEA67B6F1F4D}"/>
          </ac:spMkLst>
        </pc:spChg>
        <pc:spChg chg="add">
          <ac:chgData name="yan Zhixiong" userId="babf523babd614c7" providerId="LiveId" clId="{43D759F1-A25A-9E46-B04A-72676CCB7CAA}" dt="2022-10-21T01:33:26.297" v="110" actId="26606"/>
          <ac:spMkLst>
            <pc:docMk/>
            <pc:sldMk cId="0" sldId="368"/>
            <ac:spMk id="82956" creationId="{7E2C7115-5336-410C-AD71-0F0952A2E5A7}"/>
          </ac:spMkLst>
        </pc:spChg>
      </pc:sldChg>
      <pc:sldChg chg="addSp delSp modSp mod modTransition setBg">
        <pc:chgData name="yan Zhixiong" userId="babf523babd614c7" providerId="LiveId" clId="{43D759F1-A25A-9E46-B04A-72676CCB7CAA}" dt="2022-10-21T01:33:49.962" v="115" actId="26606"/>
        <pc:sldMkLst>
          <pc:docMk/>
          <pc:sldMk cId="0" sldId="369"/>
        </pc:sldMkLst>
        <pc:spChg chg="mod">
          <ac:chgData name="yan Zhixiong" userId="babf523babd614c7" providerId="LiveId" clId="{43D759F1-A25A-9E46-B04A-72676CCB7CAA}" dt="2022-10-21T01:33:49.962" v="115" actId="26606"/>
          <ac:spMkLst>
            <pc:docMk/>
            <pc:sldMk cId="0" sldId="369"/>
            <ac:spMk id="84993" creationId="{4DF1709A-C836-464C-A86A-1CF2C4814D78}"/>
          </ac:spMkLst>
        </pc:spChg>
        <pc:spChg chg="del mod">
          <ac:chgData name="yan Zhixiong" userId="babf523babd614c7" providerId="LiveId" clId="{43D759F1-A25A-9E46-B04A-72676CCB7CAA}" dt="2022-10-21T01:33:49.962" v="115" actId="26606"/>
          <ac:spMkLst>
            <pc:docMk/>
            <pc:sldMk cId="0" sldId="369"/>
            <ac:spMk id="84994" creationId="{1D1B1EC1-5FED-9344-9FDC-D775F3235B7B}"/>
          </ac:spMkLst>
        </pc:spChg>
        <pc:spChg chg="mod">
          <ac:chgData name="yan Zhixiong" userId="babf523babd614c7" providerId="LiveId" clId="{43D759F1-A25A-9E46-B04A-72676CCB7CAA}" dt="2022-10-21T01:33:49.962" v="115" actId="26606"/>
          <ac:spMkLst>
            <pc:docMk/>
            <pc:sldMk cId="0" sldId="369"/>
            <ac:spMk id="84995" creationId="{FFEE19BD-0CF3-9348-88D3-30985C236750}"/>
          </ac:spMkLst>
        </pc:spChg>
        <pc:spChg chg="add">
          <ac:chgData name="yan Zhixiong" userId="babf523babd614c7" providerId="LiveId" clId="{43D759F1-A25A-9E46-B04A-72676CCB7CAA}" dt="2022-10-21T01:33:49.962" v="115" actId="26606"/>
          <ac:spMkLst>
            <pc:docMk/>
            <pc:sldMk cId="0" sldId="369"/>
            <ac:spMk id="85001" creationId="{9F4444CE-BC8D-4D61-B303-4C05614E62AB}"/>
          </ac:spMkLst>
        </pc:spChg>
        <pc:spChg chg="add">
          <ac:chgData name="yan Zhixiong" userId="babf523babd614c7" providerId="LiveId" clId="{43D759F1-A25A-9E46-B04A-72676CCB7CAA}" dt="2022-10-21T01:33:49.962" v="115" actId="26606"/>
          <ac:spMkLst>
            <pc:docMk/>
            <pc:sldMk cId="0" sldId="369"/>
            <ac:spMk id="85003" creationId="{73772B81-181F-48B7-8826-4D9686D15DF5}"/>
          </ac:spMkLst>
        </pc:spChg>
        <pc:spChg chg="add">
          <ac:chgData name="yan Zhixiong" userId="babf523babd614c7" providerId="LiveId" clId="{43D759F1-A25A-9E46-B04A-72676CCB7CAA}" dt="2022-10-21T01:33:49.962" v="115" actId="26606"/>
          <ac:spMkLst>
            <pc:docMk/>
            <pc:sldMk cId="0" sldId="369"/>
            <ac:spMk id="85005" creationId="{B2205F6E-03C6-4E92-877C-E2482F6599AA}"/>
          </ac:spMkLst>
        </pc:spChg>
        <pc:graphicFrameChg chg="add">
          <ac:chgData name="yan Zhixiong" userId="babf523babd614c7" providerId="LiveId" clId="{43D759F1-A25A-9E46-B04A-72676CCB7CAA}" dt="2022-10-21T01:33:49.962" v="115" actId="26606"/>
          <ac:graphicFrameMkLst>
            <pc:docMk/>
            <pc:sldMk cId="0" sldId="369"/>
            <ac:graphicFrameMk id="84997" creationId="{00818A7C-466A-8411-B930-13136DE7C306}"/>
          </ac:graphicFrameMkLst>
        </pc:graphicFrameChg>
      </pc:sldChg>
      <pc:sldChg chg="addSp delSp modSp mod modTransition setBg addAnim">
        <pc:chgData name="yan Zhixiong" userId="babf523babd614c7" providerId="LiveId" clId="{43D759F1-A25A-9E46-B04A-72676CCB7CAA}" dt="2022-10-21T01:33:36.743" v="114"/>
        <pc:sldMkLst>
          <pc:docMk/>
          <pc:sldMk cId="0" sldId="370"/>
        </pc:sldMkLst>
        <pc:spChg chg="mod">
          <ac:chgData name="yan Zhixiong" userId="babf523babd614c7" providerId="LiveId" clId="{43D759F1-A25A-9E46-B04A-72676CCB7CAA}" dt="2022-10-21T01:33:36.742" v="113" actId="26606"/>
          <ac:spMkLst>
            <pc:docMk/>
            <pc:sldMk cId="0" sldId="370"/>
            <ac:spMk id="87041" creationId="{BCC728D3-A6D5-0145-AF97-DB50A221F2D5}"/>
          </ac:spMkLst>
        </pc:spChg>
        <pc:spChg chg="mod ord">
          <ac:chgData name="yan Zhixiong" userId="babf523babd614c7" providerId="LiveId" clId="{43D759F1-A25A-9E46-B04A-72676CCB7CAA}" dt="2022-10-21T01:33:36.742" v="113" actId="26606"/>
          <ac:spMkLst>
            <pc:docMk/>
            <pc:sldMk cId="0" sldId="370"/>
            <ac:spMk id="87042" creationId="{32F47FB3-EEE0-264D-A6EF-8DFD7E67B6E1}"/>
          </ac:spMkLst>
        </pc:spChg>
        <pc:grpChg chg="add del">
          <ac:chgData name="yan Zhixiong" userId="babf523babd614c7" providerId="LiveId" clId="{43D759F1-A25A-9E46-B04A-72676CCB7CAA}" dt="2022-10-21T01:33:36.732" v="112" actId="26606"/>
          <ac:grpSpMkLst>
            <pc:docMk/>
            <pc:sldMk cId="0" sldId="370"/>
            <ac:grpSpMk id="87048" creationId="{B4DE830A-B531-4A3B-96F6-0ECE88B08555}"/>
          </ac:grpSpMkLst>
        </pc:grpChg>
        <pc:grpChg chg="add">
          <ac:chgData name="yan Zhixiong" userId="babf523babd614c7" providerId="LiveId" clId="{43D759F1-A25A-9E46-B04A-72676CCB7CAA}" dt="2022-10-21T01:33:36.742" v="113" actId="26606"/>
          <ac:grpSpMkLst>
            <pc:docMk/>
            <pc:sldMk cId="0" sldId="370"/>
            <ac:grpSpMk id="87060" creationId="{88C9B83F-64CD-41C1-925F-A08801FFD0BD}"/>
          </ac:grpSpMkLst>
        </pc:grpChg>
        <pc:picChg chg="mod">
          <ac:chgData name="yan Zhixiong" userId="babf523babd614c7" providerId="LiveId" clId="{43D759F1-A25A-9E46-B04A-72676CCB7CAA}" dt="2022-10-21T01:33:36.742" v="113" actId="26606"/>
          <ac:picMkLst>
            <pc:docMk/>
            <pc:sldMk cId="0" sldId="370"/>
            <ac:picMk id="87043" creationId="{37ECAC0F-C38C-634B-A1FD-72315D4A2F28}"/>
          </ac:picMkLst>
        </pc:picChg>
      </pc:sldChg>
      <pc:sldChg chg="modSp modTransition">
        <pc:chgData name="yan Zhixiong" userId="babf523babd614c7" providerId="LiveId" clId="{43D759F1-A25A-9E46-B04A-72676CCB7CAA}" dt="2022-10-21T01:12:46.454" v="25"/>
        <pc:sldMkLst>
          <pc:docMk/>
          <pc:sldMk cId="0" sldId="371"/>
        </pc:sldMkLst>
        <pc:spChg chg="mod">
          <ac:chgData name="yan Zhixiong" userId="babf523babd614c7" providerId="LiveId" clId="{43D759F1-A25A-9E46-B04A-72676CCB7CAA}" dt="2022-10-21T01:12:46.454" v="25"/>
          <ac:spMkLst>
            <pc:docMk/>
            <pc:sldMk cId="0" sldId="371"/>
            <ac:spMk id="89089" creationId="{982D330C-E68A-6C4F-A2AD-406BC683F29A}"/>
          </ac:spMkLst>
        </pc:spChg>
        <pc:spChg chg="mod">
          <ac:chgData name="yan Zhixiong" userId="babf523babd614c7" providerId="LiveId" clId="{43D759F1-A25A-9E46-B04A-72676CCB7CAA}" dt="2022-10-21T01:12:46.454" v="25"/>
          <ac:spMkLst>
            <pc:docMk/>
            <pc:sldMk cId="0" sldId="371"/>
            <ac:spMk id="89091" creationId="{B721C3C1-5C32-7F42-96AD-C832AEAB329A}"/>
          </ac:spMkLst>
        </pc:spChg>
      </pc:sldChg>
      <pc:sldChg chg="modSp modTransition">
        <pc:chgData name="yan Zhixiong" userId="babf523babd614c7" providerId="LiveId" clId="{43D759F1-A25A-9E46-B04A-72676CCB7CAA}" dt="2022-10-21T01:12:46.454" v="25"/>
        <pc:sldMkLst>
          <pc:docMk/>
          <pc:sldMk cId="0" sldId="373"/>
        </pc:sldMkLst>
        <pc:spChg chg="mod">
          <ac:chgData name="yan Zhixiong" userId="babf523babd614c7" providerId="LiveId" clId="{43D759F1-A25A-9E46-B04A-72676CCB7CAA}" dt="2022-10-21T01:12:46.454" v="25"/>
          <ac:spMkLst>
            <pc:docMk/>
            <pc:sldMk cId="0" sldId="373"/>
            <ac:spMk id="93185" creationId="{9685E005-CE28-6445-B8F6-21625CFA2A0C}"/>
          </ac:spMkLst>
        </pc:spChg>
        <pc:spChg chg="mod">
          <ac:chgData name="yan Zhixiong" userId="babf523babd614c7" providerId="LiveId" clId="{43D759F1-A25A-9E46-B04A-72676CCB7CAA}" dt="2022-10-21T01:12:46.454" v="25"/>
          <ac:spMkLst>
            <pc:docMk/>
            <pc:sldMk cId="0" sldId="373"/>
            <ac:spMk id="93187" creationId="{FD20994F-45B9-D04B-B53E-7651281F21D2}"/>
          </ac:spMkLst>
        </pc:spChg>
      </pc:sldChg>
      <pc:sldChg chg="modSp modTransition">
        <pc:chgData name="yan Zhixiong" userId="babf523babd614c7" providerId="LiveId" clId="{43D759F1-A25A-9E46-B04A-72676CCB7CAA}" dt="2022-10-21T01:12:46.454" v="25"/>
        <pc:sldMkLst>
          <pc:docMk/>
          <pc:sldMk cId="0" sldId="374"/>
        </pc:sldMkLst>
        <pc:spChg chg="mod">
          <ac:chgData name="yan Zhixiong" userId="babf523babd614c7" providerId="LiveId" clId="{43D759F1-A25A-9E46-B04A-72676CCB7CAA}" dt="2022-10-21T01:12:46.454" v="25"/>
          <ac:spMkLst>
            <pc:docMk/>
            <pc:sldMk cId="0" sldId="374"/>
            <ac:spMk id="95233" creationId="{14CAD8AE-6B54-D748-A582-72CFF9D52EF0}"/>
          </ac:spMkLst>
        </pc:spChg>
        <pc:spChg chg="mod">
          <ac:chgData name="yan Zhixiong" userId="babf523babd614c7" providerId="LiveId" clId="{43D759F1-A25A-9E46-B04A-72676CCB7CAA}" dt="2022-10-21T01:12:46.454" v="25"/>
          <ac:spMkLst>
            <pc:docMk/>
            <pc:sldMk cId="0" sldId="374"/>
            <ac:spMk id="95235" creationId="{AB507904-05F8-7942-BDEA-1907BE105CB5}"/>
          </ac:spMkLst>
        </pc:spChg>
      </pc:sldChg>
      <pc:sldChg chg="modSp modTransition">
        <pc:chgData name="yan Zhixiong" userId="babf523babd614c7" providerId="LiveId" clId="{43D759F1-A25A-9E46-B04A-72676CCB7CAA}" dt="2022-10-21T01:12:46.454" v="25"/>
        <pc:sldMkLst>
          <pc:docMk/>
          <pc:sldMk cId="0" sldId="375"/>
        </pc:sldMkLst>
        <pc:spChg chg="mod">
          <ac:chgData name="yan Zhixiong" userId="babf523babd614c7" providerId="LiveId" clId="{43D759F1-A25A-9E46-B04A-72676CCB7CAA}" dt="2022-10-21T01:12:46.454" v="25"/>
          <ac:spMkLst>
            <pc:docMk/>
            <pc:sldMk cId="0" sldId="375"/>
            <ac:spMk id="97281" creationId="{23CF483E-8A3D-DD4A-BE98-22FD8B3B7848}"/>
          </ac:spMkLst>
        </pc:spChg>
        <pc:spChg chg="mod">
          <ac:chgData name="yan Zhixiong" userId="babf523babd614c7" providerId="LiveId" clId="{43D759F1-A25A-9E46-B04A-72676CCB7CAA}" dt="2022-10-21T01:12:46.454" v="25"/>
          <ac:spMkLst>
            <pc:docMk/>
            <pc:sldMk cId="0" sldId="375"/>
            <ac:spMk id="97283" creationId="{4E7B7B36-98AE-8D48-94AF-071EC1D46F52}"/>
          </ac:spMkLst>
        </pc:spChg>
      </pc:sldChg>
      <pc:sldChg chg="addSp delSp modSp mod modTransition setBg">
        <pc:chgData name="yan Zhixiong" userId="babf523babd614c7" providerId="LiveId" clId="{43D759F1-A25A-9E46-B04A-72676CCB7CAA}" dt="2022-10-21T01:16:15.804" v="69" actId="27636"/>
        <pc:sldMkLst>
          <pc:docMk/>
          <pc:sldMk cId="0" sldId="376"/>
        </pc:sldMkLst>
        <pc:spChg chg="mod ord">
          <ac:chgData name="yan Zhixiong" userId="babf523babd614c7" providerId="LiveId" clId="{43D759F1-A25A-9E46-B04A-72676CCB7CAA}" dt="2022-10-21T01:16:15.804" v="69" actId="27636"/>
          <ac:spMkLst>
            <pc:docMk/>
            <pc:sldMk cId="0" sldId="376"/>
            <ac:spMk id="12290" creationId="{82D75F42-2785-7D40-BD91-01247B050556}"/>
          </ac:spMkLst>
        </pc:spChg>
        <pc:spChg chg="mod">
          <ac:chgData name="yan Zhixiong" userId="babf523babd614c7" providerId="LiveId" clId="{43D759F1-A25A-9E46-B04A-72676CCB7CAA}" dt="2022-10-21T01:16:15.658" v="68" actId="26606"/>
          <ac:spMkLst>
            <pc:docMk/>
            <pc:sldMk cId="0" sldId="376"/>
            <ac:spMk id="33794" creationId="{4C44CA12-1876-CC46-8894-ED385D52237D}"/>
          </ac:spMkLst>
        </pc:spChg>
        <pc:spChg chg="mod">
          <ac:chgData name="yan Zhixiong" userId="babf523babd614c7" providerId="LiveId" clId="{43D759F1-A25A-9E46-B04A-72676CCB7CAA}" dt="2022-10-21T01:16:15.658" v="68" actId="26606"/>
          <ac:spMkLst>
            <pc:docMk/>
            <pc:sldMk cId="0" sldId="376"/>
            <ac:spMk id="33795" creationId="{9F787A5B-33C3-D946-B4FC-55B349BFB26A}"/>
          </ac:spMkLst>
        </pc:spChg>
        <pc:spChg chg="add">
          <ac:chgData name="yan Zhixiong" userId="babf523babd614c7" providerId="LiveId" clId="{43D759F1-A25A-9E46-B04A-72676CCB7CAA}" dt="2022-10-21T01:16:15.658" v="68" actId="26606"/>
          <ac:spMkLst>
            <pc:docMk/>
            <pc:sldMk cId="0" sldId="376"/>
            <ac:spMk id="33802" creationId="{9323D83D-50D6-4040-A58B-FCEA340F886A}"/>
          </ac:spMkLst>
        </pc:spChg>
        <pc:spChg chg="add">
          <ac:chgData name="yan Zhixiong" userId="babf523babd614c7" providerId="LiveId" clId="{43D759F1-A25A-9E46-B04A-72676CCB7CAA}" dt="2022-10-21T01:16:15.658" v="68" actId="26606"/>
          <ac:spMkLst>
            <pc:docMk/>
            <pc:sldMk cId="0" sldId="376"/>
            <ac:spMk id="33803" creationId="{603AE127-802C-459A-A612-DB85B67F0DC0}"/>
          </ac:spMkLst>
        </pc:spChg>
        <pc:spChg chg="add">
          <ac:chgData name="yan Zhixiong" userId="babf523babd614c7" providerId="LiveId" clId="{43D759F1-A25A-9E46-B04A-72676CCB7CAA}" dt="2022-10-21T01:16:15.658" v="68" actId="26606"/>
          <ac:spMkLst>
            <pc:docMk/>
            <pc:sldMk cId="0" sldId="376"/>
            <ac:spMk id="33806" creationId="{F10FD715-4DCE-4779-B634-EC78315EA213}"/>
          </ac:spMkLst>
        </pc:spChg>
        <pc:cxnChg chg="add del">
          <ac:chgData name="yan Zhixiong" userId="babf523babd614c7" providerId="LiveId" clId="{43D759F1-A25A-9E46-B04A-72676CCB7CAA}" dt="2022-10-21T01:16:15.649" v="67" actId="26606"/>
          <ac:cxnSpMkLst>
            <pc:docMk/>
            <pc:sldMk cId="0" sldId="376"/>
            <ac:cxnSpMk id="33800" creationId="{0B5F7E3B-C5F1-40E0-A491-558BAFBC1127}"/>
          </ac:cxnSpMkLst>
        </pc:cxnChg>
        <pc:cxnChg chg="add">
          <ac:chgData name="yan Zhixiong" userId="babf523babd614c7" providerId="LiveId" clId="{43D759F1-A25A-9E46-B04A-72676CCB7CAA}" dt="2022-10-21T01:16:15.658" v="68" actId="26606"/>
          <ac:cxnSpMkLst>
            <pc:docMk/>
            <pc:sldMk cId="0" sldId="376"/>
            <ac:cxnSpMk id="33804" creationId="{1A1FE6BB-DFB2-4080-9B5E-076EF5DDE67B}"/>
          </ac:cxnSpMkLst>
        </pc:cxnChg>
      </pc:sldChg>
      <pc:sldChg chg="modSp mod modTransition">
        <pc:chgData name="yan Zhixiong" userId="babf523babd614c7" providerId="LiveId" clId="{43D759F1-A25A-9E46-B04A-72676CCB7CAA}" dt="2022-10-21T01:12:47.972" v="32" actId="27636"/>
        <pc:sldMkLst>
          <pc:docMk/>
          <pc:sldMk cId="0" sldId="377"/>
        </pc:sldMkLst>
        <pc:spChg chg="mod">
          <ac:chgData name="yan Zhixiong" userId="babf523babd614c7" providerId="LiveId" clId="{43D759F1-A25A-9E46-B04A-72676CCB7CAA}" dt="2022-10-21T01:12:47.972" v="32" actId="27636"/>
          <ac:spMkLst>
            <pc:docMk/>
            <pc:sldMk cId="0" sldId="377"/>
            <ac:spMk id="44033" creationId="{A056410E-DDC0-F64A-82BE-2D0789DB340A}"/>
          </ac:spMkLst>
        </pc:spChg>
        <pc:spChg chg="mod">
          <ac:chgData name="yan Zhixiong" userId="babf523babd614c7" providerId="LiveId" clId="{43D759F1-A25A-9E46-B04A-72676CCB7CAA}" dt="2022-10-21T01:12:46.454" v="25"/>
          <ac:spMkLst>
            <pc:docMk/>
            <pc:sldMk cId="0" sldId="377"/>
            <ac:spMk id="44034" creationId="{89657760-59D4-8A41-BB15-B0693A64B084}"/>
          </ac:spMkLst>
        </pc:spChg>
        <pc:spChg chg="mod">
          <ac:chgData name="yan Zhixiong" userId="babf523babd614c7" providerId="LiveId" clId="{43D759F1-A25A-9E46-B04A-72676CCB7CAA}" dt="2022-10-21T01:12:46.454" v="25"/>
          <ac:spMkLst>
            <pc:docMk/>
            <pc:sldMk cId="0" sldId="377"/>
            <ac:spMk id="44035" creationId="{F1D0BE9B-6E28-3045-AB1E-D7397AA2F3D1}"/>
          </ac:spMkLst>
        </pc:spChg>
      </pc:sldChg>
      <pc:sldChg chg="modSp mod modTransition">
        <pc:chgData name="yan Zhixiong" userId="babf523babd614c7" providerId="LiveId" clId="{43D759F1-A25A-9E46-B04A-72676CCB7CAA}" dt="2022-10-21T01:29:23.575" v="89" actId="1076"/>
        <pc:sldMkLst>
          <pc:docMk/>
          <pc:sldMk cId="0" sldId="378"/>
        </pc:sldMkLst>
        <pc:spChg chg="mod">
          <ac:chgData name="yan Zhixiong" userId="babf523babd614c7" providerId="LiveId" clId="{43D759F1-A25A-9E46-B04A-72676CCB7CAA}" dt="2022-10-21T01:29:23.575" v="89" actId="1076"/>
          <ac:spMkLst>
            <pc:docMk/>
            <pc:sldMk cId="0" sldId="378"/>
            <ac:spMk id="44038" creationId="{833FBC3D-D20E-BE4D-B304-D95ECCD1D03F}"/>
          </ac:spMkLst>
        </pc:spChg>
        <pc:spChg chg="mod">
          <ac:chgData name="yan Zhixiong" userId="babf523babd614c7" providerId="LiveId" clId="{43D759F1-A25A-9E46-B04A-72676CCB7CAA}" dt="2022-10-21T01:12:46.454" v="25"/>
          <ac:spMkLst>
            <pc:docMk/>
            <pc:sldMk cId="0" sldId="378"/>
            <ac:spMk id="54273" creationId="{68BC6761-C9F5-434D-8249-AA5D301A6241}"/>
          </ac:spMkLst>
        </pc:spChg>
      </pc:sldChg>
      <pc:sldChg chg="addSp delSp modSp mod modTransition setBg">
        <pc:chgData name="yan Zhixiong" userId="babf523babd614c7" providerId="LiveId" clId="{43D759F1-A25A-9E46-B04A-72676CCB7CAA}" dt="2022-10-21T01:32:36.701" v="106" actId="1076"/>
        <pc:sldMkLst>
          <pc:docMk/>
          <pc:sldMk cId="0" sldId="379"/>
        </pc:sldMkLst>
        <pc:spChg chg="mod">
          <ac:chgData name="yan Zhixiong" userId="babf523babd614c7" providerId="LiveId" clId="{43D759F1-A25A-9E46-B04A-72676CCB7CAA}" dt="2022-10-21T01:32:14.683" v="102" actId="26606"/>
          <ac:spMkLst>
            <pc:docMk/>
            <pc:sldMk cId="0" sldId="379"/>
            <ac:spMk id="72705" creationId="{445CAE90-96F7-C144-AA3B-A4E14EC4421B}"/>
          </ac:spMkLst>
        </pc:spChg>
        <pc:spChg chg="del mod">
          <ac:chgData name="yan Zhixiong" userId="babf523babd614c7" providerId="LiveId" clId="{43D759F1-A25A-9E46-B04A-72676CCB7CAA}" dt="2022-10-21T01:32:14.683" v="102" actId="26606"/>
          <ac:spMkLst>
            <pc:docMk/>
            <pc:sldMk cId="0" sldId="379"/>
            <ac:spMk id="72706" creationId="{6A7817B1-CB66-1548-917C-3D8EB1CFB272}"/>
          </ac:spMkLst>
        </pc:spChg>
        <pc:spChg chg="mod">
          <ac:chgData name="yan Zhixiong" userId="babf523babd614c7" providerId="LiveId" clId="{43D759F1-A25A-9E46-B04A-72676CCB7CAA}" dt="2022-10-21T01:32:14.683" v="102" actId="26606"/>
          <ac:spMkLst>
            <pc:docMk/>
            <pc:sldMk cId="0" sldId="379"/>
            <ac:spMk id="72707" creationId="{CBC712D9-77AC-0A47-B3A3-31E27C7C653C}"/>
          </ac:spMkLst>
        </pc:spChg>
        <pc:spChg chg="add">
          <ac:chgData name="yan Zhixiong" userId="babf523babd614c7" providerId="LiveId" clId="{43D759F1-A25A-9E46-B04A-72676CCB7CAA}" dt="2022-10-21T01:32:14.683" v="102" actId="26606"/>
          <ac:spMkLst>
            <pc:docMk/>
            <pc:sldMk cId="0" sldId="379"/>
            <ac:spMk id="72713" creationId="{9F4444CE-BC8D-4D61-B303-4C05614E62AB}"/>
          </ac:spMkLst>
        </pc:spChg>
        <pc:spChg chg="add">
          <ac:chgData name="yan Zhixiong" userId="babf523babd614c7" providerId="LiveId" clId="{43D759F1-A25A-9E46-B04A-72676CCB7CAA}" dt="2022-10-21T01:32:14.683" v="102" actId="26606"/>
          <ac:spMkLst>
            <pc:docMk/>
            <pc:sldMk cId="0" sldId="379"/>
            <ac:spMk id="72715" creationId="{73772B81-181F-48B7-8826-4D9686D15DF5}"/>
          </ac:spMkLst>
        </pc:spChg>
        <pc:spChg chg="add">
          <ac:chgData name="yan Zhixiong" userId="babf523babd614c7" providerId="LiveId" clId="{43D759F1-A25A-9E46-B04A-72676CCB7CAA}" dt="2022-10-21T01:32:14.683" v="102" actId="26606"/>
          <ac:spMkLst>
            <pc:docMk/>
            <pc:sldMk cId="0" sldId="379"/>
            <ac:spMk id="72717" creationId="{B2205F6E-03C6-4E92-877C-E2482F6599AA}"/>
          </ac:spMkLst>
        </pc:spChg>
        <pc:graphicFrameChg chg="add mod">
          <ac:chgData name="yan Zhixiong" userId="babf523babd614c7" providerId="LiveId" clId="{43D759F1-A25A-9E46-B04A-72676CCB7CAA}" dt="2022-10-21T01:32:36.701" v="106" actId="1076"/>
          <ac:graphicFrameMkLst>
            <pc:docMk/>
            <pc:sldMk cId="0" sldId="379"/>
            <ac:graphicFrameMk id="72709" creationId="{5C85E702-E196-E334-1C95-FE9A1AA62ED9}"/>
          </ac:graphicFrameMkLst>
        </pc:graphicFrameChg>
      </pc:sldChg>
      <pc:sldMasterChg chg="modTransition modAnim">
        <pc:chgData name="yan Zhixiong" userId="babf523babd614c7" providerId="LiveId" clId="{43D759F1-A25A-9E46-B04A-72676CCB7CAA}" dt="2022-10-21T01:12:46.454" v="25"/>
        <pc:sldMasterMkLst>
          <pc:docMk/>
          <pc:sldMasterMk cId="1757777490" sldId="2147483701"/>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1EBA7-DE4C-4171-B014-481EB3D82A96}"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AA4B8D3E-1470-4C1F-8B33-4C874C5B643A}">
      <dgm:prSet/>
      <dgm:spPr/>
      <dgm:t>
        <a:bodyPr/>
        <a:lstStyle/>
        <a:p>
          <a:r>
            <a:rPr lang="zh-CN" b="1" u="sng"/>
            <a:t>那些不会爬的婴儿也能知觉到深度吗？</a:t>
          </a:r>
          <a:endParaRPr lang="en-US"/>
        </a:p>
      </dgm:t>
    </dgm:pt>
    <dgm:pt modelId="{1AD1B27D-0D4F-4C27-AA23-A6C89C53456D}" type="parTrans" cxnId="{37DF9B4D-8EB5-4C29-B5C6-BDAA7183D645}">
      <dgm:prSet/>
      <dgm:spPr/>
      <dgm:t>
        <a:bodyPr/>
        <a:lstStyle/>
        <a:p>
          <a:endParaRPr lang="en-US"/>
        </a:p>
      </dgm:t>
    </dgm:pt>
    <dgm:pt modelId="{1B48C0D8-17AD-4DB5-A033-7F128C377C9A}" type="sibTrans" cxnId="{37DF9B4D-8EB5-4C29-B5C6-BDAA7183D645}">
      <dgm:prSet/>
      <dgm:spPr/>
      <dgm:t>
        <a:bodyPr/>
        <a:lstStyle/>
        <a:p>
          <a:endParaRPr lang="en-US"/>
        </a:p>
      </dgm:t>
    </dgm:pt>
    <dgm:pt modelId="{01BF5392-6ECA-4309-B2D4-C826D4540FDC}">
      <dgm:prSet/>
      <dgm:spPr/>
      <dgm:t>
        <a:bodyPr/>
        <a:lstStyle/>
        <a:p>
          <a:r>
            <a:rPr lang="zh-CN"/>
            <a:t>为此，坎普斯和他的同事（</a:t>
          </a:r>
          <a:r>
            <a:rPr lang="en-US"/>
            <a:t>Joseph Campos</a:t>
          </a:r>
          <a:r>
            <a:rPr lang="zh-CN"/>
            <a:t>，</a:t>
          </a:r>
          <a:r>
            <a:rPr lang="en-US"/>
            <a:t>1970</a:t>
          </a:r>
          <a:r>
            <a:rPr lang="zh-CN"/>
            <a:t>）记录了被脸朝下放在视崖深、浅两侧时婴儿心率的变化。</a:t>
          </a:r>
          <a:r>
            <a:rPr lang="en-US"/>
            <a:t>2</a:t>
          </a:r>
          <a:r>
            <a:rPr lang="zh-CN"/>
            <a:t>个月的婴儿被放在“深”区是心率会下降，而在“浅”区没有变化。我们知道，害怕时心跳会加快，而不是变慢，心率下降时婴儿对于事物感兴趣的表现。由此可知，</a:t>
          </a:r>
          <a:r>
            <a:rPr lang="en-US"/>
            <a:t>2</a:t>
          </a:r>
          <a:r>
            <a:rPr lang="zh-CN"/>
            <a:t>个月的婴儿能够觉察到深浅两个区域的差异，但是他们还没有学会害怕视崖。</a:t>
          </a:r>
          <a:endParaRPr lang="en-US"/>
        </a:p>
      </dgm:t>
    </dgm:pt>
    <dgm:pt modelId="{0DB3E23F-A38A-478C-944D-34866D0F1C8F}" type="parTrans" cxnId="{0651EB3F-1360-46AB-AE97-716F9EB0AC59}">
      <dgm:prSet/>
      <dgm:spPr/>
      <dgm:t>
        <a:bodyPr/>
        <a:lstStyle/>
        <a:p>
          <a:endParaRPr lang="en-US"/>
        </a:p>
      </dgm:t>
    </dgm:pt>
    <dgm:pt modelId="{F26B2723-995C-456F-9780-DD23DCE3101C}" type="sibTrans" cxnId="{0651EB3F-1360-46AB-AE97-716F9EB0AC59}">
      <dgm:prSet/>
      <dgm:spPr/>
      <dgm:t>
        <a:bodyPr/>
        <a:lstStyle/>
        <a:p>
          <a:endParaRPr lang="en-US"/>
        </a:p>
      </dgm:t>
    </dgm:pt>
    <dgm:pt modelId="{5683E96A-271F-4210-B26E-29524D19A47A}">
      <dgm:prSet/>
      <dgm:spPr/>
      <dgm:t>
        <a:bodyPr/>
        <a:lstStyle/>
        <a:p>
          <a:r>
            <a:rPr lang="zh-CN" b="1" u="sng"/>
            <a:t>运动发展和深度知觉</a:t>
          </a:r>
          <a:endParaRPr lang="en-US"/>
        </a:p>
      </dgm:t>
    </dgm:pt>
    <dgm:pt modelId="{AF295DC6-02A2-458A-8766-3629C78F87B3}" type="parTrans" cxnId="{6AE646BE-3F38-476F-8FE3-C2D7FDEA8A85}">
      <dgm:prSet/>
      <dgm:spPr/>
      <dgm:t>
        <a:bodyPr/>
        <a:lstStyle/>
        <a:p>
          <a:endParaRPr lang="en-US"/>
        </a:p>
      </dgm:t>
    </dgm:pt>
    <dgm:pt modelId="{39FC87CE-FB47-469A-8E3B-51D2439BF730}" type="sibTrans" cxnId="{6AE646BE-3F38-476F-8FE3-C2D7FDEA8A85}">
      <dgm:prSet/>
      <dgm:spPr/>
      <dgm:t>
        <a:bodyPr/>
        <a:lstStyle/>
        <a:p>
          <a:endParaRPr lang="en-US"/>
        </a:p>
      </dgm:t>
    </dgm:pt>
    <dgm:pt modelId="{7AB52DB2-6609-48E3-8820-404272DB6F31}">
      <dgm:prSet/>
      <dgm:spPr/>
      <dgm:t>
        <a:bodyPr/>
        <a:lstStyle/>
        <a:p>
          <a:r>
            <a:rPr lang="en-US"/>
            <a:t>6-7</a:t>
          </a:r>
          <a:r>
            <a:rPr lang="zh-CN"/>
            <a:t>个月的婴儿开始害怕视崖，可能是由于他们对运动的、双眼的和单眼的深度线索更加敏感。不过，这种惧怕在很大程度上与婴儿的爬行以及摔跤的经历有关。可以说是，运动发展提供的经验改变了婴儿对深度意义的理解。</a:t>
          </a:r>
          <a:endParaRPr lang="en-US"/>
        </a:p>
      </dgm:t>
    </dgm:pt>
    <dgm:pt modelId="{4289D869-9CFA-4DD1-B7D4-7650DE126F11}" type="parTrans" cxnId="{2CCC609F-0580-41EB-BBBD-A094BF1BE6F6}">
      <dgm:prSet/>
      <dgm:spPr/>
      <dgm:t>
        <a:bodyPr/>
        <a:lstStyle/>
        <a:p>
          <a:endParaRPr lang="en-US"/>
        </a:p>
      </dgm:t>
    </dgm:pt>
    <dgm:pt modelId="{335C20C2-4012-41CA-9097-5CDE4F98CDF1}" type="sibTrans" cxnId="{2CCC609F-0580-41EB-BBBD-A094BF1BE6F6}">
      <dgm:prSet/>
      <dgm:spPr/>
      <dgm:t>
        <a:bodyPr/>
        <a:lstStyle/>
        <a:p>
          <a:endParaRPr lang="en-US"/>
        </a:p>
      </dgm:t>
    </dgm:pt>
    <dgm:pt modelId="{658F8823-9E26-4A93-AD75-7EC156A4EC8C}">
      <dgm:prSet/>
      <dgm:spPr/>
      <dgm:t>
        <a:bodyPr/>
        <a:lstStyle/>
        <a:p>
          <a:r>
            <a:rPr lang="zh-CN"/>
            <a:t>相对于不能独立活动的婴儿，能独立活动的婴儿在解决其他空间关系任务上也有更好的表现，如寻找隐藏的物体。</a:t>
          </a:r>
          <a:endParaRPr lang="en-US"/>
        </a:p>
      </dgm:t>
    </dgm:pt>
    <dgm:pt modelId="{97D0BE8B-7C83-438E-A8E8-24BE244BBF99}" type="parTrans" cxnId="{A9DE6449-55F2-4565-B0EC-3BBBE10DD533}">
      <dgm:prSet/>
      <dgm:spPr/>
      <dgm:t>
        <a:bodyPr/>
        <a:lstStyle/>
        <a:p>
          <a:endParaRPr lang="en-US"/>
        </a:p>
      </dgm:t>
    </dgm:pt>
    <dgm:pt modelId="{45CFD3DB-9DE0-468E-A756-90B42DB66646}" type="sibTrans" cxnId="{A9DE6449-55F2-4565-B0EC-3BBBE10DD533}">
      <dgm:prSet/>
      <dgm:spPr/>
      <dgm:t>
        <a:bodyPr/>
        <a:lstStyle/>
        <a:p>
          <a:endParaRPr lang="en-US"/>
        </a:p>
      </dgm:t>
    </dgm:pt>
    <dgm:pt modelId="{16BD2A4F-6852-CB4F-88CB-864C338E8F97}" type="pres">
      <dgm:prSet presAssocID="{A3D1EBA7-DE4C-4171-B014-481EB3D82A96}" presName="Name0" presStyleCnt="0">
        <dgm:presLayoutVars>
          <dgm:dir/>
          <dgm:animLvl val="lvl"/>
          <dgm:resizeHandles val="exact"/>
        </dgm:presLayoutVars>
      </dgm:prSet>
      <dgm:spPr/>
    </dgm:pt>
    <dgm:pt modelId="{4285B699-CF0A-E14C-8E29-76AE1CF024A4}" type="pres">
      <dgm:prSet presAssocID="{AA4B8D3E-1470-4C1F-8B33-4C874C5B643A}" presName="composite" presStyleCnt="0"/>
      <dgm:spPr/>
    </dgm:pt>
    <dgm:pt modelId="{5051B063-E010-6746-8101-9393FF18E126}" type="pres">
      <dgm:prSet presAssocID="{AA4B8D3E-1470-4C1F-8B33-4C874C5B643A}" presName="parTx" presStyleLbl="alignNode1" presStyleIdx="0" presStyleCnt="2">
        <dgm:presLayoutVars>
          <dgm:chMax val="0"/>
          <dgm:chPref val="0"/>
          <dgm:bulletEnabled val="1"/>
        </dgm:presLayoutVars>
      </dgm:prSet>
      <dgm:spPr/>
    </dgm:pt>
    <dgm:pt modelId="{99ED64D0-940A-724B-A0E1-DF265BE10D5E}" type="pres">
      <dgm:prSet presAssocID="{AA4B8D3E-1470-4C1F-8B33-4C874C5B643A}" presName="desTx" presStyleLbl="alignAccFollowNode1" presStyleIdx="0" presStyleCnt="2">
        <dgm:presLayoutVars>
          <dgm:bulletEnabled val="1"/>
        </dgm:presLayoutVars>
      </dgm:prSet>
      <dgm:spPr/>
    </dgm:pt>
    <dgm:pt modelId="{BB5477E0-0CFF-334C-9D20-0E269B6BB61E}" type="pres">
      <dgm:prSet presAssocID="{1B48C0D8-17AD-4DB5-A033-7F128C377C9A}" presName="space" presStyleCnt="0"/>
      <dgm:spPr/>
    </dgm:pt>
    <dgm:pt modelId="{5E38CB64-5469-3347-AF81-2C0C960DB984}" type="pres">
      <dgm:prSet presAssocID="{5683E96A-271F-4210-B26E-29524D19A47A}" presName="composite" presStyleCnt="0"/>
      <dgm:spPr/>
    </dgm:pt>
    <dgm:pt modelId="{F8101206-76B9-4C46-872E-3519F78B8B21}" type="pres">
      <dgm:prSet presAssocID="{5683E96A-271F-4210-B26E-29524D19A47A}" presName="parTx" presStyleLbl="alignNode1" presStyleIdx="1" presStyleCnt="2">
        <dgm:presLayoutVars>
          <dgm:chMax val="0"/>
          <dgm:chPref val="0"/>
          <dgm:bulletEnabled val="1"/>
        </dgm:presLayoutVars>
      </dgm:prSet>
      <dgm:spPr/>
    </dgm:pt>
    <dgm:pt modelId="{9041B4A8-7578-C24E-9CDC-F8E713FBF0D2}" type="pres">
      <dgm:prSet presAssocID="{5683E96A-271F-4210-B26E-29524D19A47A}" presName="desTx" presStyleLbl="alignAccFollowNode1" presStyleIdx="1" presStyleCnt="2">
        <dgm:presLayoutVars>
          <dgm:bulletEnabled val="1"/>
        </dgm:presLayoutVars>
      </dgm:prSet>
      <dgm:spPr/>
    </dgm:pt>
  </dgm:ptLst>
  <dgm:cxnLst>
    <dgm:cxn modelId="{D8428203-A690-B749-B2E5-86038D8FB8A5}" type="presOf" srcId="{01BF5392-6ECA-4309-B2D4-C826D4540FDC}" destId="{99ED64D0-940A-724B-A0E1-DF265BE10D5E}" srcOrd="0" destOrd="0" presId="urn:microsoft.com/office/officeart/2005/8/layout/hList1"/>
    <dgm:cxn modelId="{0651EB3F-1360-46AB-AE97-716F9EB0AC59}" srcId="{AA4B8D3E-1470-4C1F-8B33-4C874C5B643A}" destId="{01BF5392-6ECA-4309-B2D4-C826D4540FDC}" srcOrd="0" destOrd="0" parTransId="{0DB3E23F-A38A-478C-944D-34866D0F1C8F}" sibTransId="{F26B2723-995C-456F-9780-DD23DCE3101C}"/>
    <dgm:cxn modelId="{A9DE6449-55F2-4565-B0EC-3BBBE10DD533}" srcId="{5683E96A-271F-4210-B26E-29524D19A47A}" destId="{658F8823-9E26-4A93-AD75-7EC156A4EC8C}" srcOrd="1" destOrd="0" parTransId="{97D0BE8B-7C83-438E-A8E8-24BE244BBF99}" sibTransId="{45CFD3DB-9DE0-468E-A756-90B42DB66646}"/>
    <dgm:cxn modelId="{37DF9B4D-8EB5-4C29-B5C6-BDAA7183D645}" srcId="{A3D1EBA7-DE4C-4171-B014-481EB3D82A96}" destId="{AA4B8D3E-1470-4C1F-8B33-4C874C5B643A}" srcOrd="0" destOrd="0" parTransId="{1AD1B27D-0D4F-4C27-AA23-A6C89C53456D}" sibTransId="{1B48C0D8-17AD-4DB5-A033-7F128C377C9A}"/>
    <dgm:cxn modelId="{4DED7762-52D3-3D4E-B835-D77AE18F021B}" type="presOf" srcId="{5683E96A-271F-4210-B26E-29524D19A47A}" destId="{F8101206-76B9-4C46-872E-3519F78B8B21}" srcOrd="0" destOrd="0" presId="urn:microsoft.com/office/officeart/2005/8/layout/hList1"/>
    <dgm:cxn modelId="{2CCC609F-0580-41EB-BBBD-A094BF1BE6F6}" srcId="{5683E96A-271F-4210-B26E-29524D19A47A}" destId="{7AB52DB2-6609-48E3-8820-404272DB6F31}" srcOrd="0" destOrd="0" parTransId="{4289D869-9CFA-4DD1-B7D4-7650DE126F11}" sibTransId="{335C20C2-4012-41CA-9097-5CDE4F98CDF1}"/>
    <dgm:cxn modelId="{7532DFA1-5FBF-774A-A167-0A698D6B9258}" type="presOf" srcId="{7AB52DB2-6609-48E3-8820-404272DB6F31}" destId="{9041B4A8-7578-C24E-9CDC-F8E713FBF0D2}" srcOrd="0" destOrd="0" presId="urn:microsoft.com/office/officeart/2005/8/layout/hList1"/>
    <dgm:cxn modelId="{777431A8-39AC-3544-9D73-5580F42DFBC0}" type="presOf" srcId="{A3D1EBA7-DE4C-4171-B014-481EB3D82A96}" destId="{16BD2A4F-6852-CB4F-88CB-864C338E8F97}" srcOrd="0" destOrd="0" presId="urn:microsoft.com/office/officeart/2005/8/layout/hList1"/>
    <dgm:cxn modelId="{1B9AA4B8-CEEF-AD45-8B95-6489AB7803F1}" type="presOf" srcId="{658F8823-9E26-4A93-AD75-7EC156A4EC8C}" destId="{9041B4A8-7578-C24E-9CDC-F8E713FBF0D2}" srcOrd="0" destOrd="1" presId="urn:microsoft.com/office/officeart/2005/8/layout/hList1"/>
    <dgm:cxn modelId="{6AE646BE-3F38-476F-8FE3-C2D7FDEA8A85}" srcId="{A3D1EBA7-DE4C-4171-B014-481EB3D82A96}" destId="{5683E96A-271F-4210-B26E-29524D19A47A}" srcOrd="1" destOrd="0" parTransId="{AF295DC6-02A2-458A-8766-3629C78F87B3}" sibTransId="{39FC87CE-FB47-469A-8E3B-51D2439BF730}"/>
    <dgm:cxn modelId="{AE3EC6DA-67F2-9044-A1AE-6451AF7B0127}" type="presOf" srcId="{AA4B8D3E-1470-4C1F-8B33-4C874C5B643A}" destId="{5051B063-E010-6746-8101-9393FF18E126}" srcOrd="0" destOrd="0" presId="urn:microsoft.com/office/officeart/2005/8/layout/hList1"/>
    <dgm:cxn modelId="{7971B369-680D-C840-A6A4-D1A37B911D6C}" type="presParOf" srcId="{16BD2A4F-6852-CB4F-88CB-864C338E8F97}" destId="{4285B699-CF0A-E14C-8E29-76AE1CF024A4}" srcOrd="0" destOrd="0" presId="urn:microsoft.com/office/officeart/2005/8/layout/hList1"/>
    <dgm:cxn modelId="{B0CA7A86-D36F-2049-B1CB-12D217D0DC77}" type="presParOf" srcId="{4285B699-CF0A-E14C-8E29-76AE1CF024A4}" destId="{5051B063-E010-6746-8101-9393FF18E126}" srcOrd="0" destOrd="0" presId="urn:microsoft.com/office/officeart/2005/8/layout/hList1"/>
    <dgm:cxn modelId="{51EE8962-23AB-0247-842A-C874F338FC28}" type="presParOf" srcId="{4285B699-CF0A-E14C-8E29-76AE1CF024A4}" destId="{99ED64D0-940A-724B-A0E1-DF265BE10D5E}" srcOrd="1" destOrd="0" presId="urn:microsoft.com/office/officeart/2005/8/layout/hList1"/>
    <dgm:cxn modelId="{47496D1E-638C-3549-A273-FF2C9AE0CF70}" type="presParOf" srcId="{16BD2A4F-6852-CB4F-88CB-864C338E8F97}" destId="{BB5477E0-0CFF-334C-9D20-0E269B6BB61E}" srcOrd="1" destOrd="0" presId="urn:microsoft.com/office/officeart/2005/8/layout/hList1"/>
    <dgm:cxn modelId="{4FE6C1DE-31E1-C742-8067-634B52A9C251}" type="presParOf" srcId="{16BD2A4F-6852-CB4F-88CB-864C338E8F97}" destId="{5E38CB64-5469-3347-AF81-2C0C960DB984}" srcOrd="2" destOrd="0" presId="urn:microsoft.com/office/officeart/2005/8/layout/hList1"/>
    <dgm:cxn modelId="{6F3CE890-AE8B-F04B-B677-64B2053B1496}" type="presParOf" srcId="{5E38CB64-5469-3347-AF81-2C0C960DB984}" destId="{F8101206-76B9-4C46-872E-3519F78B8B21}" srcOrd="0" destOrd="0" presId="urn:microsoft.com/office/officeart/2005/8/layout/hList1"/>
    <dgm:cxn modelId="{587719D8-6CC6-5E4D-8B8D-5D228E66B3C5}" type="presParOf" srcId="{5E38CB64-5469-3347-AF81-2C0C960DB984}" destId="{9041B4A8-7578-C24E-9CDC-F8E713FBF0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D23CA-4A80-4261-845B-D3B879937E5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5E19A6C-B4DF-4F10-95D2-172BD364DA97}">
      <dgm:prSet/>
      <dgm:spPr/>
      <dgm:t>
        <a:bodyPr/>
        <a:lstStyle/>
        <a:p>
          <a:r>
            <a:rPr lang="zh-CN"/>
            <a:t>跨通道知觉（</a:t>
          </a:r>
          <a:r>
            <a:rPr lang="en-US"/>
            <a:t>intermodal perception</a:t>
          </a:r>
          <a:r>
            <a:rPr lang="zh-CN"/>
            <a:t>）</a:t>
          </a:r>
          <a:endParaRPr lang="en-US"/>
        </a:p>
      </dgm:t>
    </dgm:pt>
    <dgm:pt modelId="{83E62951-8E91-452B-8B55-BB2136849277}" type="parTrans" cxnId="{C817F020-5AB7-43C4-A4AF-E3DFFC95FAD7}">
      <dgm:prSet/>
      <dgm:spPr/>
      <dgm:t>
        <a:bodyPr/>
        <a:lstStyle/>
        <a:p>
          <a:endParaRPr lang="en-US"/>
        </a:p>
      </dgm:t>
    </dgm:pt>
    <dgm:pt modelId="{F68F457E-B01D-4B1D-AB4B-8318AAE5A4A9}" type="sibTrans" cxnId="{C817F020-5AB7-43C4-A4AF-E3DFFC95FAD7}">
      <dgm:prSet/>
      <dgm:spPr/>
      <dgm:t>
        <a:bodyPr/>
        <a:lstStyle/>
        <a:p>
          <a:endParaRPr lang="en-US"/>
        </a:p>
      </dgm:t>
    </dgm:pt>
    <dgm:pt modelId="{44337C5A-C7C4-421D-8783-1FF31C99010A}">
      <dgm:prSet/>
      <dgm:spPr/>
      <dgm:t>
        <a:bodyPr/>
        <a:lstStyle/>
        <a:p>
          <a:r>
            <a:rPr lang="zh-CN"/>
            <a:t>能够根据一种感觉特征确认另一感觉通道所熟悉的刺激物或形式的能力。</a:t>
          </a:r>
          <a:endParaRPr lang="en-US"/>
        </a:p>
      </dgm:t>
    </dgm:pt>
    <dgm:pt modelId="{104A7A44-F21A-4CEE-B779-4CF7869B2CF7}" type="parTrans" cxnId="{B8E525BE-C709-4DE7-A883-6448973F2831}">
      <dgm:prSet/>
      <dgm:spPr/>
      <dgm:t>
        <a:bodyPr/>
        <a:lstStyle/>
        <a:p>
          <a:endParaRPr lang="en-US"/>
        </a:p>
      </dgm:t>
    </dgm:pt>
    <dgm:pt modelId="{C4F9C4A2-0833-4E38-89D8-5ACB67DFDB60}" type="sibTrans" cxnId="{B8E525BE-C709-4DE7-A883-6448973F2831}">
      <dgm:prSet/>
      <dgm:spPr/>
      <dgm:t>
        <a:bodyPr/>
        <a:lstStyle/>
        <a:p>
          <a:endParaRPr lang="en-US"/>
        </a:p>
      </dgm:t>
    </dgm:pt>
    <dgm:pt modelId="{BD3EC2D6-6ECC-46A6-AF43-5E3741DA6F81}">
      <dgm:prSet/>
      <dgm:spPr/>
      <dgm:t>
        <a:bodyPr/>
        <a:lstStyle/>
        <a:p>
          <a:r>
            <a:rPr lang="zh-CN"/>
            <a:t>视觉和触觉</a:t>
          </a:r>
          <a:endParaRPr lang="en-US"/>
        </a:p>
      </dgm:t>
    </dgm:pt>
    <dgm:pt modelId="{7BF13EA8-DCF8-4FC9-9D9D-656643A6BFD5}" type="parTrans" cxnId="{181163FB-5404-44BD-934B-0C4A582E0CAB}">
      <dgm:prSet/>
      <dgm:spPr/>
      <dgm:t>
        <a:bodyPr/>
        <a:lstStyle/>
        <a:p>
          <a:endParaRPr lang="en-US"/>
        </a:p>
      </dgm:t>
    </dgm:pt>
    <dgm:pt modelId="{FB086197-BCFA-4289-ADA5-95549DEB2497}" type="sibTrans" cxnId="{181163FB-5404-44BD-934B-0C4A582E0CAB}">
      <dgm:prSet/>
      <dgm:spPr/>
      <dgm:t>
        <a:bodyPr/>
        <a:lstStyle/>
        <a:p>
          <a:endParaRPr lang="en-US"/>
        </a:p>
      </dgm:t>
    </dgm:pt>
    <dgm:pt modelId="{68053111-63CF-4DCE-AFF9-642CC5820CE6}">
      <dgm:prSet/>
      <dgm:spPr/>
      <dgm:t>
        <a:bodyPr/>
        <a:lstStyle/>
        <a:p>
          <a:r>
            <a:rPr lang="zh-CN"/>
            <a:t>新生儿（</a:t>
          </a:r>
          <a:r>
            <a:rPr lang="en-US"/>
            <a:t>8-31</a:t>
          </a:r>
          <a:r>
            <a:rPr lang="zh-CN"/>
            <a:t>天）：抓“泡泡” ，抓不到时会沮丧地哭泣。</a:t>
          </a:r>
          <a:endParaRPr lang="en-US"/>
        </a:p>
      </dgm:t>
    </dgm:pt>
    <dgm:pt modelId="{1E43AB6E-B908-4F17-9D01-84DBA444FDD2}" type="parTrans" cxnId="{C53CBADF-4789-4687-9D39-E36F1F5A7821}">
      <dgm:prSet/>
      <dgm:spPr/>
      <dgm:t>
        <a:bodyPr/>
        <a:lstStyle/>
        <a:p>
          <a:endParaRPr lang="en-US"/>
        </a:p>
      </dgm:t>
    </dgm:pt>
    <dgm:pt modelId="{11881FCB-DD51-4CAC-B79D-539A1B7EBE53}" type="sibTrans" cxnId="{C53CBADF-4789-4687-9D39-E36F1F5A7821}">
      <dgm:prSet/>
      <dgm:spPr/>
      <dgm:t>
        <a:bodyPr/>
        <a:lstStyle/>
        <a:p>
          <a:endParaRPr lang="en-US"/>
        </a:p>
      </dgm:t>
    </dgm:pt>
    <dgm:pt modelId="{ACB88CB1-2890-4027-8EC4-D71B88435F1C}">
      <dgm:prSet/>
      <dgm:spPr/>
      <dgm:t>
        <a:bodyPr/>
        <a:lstStyle/>
        <a:p>
          <a:r>
            <a:rPr lang="en-US"/>
            <a:t>1</a:t>
          </a:r>
          <a:r>
            <a:rPr lang="zh-CN"/>
            <a:t>个月的婴儿：吮吸硬</a:t>
          </a:r>
          <a:r>
            <a:rPr lang="en-US"/>
            <a:t>/</a:t>
          </a:r>
          <a:r>
            <a:rPr lang="zh-CN"/>
            <a:t>软圆棒，看图画软的能弯曲，硬的不能，喜欢盯着另一种圆棒看。</a:t>
          </a:r>
          <a:endParaRPr lang="en-US"/>
        </a:p>
      </dgm:t>
    </dgm:pt>
    <dgm:pt modelId="{F42366FA-2CF3-4234-95F6-13DAE58CF7E6}" type="parTrans" cxnId="{AAD8222B-7F37-49AB-A949-86522873F3EE}">
      <dgm:prSet/>
      <dgm:spPr/>
      <dgm:t>
        <a:bodyPr/>
        <a:lstStyle/>
        <a:p>
          <a:endParaRPr lang="en-US"/>
        </a:p>
      </dgm:t>
    </dgm:pt>
    <dgm:pt modelId="{5B871F2C-A9CD-47A5-BE5E-4BF7DF89DD06}" type="sibTrans" cxnId="{AAD8222B-7F37-49AB-A949-86522873F3EE}">
      <dgm:prSet/>
      <dgm:spPr/>
      <dgm:t>
        <a:bodyPr/>
        <a:lstStyle/>
        <a:p>
          <a:endParaRPr lang="en-US"/>
        </a:p>
      </dgm:t>
    </dgm:pt>
    <dgm:pt modelId="{9AFBF5F6-4F77-4052-A080-42D3CFCE5A77}">
      <dgm:prSet/>
      <dgm:spPr/>
      <dgm:t>
        <a:bodyPr/>
        <a:lstStyle/>
        <a:p>
          <a:r>
            <a:rPr lang="zh-CN"/>
            <a:t>听觉和视觉</a:t>
          </a:r>
          <a:endParaRPr lang="en-US"/>
        </a:p>
      </dgm:t>
    </dgm:pt>
    <dgm:pt modelId="{B8BB782F-D03F-4080-AA6D-00C72A3D214D}" type="parTrans" cxnId="{F12D1D8D-E9A1-46E3-B9C8-94C743AB4A2E}">
      <dgm:prSet/>
      <dgm:spPr/>
      <dgm:t>
        <a:bodyPr/>
        <a:lstStyle/>
        <a:p>
          <a:endParaRPr lang="en-US"/>
        </a:p>
      </dgm:t>
    </dgm:pt>
    <dgm:pt modelId="{31D88E9A-9C50-47F3-88FB-AFA405CECA3F}" type="sibTrans" cxnId="{F12D1D8D-E9A1-46E3-B9C8-94C743AB4A2E}">
      <dgm:prSet/>
      <dgm:spPr/>
      <dgm:t>
        <a:bodyPr/>
        <a:lstStyle/>
        <a:p>
          <a:endParaRPr lang="en-US"/>
        </a:p>
      </dgm:t>
    </dgm:pt>
    <dgm:pt modelId="{0D6699FF-E508-4C09-8AB2-C209961CDB34}">
      <dgm:prSet/>
      <dgm:spPr/>
      <dgm:t>
        <a:bodyPr/>
        <a:lstStyle/>
        <a:p>
          <a:r>
            <a:rPr lang="en-US"/>
            <a:t>1~2</a:t>
          </a:r>
          <a:r>
            <a:rPr lang="zh-CN"/>
            <a:t>个月，母亲的方位</a:t>
          </a:r>
          <a:r>
            <a:rPr lang="en-US"/>
            <a:t>/</a:t>
          </a:r>
          <a:r>
            <a:rPr lang="zh-CN"/>
            <a:t>声音，不一致时焦虑；</a:t>
          </a:r>
          <a:endParaRPr lang="en-US"/>
        </a:p>
      </dgm:t>
    </dgm:pt>
    <dgm:pt modelId="{834244BC-9E83-4A6D-8472-097CC35D1A17}" type="parTrans" cxnId="{04146414-8FED-40DA-B975-D6455AE6F8C1}">
      <dgm:prSet/>
      <dgm:spPr/>
      <dgm:t>
        <a:bodyPr/>
        <a:lstStyle/>
        <a:p>
          <a:endParaRPr lang="en-US"/>
        </a:p>
      </dgm:t>
    </dgm:pt>
    <dgm:pt modelId="{B05A7B74-076A-436C-BD65-FC8B7F37DF0D}" type="sibTrans" cxnId="{04146414-8FED-40DA-B975-D6455AE6F8C1}">
      <dgm:prSet/>
      <dgm:spPr/>
      <dgm:t>
        <a:bodyPr/>
        <a:lstStyle/>
        <a:p>
          <a:endParaRPr lang="en-US"/>
        </a:p>
      </dgm:t>
    </dgm:pt>
    <dgm:pt modelId="{97082EEA-80B8-43AE-8E43-8479D24E278B}">
      <dgm:prSet/>
      <dgm:spPr/>
      <dgm:t>
        <a:bodyPr/>
        <a:lstStyle/>
        <a:p>
          <a:r>
            <a:rPr lang="en-US"/>
            <a:t>3</a:t>
          </a:r>
          <a:r>
            <a:rPr lang="zh-CN"/>
            <a:t>个月，</a:t>
          </a:r>
          <a:r>
            <a:rPr lang="en-US"/>
            <a:t>1</a:t>
          </a:r>
          <a:r>
            <a:rPr lang="zh-CN"/>
            <a:t>粒</a:t>
          </a:r>
          <a:r>
            <a:rPr lang="en-US"/>
            <a:t>/</a:t>
          </a:r>
          <a:r>
            <a:rPr lang="zh-CN"/>
            <a:t>多粒弹珠，注视匹配的敲击声；</a:t>
          </a:r>
          <a:endParaRPr lang="en-US"/>
        </a:p>
      </dgm:t>
    </dgm:pt>
    <dgm:pt modelId="{F30D174D-7293-41F8-B2AD-B48BFB6DBF5C}" type="parTrans" cxnId="{FC7F735B-C17B-4E1B-95AF-2B628602660C}">
      <dgm:prSet/>
      <dgm:spPr/>
      <dgm:t>
        <a:bodyPr/>
        <a:lstStyle/>
        <a:p>
          <a:endParaRPr lang="en-US"/>
        </a:p>
      </dgm:t>
    </dgm:pt>
    <dgm:pt modelId="{694C339B-97DE-4B87-9DE3-8E248805C518}" type="sibTrans" cxnId="{FC7F735B-C17B-4E1B-95AF-2B628602660C}">
      <dgm:prSet/>
      <dgm:spPr/>
      <dgm:t>
        <a:bodyPr/>
        <a:lstStyle/>
        <a:p>
          <a:endParaRPr lang="en-US"/>
        </a:p>
      </dgm:t>
    </dgm:pt>
    <dgm:pt modelId="{48F9B0C1-F57E-4632-858E-6EC03FC5CB20}">
      <dgm:prSet/>
      <dgm:spPr/>
      <dgm:t>
        <a:bodyPr/>
        <a:lstStyle/>
        <a:p>
          <a:r>
            <a:rPr lang="en-US"/>
            <a:t>12</a:t>
          </a:r>
          <a:r>
            <a:rPr lang="zh-CN"/>
            <a:t>个月：爬过视崖的概率，面孔加声音</a:t>
          </a:r>
          <a:r>
            <a:rPr lang="en-US"/>
            <a:t>&gt;</a:t>
          </a:r>
          <a:r>
            <a:rPr lang="zh-CN"/>
            <a:t>只有声音</a:t>
          </a:r>
          <a:r>
            <a:rPr lang="en-US"/>
            <a:t>&gt;</a:t>
          </a:r>
          <a:r>
            <a:rPr lang="zh-CN"/>
            <a:t>只有面孔。</a:t>
          </a:r>
          <a:endParaRPr lang="en-US"/>
        </a:p>
      </dgm:t>
    </dgm:pt>
    <dgm:pt modelId="{2A235C92-816A-48FE-BECC-56DAE41759A5}" type="parTrans" cxnId="{8CD89B5A-3D72-4382-9E5E-6946BEA58E61}">
      <dgm:prSet/>
      <dgm:spPr/>
      <dgm:t>
        <a:bodyPr/>
        <a:lstStyle/>
        <a:p>
          <a:endParaRPr lang="en-US"/>
        </a:p>
      </dgm:t>
    </dgm:pt>
    <dgm:pt modelId="{A86AECC4-2BA5-4761-AD73-28D5CA766E2B}" type="sibTrans" cxnId="{8CD89B5A-3D72-4382-9E5E-6946BEA58E61}">
      <dgm:prSet/>
      <dgm:spPr/>
      <dgm:t>
        <a:bodyPr/>
        <a:lstStyle/>
        <a:p>
          <a:endParaRPr lang="en-US"/>
        </a:p>
      </dgm:t>
    </dgm:pt>
    <dgm:pt modelId="{23B44E3E-43CA-40D2-83D1-E670690C97DD}">
      <dgm:prSet/>
      <dgm:spPr/>
      <dgm:t>
        <a:bodyPr/>
        <a:lstStyle/>
        <a:p>
          <a:r>
            <a:rPr lang="zh-CN"/>
            <a:t>感觉间冗余假设：对一个刺激的整体察觉有助于个体感觉能力的发展和分化。</a:t>
          </a:r>
          <a:endParaRPr lang="en-US"/>
        </a:p>
      </dgm:t>
    </dgm:pt>
    <dgm:pt modelId="{4B4994B7-40B1-483A-B3A0-782D88F8B917}" type="parTrans" cxnId="{61822D10-41E4-416C-8860-87775D7E08F9}">
      <dgm:prSet/>
      <dgm:spPr/>
      <dgm:t>
        <a:bodyPr/>
        <a:lstStyle/>
        <a:p>
          <a:endParaRPr lang="en-US"/>
        </a:p>
      </dgm:t>
    </dgm:pt>
    <dgm:pt modelId="{D4BE8D2E-82FC-4544-A227-846C9F46A170}" type="sibTrans" cxnId="{61822D10-41E4-416C-8860-87775D7E08F9}">
      <dgm:prSet/>
      <dgm:spPr/>
      <dgm:t>
        <a:bodyPr/>
        <a:lstStyle/>
        <a:p>
          <a:endParaRPr lang="en-US"/>
        </a:p>
      </dgm:t>
    </dgm:pt>
    <dgm:pt modelId="{5698721A-0A54-4503-8B55-6E874039ACEF}">
      <dgm:prSet/>
      <dgm:spPr/>
      <dgm:t>
        <a:bodyPr/>
        <a:lstStyle/>
        <a:p>
          <a:r>
            <a:rPr lang="zh-CN"/>
            <a:t>几年后智力水平的早期有效预测因素。</a:t>
          </a:r>
          <a:endParaRPr lang="en-US"/>
        </a:p>
      </dgm:t>
    </dgm:pt>
    <dgm:pt modelId="{1CD5AEE8-BB69-4BB2-AC02-62A1EACCEF90}" type="parTrans" cxnId="{88D5F785-77B7-43EB-A326-DDEC94EE0DDC}">
      <dgm:prSet/>
      <dgm:spPr/>
      <dgm:t>
        <a:bodyPr/>
        <a:lstStyle/>
        <a:p>
          <a:endParaRPr lang="en-US"/>
        </a:p>
      </dgm:t>
    </dgm:pt>
    <dgm:pt modelId="{0351877A-9560-4B40-A788-9CDD34D46A75}" type="sibTrans" cxnId="{88D5F785-77B7-43EB-A326-DDEC94EE0DDC}">
      <dgm:prSet/>
      <dgm:spPr/>
      <dgm:t>
        <a:bodyPr/>
        <a:lstStyle/>
        <a:p>
          <a:endParaRPr lang="en-US"/>
        </a:p>
      </dgm:t>
    </dgm:pt>
    <dgm:pt modelId="{8821AE95-6CAB-744C-9FDE-F54FDEFFD538}" type="pres">
      <dgm:prSet presAssocID="{193D23CA-4A80-4261-845B-D3B879937E58}" presName="diagram" presStyleCnt="0">
        <dgm:presLayoutVars>
          <dgm:dir/>
          <dgm:resizeHandles val="exact"/>
        </dgm:presLayoutVars>
      </dgm:prSet>
      <dgm:spPr/>
    </dgm:pt>
    <dgm:pt modelId="{9D8F482B-67BD-8F48-B339-F38F81BE281D}" type="pres">
      <dgm:prSet presAssocID="{25E19A6C-B4DF-4F10-95D2-172BD364DA97}" presName="node" presStyleLbl="node1" presStyleIdx="0" presStyleCnt="5">
        <dgm:presLayoutVars>
          <dgm:bulletEnabled val="1"/>
        </dgm:presLayoutVars>
      </dgm:prSet>
      <dgm:spPr/>
    </dgm:pt>
    <dgm:pt modelId="{8FBBADDC-C77A-5D4C-A599-DD424F54E172}" type="pres">
      <dgm:prSet presAssocID="{F68F457E-B01D-4B1D-AB4B-8318AAE5A4A9}" presName="sibTrans" presStyleCnt="0"/>
      <dgm:spPr/>
    </dgm:pt>
    <dgm:pt modelId="{A3281940-4847-E24A-979A-9E5065C9488E}" type="pres">
      <dgm:prSet presAssocID="{BD3EC2D6-6ECC-46A6-AF43-5E3741DA6F81}" presName="node" presStyleLbl="node1" presStyleIdx="1" presStyleCnt="5">
        <dgm:presLayoutVars>
          <dgm:bulletEnabled val="1"/>
        </dgm:presLayoutVars>
      </dgm:prSet>
      <dgm:spPr/>
    </dgm:pt>
    <dgm:pt modelId="{4F0AD126-311B-AF4D-91F9-EB72EF0E94E6}" type="pres">
      <dgm:prSet presAssocID="{FB086197-BCFA-4289-ADA5-95549DEB2497}" presName="sibTrans" presStyleCnt="0"/>
      <dgm:spPr/>
    </dgm:pt>
    <dgm:pt modelId="{E503F731-9C18-3E49-A65F-A52F11536CBA}" type="pres">
      <dgm:prSet presAssocID="{9AFBF5F6-4F77-4052-A080-42D3CFCE5A77}" presName="node" presStyleLbl="node1" presStyleIdx="2" presStyleCnt="5">
        <dgm:presLayoutVars>
          <dgm:bulletEnabled val="1"/>
        </dgm:presLayoutVars>
      </dgm:prSet>
      <dgm:spPr/>
    </dgm:pt>
    <dgm:pt modelId="{7D1F10B7-8AD1-9C4A-8A74-FFF597250ED3}" type="pres">
      <dgm:prSet presAssocID="{31D88E9A-9C50-47F3-88FB-AFA405CECA3F}" presName="sibTrans" presStyleCnt="0"/>
      <dgm:spPr/>
    </dgm:pt>
    <dgm:pt modelId="{C136F22F-FF4F-244F-BC03-773097E7EA3C}" type="pres">
      <dgm:prSet presAssocID="{23B44E3E-43CA-40D2-83D1-E670690C97DD}" presName="node" presStyleLbl="node1" presStyleIdx="3" presStyleCnt="5">
        <dgm:presLayoutVars>
          <dgm:bulletEnabled val="1"/>
        </dgm:presLayoutVars>
      </dgm:prSet>
      <dgm:spPr/>
    </dgm:pt>
    <dgm:pt modelId="{C0FD1674-5B8F-E846-9707-83141E1781EF}" type="pres">
      <dgm:prSet presAssocID="{D4BE8D2E-82FC-4544-A227-846C9F46A170}" presName="sibTrans" presStyleCnt="0"/>
      <dgm:spPr/>
    </dgm:pt>
    <dgm:pt modelId="{ECECB9B5-CD1C-BD40-A94A-19DAF7B9A3EE}" type="pres">
      <dgm:prSet presAssocID="{5698721A-0A54-4503-8B55-6E874039ACEF}" presName="node" presStyleLbl="node1" presStyleIdx="4" presStyleCnt="5">
        <dgm:presLayoutVars>
          <dgm:bulletEnabled val="1"/>
        </dgm:presLayoutVars>
      </dgm:prSet>
      <dgm:spPr/>
    </dgm:pt>
  </dgm:ptLst>
  <dgm:cxnLst>
    <dgm:cxn modelId="{61822D10-41E4-416C-8860-87775D7E08F9}" srcId="{193D23CA-4A80-4261-845B-D3B879937E58}" destId="{23B44E3E-43CA-40D2-83D1-E670690C97DD}" srcOrd="3" destOrd="0" parTransId="{4B4994B7-40B1-483A-B3A0-782D88F8B917}" sibTransId="{D4BE8D2E-82FC-4544-A227-846C9F46A170}"/>
    <dgm:cxn modelId="{04146414-8FED-40DA-B975-D6455AE6F8C1}" srcId="{9AFBF5F6-4F77-4052-A080-42D3CFCE5A77}" destId="{0D6699FF-E508-4C09-8AB2-C209961CDB34}" srcOrd="0" destOrd="0" parTransId="{834244BC-9E83-4A6D-8472-097CC35D1A17}" sibTransId="{B05A7B74-076A-436C-BD65-FC8B7F37DF0D}"/>
    <dgm:cxn modelId="{C817F020-5AB7-43C4-A4AF-E3DFFC95FAD7}" srcId="{193D23CA-4A80-4261-845B-D3B879937E58}" destId="{25E19A6C-B4DF-4F10-95D2-172BD364DA97}" srcOrd="0" destOrd="0" parTransId="{83E62951-8E91-452B-8B55-BB2136849277}" sibTransId="{F68F457E-B01D-4B1D-AB4B-8318AAE5A4A9}"/>
    <dgm:cxn modelId="{AAD8222B-7F37-49AB-A949-86522873F3EE}" srcId="{BD3EC2D6-6ECC-46A6-AF43-5E3741DA6F81}" destId="{ACB88CB1-2890-4027-8EC4-D71B88435F1C}" srcOrd="1" destOrd="0" parTransId="{F42366FA-2CF3-4234-95F6-13DAE58CF7E6}" sibTransId="{5B871F2C-A9CD-47A5-BE5E-4BF7DF89DD06}"/>
    <dgm:cxn modelId="{CFBA8E2F-8F7E-5A44-8B89-89803DD297E8}" type="presOf" srcId="{25E19A6C-B4DF-4F10-95D2-172BD364DA97}" destId="{9D8F482B-67BD-8F48-B339-F38F81BE281D}" srcOrd="0" destOrd="0" presId="urn:microsoft.com/office/officeart/2005/8/layout/default"/>
    <dgm:cxn modelId="{563E6E4A-830D-CB45-8B9F-EB4D806DD0E4}" type="presOf" srcId="{193D23CA-4A80-4261-845B-D3B879937E58}" destId="{8821AE95-6CAB-744C-9FDE-F54FDEFFD538}" srcOrd="0" destOrd="0" presId="urn:microsoft.com/office/officeart/2005/8/layout/default"/>
    <dgm:cxn modelId="{AECB934D-649F-0849-93B8-A3743D8232C1}" type="presOf" srcId="{23B44E3E-43CA-40D2-83D1-E670690C97DD}" destId="{C136F22F-FF4F-244F-BC03-773097E7EA3C}" srcOrd="0" destOrd="0" presId="urn:microsoft.com/office/officeart/2005/8/layout/default"/>
    <dgm:cxn modelId="{995CE750-3317-5D48-965E-55CEEF62C33D}" type="presOf" srcId="{9AFBF5F6-4F77-4052-A080-42D3CFCE5A77}" destId="{E503F731-9C18-3E49-A65F-A52F11536CBA}" srcOrd="0" destOrd="0" presId="urn:microsoft.com/office/officeart/2005/8/layout/default"/>
    <dgm:cxn modelId="{8CD89B5A-3D72-4382-9E5E-6946BEA58E61}" srcId="{9AFBF5F6-4F77-4052-A080-42D3CFCE5A77}" destId="{48F9B0C1-F57E-4632-858E-6EC03FC5CB20}" srcOrd="2" destOrd="0" parTransId="{2A235C92-816A-48FE-BECC-56DAE41759A5}" sibTransId="{A86AECC4-2BA5-4761-AD73-28D5CA766E2B}"/>
    <dgm:cxn modelId="{6B59F95A-06A2-1243-B407-977120C75C20}" type="presOf" srcId="{5698721A-0A54-4503-8B55-6E874039ACEF}" destId="{ECECB9B5-CD1C-BD40-A94A-19DAF7B9A3EE}" srcOrd="0" destOrd="0" presId="urn:microsoft.com/office/officeart/2005/8/layout/default"/>
    <dgm:cxn modelId="{FC7F735B-C17B-4E1B-95AF-2B628602660C}" srcId="{9AFBF5F6-4F77-4052-A080-42D3CFCE5A77}" destId="{97082EEA-80B8-43AE-8E43-8479D24E278B}" srcOrd="1" destOrd="0" parTransId="{F30D174D-7293-41F8-B2AD-B48BFB6DBF5C}" sibTransId="{694C339B-97DE-4B87-9DE3-8E248805C518}"/>
    <dgm:cxn modelId="{524EDD6A-A35E-154F-A19A-84F9BCA99D0A}" type="presOf" srcId="{BD3EC2D6-6ECC-46A6-AF43-5E3741DA6F81}" destId="{A3281940-4847-E24A-979A-9E5065C9488E}" srcOrd="0" destOrd="0" presId="urn:microsoft.com/office/officeart/2005/8/layout/default"/>
    <dgm:cxn modelId="{88D5F785-77B7-43EB-A326-DDEC94EE0DDC}" srcId="{193D23CA-4A80-4261-845B-D3B879937E58}" destId="{5698721A-0A54-4503-8B55-6E874039ACEF}" srcOrd="4" destOrd="0" parTransId="{1CD5AEE8-BB69-4BB2-AC02-62A1EACCEF90}" sibTransId="{0351877A-9560-4B40-A788-9CDD34D46A75}"/>
    <dgm:cxn modelId="{F12D1D8D-E9A1-46E3-B9C8-94C743AB4A2E}" srcId="{193D23CA-4A80-4261-845B-D3B879937E58}" destId="{9AFBF5F6-4F77-4052-A080-42D3CFCE5A77}" srcOrd="2" destOrd="0" parTransId="{B8BB782F-D03F-4080-AA6D-00C72A3D214D}" sibTransId="{31D88E9A-9C50-47F3-88FB-AFA405CECA3F}"/>
    <dgm:cxn modelId="{B78B239F-0609-B143-80A6-1E3A21EF826F}" type="presOf" srcId="{68053111-63CF-4DCE-AFF9-642CC5820CE6}" destId="{A3281940-4847-E24A-979A-9E5065C9488E}" srcOrd="0" destOrd="1" presId="urn:microsoft.com/office/officeart/2005/8/layout/default"/>
    <dgm:cxn modelId="{4FED2BAF-ED58-B049-83CF-9DB9772E7905}" type="presOf" srcId="{44337C5A-C7C4-421D-8783-1FF31C99010A}" destId="{9D8F482B-67BD-8F48-B339-F38F81BE281D}" srcOrd="0" destOrd="1" presId="urn:microsoft.com/office/officeart/2005/8/layout/default"/>
    <dgm:cxn modelId="{B8E525BE-C709-4DE7-A883-6448973F2831}" srcId="{25E19A6C-B4DF-4F10-95D2-172BD364DA97}" destId="{44337C5A-C7C4-421D-8783-1FF31C99010A}" srcOrd="0" destOrd="0" parTransId="{104A7A44-F21A-4CEE-B779-4CF7869B2CF7}" sibTransId="{C4F9C4A2-0833-4E38-89D8-5ACB67DFDB60}"/>
    <dgm:cxn modelId="{3FE637CC-EA5A-B54F-9D33-46D0DB87A0DB}" type="presOf" srcId="{48F9B0C1-F57E-4632-858E-6EC03FC5CB20}" destId="{E503F731-9C18-3E49-A65F-A52F11536CBA}" srcOrd="0" destOrd="3" presId="urn:microsoft.com/office/officeart/2005/8/layout/default"/>
    <dgm:cxn modelId="{C53CBADF-4789-4687-9D39-E36F1F5A7821}" srcId="{BD3EC2D6-6ECC-46A6-AF43-5E3741DA6F81}" destId="{68053111-63CF-4DCE-AFF9-642CC5820CE6}" srcOrd="0" destOrd="0" parTransId="{1E43AB6E-B908-4F17-9D01-84DBA444FDD2}" sibTransId="{11881FCB-DD51-4CAC-B79D-539A1B7EBE53}"/>
    <dgm:cxn modelId="{E5A4EAE2-35DB-274D-9DC6-993CBF11261B}" type="presOf" srcId="{0D6699FF-E508-4C09-8AB2-C209961CDB34}" destId="{E503F731-9C18-3E49-A65F-A52F11536CBA}" srcOrd="0" destOrd="1" presId="urn:microsoft.com/office/officeart/2005/8/layout/default"/>
    <dgm:cxn modelId="{568BD9EF-9D92-7A4B-BD4A-CD374274CCCF}" type="presOf" srcId="{97082EEA-80B8-43AE-8E43-8479D24E278B}" destId="{E503F731-9C18-3E49-A65F-A52F11536CBA}" srcOrd="0" destOrd="2" presId="urn:microsoft.com/office/officeart/2005/8/layout/default"/>
    <dgm:cxn modelId="{60FAC2F3-F95E-7B49-96AE-BB82314F2D0B}" type="presOf" srcId="{ACB88CB1-2890-4027-8EC4-D71B88435F1C}" destId="{A3281940-4847-E24A-979A-9E5065C9488E}" srcOrd="0" destOrd="2" presId="urn:microsoft.com/office/officeart/2005/8/layout/default"/>
    <dgm:cxn modelId="{181163FB-5404-44BD-934B-0C4A582E0CAB}" srcId="{193D23CA-4A80-4261-845B-D3B879937E58}" destId="{BD3EC2D6-6ECC-46A6-AF43-5E3741DA6F81}" srcOrd="1" destOrd="0" parTransId="{7BF13EA8-DCF8-4FC9-9D9D-656643A6BFD5}" sibTransId="{FB086197-BCFA-4289-ADA5-95549DEB2497}"/>
    <dgm:cxn modelId="{FCCD091E-C744-9842-B034-852009ACADDB}" type="presParOf" srcId="{8821AE95-6CAB-744C-9FDE-F54FDEFFD538}" destId="{9D8F482B-67BD-8F48-B339-F38F81BE281D}" srcOrd="0" destOrd="0" presId="urn:microsoft.com/office/officeart/2005/8/layout/default"/>
    <dgm:cxn modelId="{DEAA4960-2B94-6A4E-8329-928AF7040007}" type="presParOf" srcId="{8821AE95-6CAB-744C-9FDE-F54FDEFFD538}" destId="{8FBBADDC-C77A-5D4C-A599-DD424F54E172}" srcOrd="1" destOrd="0" presId="urn:microsoft.com/office/officeart/2005/8/layout/default"/>
    <dgm:cxn modelId="{B60BEECB-565C-9B43-A63B-93B12F81A8F8}" type="presParOf" srcId="{8821AE95-6CAB-744C-9FDE-F54FDEFFD538}" destId="{A3281940-4847-E24A-979A-9E5065C9488E}" srcOrd="2" destOrd="0" presId="urn:microsoft.com/office/officeart/2005/8/layout/default"/>
    <dgm:cxn modelId="{CE4F1400-A7DD-014E-815F-EBBA8C2CE626}" type="presParOf" srcId="{8821AE95-6CAB-744C-9FDE-F54FDEFFD538}" destId="{4F0AD126-311B-AF4D-91F9-EB72EF0E94E6}" srcOrd="3" destOrd="0" presId="urn:microsoft.com/office/officeart/2005/8/layout/default"/>
    <dgm:cxn modelId="{14B31C2B-CF9C-C04C-A862-F00C8D7F6583}" type="presParOf" srcId="{8821AE95-6CAB-744C-9FDE-F54FDEFFD538}" destId="{E503F731-9C18-3E49-A65F-A52F11536CBA}" srcOrd="4" destOrd="0" presId="urn:microsoft.com/office/officeart/2005/8/layout/default"/>
    <dgm:cxn modelId="{36736F21-F5E7-E845-B6C1-6AEA0926F956}" type="presParOf" srcId="{8821AE95-6CAB-744C-9FDE-F54FDEFFD538}" destId="{7D1F10B7-8AD1-9C4A-8A74-FFF597250ED3}" srcOrd="5" destOrd="0" presId="urn:microsoft.com/office/officeart/2005/8/layout/default"/>
    <dgm:cxn modelId="{102A880D-301F-0246-9C7E-9D6554D24BBC}" type="presParOf" srcId="{8821AE95-6CAB-744C-9FDE-F54FDEFFD538}" destId="{C136F22F-FF4F-244F-BC03-773097E7EA3C}" srcOrd="6" destOrd="0" presId="urn:microsoft.com/office/officeart/2005/8/layout/default"/>
    <dgm:cxn modelId="{B65726AF-C389-2C49-B5B8-264C5517F9A5}" type="presParOf" srcId="{8821AE95-6CAB-744C-9FDE-F54FDEFFD538}" destId="{C0FD1674-5B8F-E846-9707-83141E1781EF}" srcOrd="7" destOrd="0" presId="urn:microsoft.com/office/officeart/2005/8/layout/default"/>
    <dgm:cxn modelId="{EFF92410-342D-4E4B-9FF9-AC447341DCE8}" type="presParOf" srcId="{8821AE95-6CAB-744C-9FDE-F54FDEFFD538}" destId="{ECECB9B5-CD1C-BD40-A94A-19DAF7B9A3E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E9A332-3135-4E18-B241-FC60DE3427B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5DCAFBF-8813-42EF-B8C7-1FACFB777654}">
      <dgm:prSet/>
      <dgm:spPr/>
      <dgm:t>
        <a:bodyPr/>
        <a:lstStyle/>
        <a:p>
          <a:r>
            <a:rPr lang="en-US"/>
            <a:t>3</a:t>
          </a:r>
          <a:r>
            <a:rPr lang="zh-CN"/>
            <a:t>、操作性条件反射</a:t>
          </a:r>
          <a:endParaRPr lang="en-US"/>
        </a:p>
      </dgm:t>
    </dgm:pt>
    <dgm:pt modelId="{19C0EFA5-5C67-4C3C-A300-5BEF2E0ADAC8}" type="parTrans" cxnId="{413DD63B-7DE0-4DCB-B2BA-49525CDC8D36}">
      <dgm:prSet/>
      <dgm:spPr/>
      <dgm:t>
        <a:bodyPr/>
        <a:lstStyle/>
        <a:p>
          <a:endParaRPr lang="en-US"/>
        </a:p>
      </dgm:t>
    </dgm:pt>
    <dgm:pt modelId="{1BF9DE92-B657-4000-8778-6229F6C1F509}" type="sibTrans" cxnId="{413DD63B-7DE0-4DCB-B2BA-49525CDC8D36}">
      <dgm:prSet/>
      <dgm:spPr/>
      <dgm:t>
        <a:bodyPr/>
        <a:lstStyle/>
        <a:p>
          <a:endParaRPr lang="en-US"/>
        </a:p>
      </dgm:t>
    </dgm:pt>
    <dgm:pt modelId="{73518C4A-BBE6-453E-AE5F-8BD42CC4B66B}">
      <dgm:prSet/>
      <dgm:spPr/>
      <dgm:t>
        <a:bodyPr/>
        <a:lstStyle/>
        <a:p>
          <a:r>
            <a:rPr lang="zh-CN" b="1"/>
            <a:t>（一）婴儿期的操作性条件反射</a:t>
          </a:r>
          <a:endParaRPr lang="en-US"/>
        </a:p>
      </dgm:t>
    </dgm:pt>
    <dgm:pt modelId="{E37CC880-8930-447C-AAAF-A813A9446C2B}" type="parTrans" cxnId="{B0876DAD-8FDE-4523-A0B7-9B4C019025E3}">
      <dgm:prSet/>
      <dgm:spPr/>
      <dgm:t>
        <a:bodyPr/>
        <a:lstStyle/>
        <a:p>
          <a:endParaRPr lang="en-US"/>
        </a:p>
      </dgm:t>
    </dgm:pt>
    <dgm:pt modelId="{172AC56D-A479-457B-97DD-E1EF8F6EE95E}" type="sibTrans" cxnId="{B0876DAD-8FDE-4523-A0B7-9B4C019025E3}">
      <dgm:prSet/>
      <dgm:spPr/>
      <dgm:t>
        <a:bodyPr/>
        <a:lstStyle/>
        <a:p>
          <a:endParaRPr lang="en-US"/>
        </a:p>
      </dgm:t>
    </dgm:pt>
    <dgm:pt modelId="{DCFC4B55-D5B7-4CC2-8129-CC8517EA0806}">
      <dgm:prSet/>
      <dgm:spPr/>
      <dgm:t>
        <a:bodyPr/>
        <a:lstStyle/>
        <a:p>
          <a:r>
            <a:rPr lang="zh-CN"/>
            <a:t>新生儿表现出的成功的操作性条件反射多局限于极少数有重要意义的生理行为上（如吮吸、转头）。另外，新生儿处于信息加工速度非常慢的时期，他们的学习速度很慢。</a:t>
          </a:r>
          <a:endParaRPr lang="en-US"/>
        </a:p>
      </dgm:t>
    </dgm:pt>
    <dgm:pt modelId="{53E47296-BE35-4500-A381-6B074B18E0F7}" type="parTrans" cxnId="{D423D32E-560A-45F7-8974-305B7ED00232}">
      <dgm:prSet/>
      <dgm:spPr/>
      <dgm:t>
        <a:bodyPr/>
        <a:lstStyle/>
        <a:p>
          <a:endParaRPr lang="en-US"/>
        </a:p>
      </dgm:t>
    </dgm:pt>
    <dgm:pt modelId="{AF36A6EF-97F0-4D1A-875D-57C5DC55A4F1}" type="sibTrans" cxnId="{D423D32E-560A-45F7-8974-305B7ED00232}">
      <dgm:prSet/>
      <dgm:spPr/>
      <dgm:t>
        <a:bodyPr/>
        <a:lstStyle/>
        <a:p>
          <a:endParaRPr lang="en-US"/>
        </a:p>
      </dgm:t>
    </dgm:pt>
    <dgm:pt modelId="{6E5AC59F-81F6-49B4-BA28-90322684BC31}">
      <dgm:prSet/>
      <dgm:spPr/>
      <dgm:t>
        <a:bodyPr/>
        <a:lstStyle/>
        <a:p>
          <a:r>
            <a:rPr lang="zh-CN" b="1" u="sng"/>
            <a:t>婴儿能否记得学习过的事物？</a:t>
          </a:r>
          <a:endParaRPr lang="en-US"/>
        </a:p>
      </dgm:t>
    </dgm:pt>
    <dgm:pt modelId="{DDA28B5D-9743-4E4D-917C-911D4CEB94A8}" type="parTrans" cxnId="{D628A8B4-93D1-46BB-99FF-6C7E5C987D7F}">
      <dgm:prSet/>
      <dgm:spPr/>
      <dgm:t>
        <a:bodyPr/>
        <a:lstStyle/>
        <a:p>
          <a:endParaRPr lang="en-US"/>
        </a:p>
      </dgm:t>
    </dgm:pt>
    <dgm:pt modelId="{083FCF64-0C33-4D3C-9015-AD201518B0B8}" type="sibTrans" cxnId="{D628A8B4-93D1-46BB-99FF-6C7E5C987D7F}">
      <dgm:prSet/>
      <dgm:spPr/>
      <dgm:t>
        <a:bodyPr/>
        <a:lstStyle/>
        <a:p>
          <a:endParaRPr lang="en-US"/>
        </a:p>
      </dgm:t>
    </dgm:pt>
    <dgm:pt modelId="{CBFAE6A4-7FC6-410B-AD81-5740C4C46026}">
      <dgm:prSet/>
      <dgm:spPr/>
      <dgm:t>
        <a:bodyPr/>
        <a:lstStyle/>
        <a:p>
          <a:r>
            <a:rPr lang="en-US"/>
            <a:t>2-3</a:t>
          </a:r>
          <a:r>
            <a:rPr lang="zh-CN"/>
            <a:t>个月的婴儿已经能够将有意义的知识储存至少几周的时间，只不过没有明显的提示，他们很难从记忆中再提取出已学过的知识。另外，婴儿的这种早期记忆又很强的情景依赖性。</a:t>
          </a:r>
          <a:endParaRPr lang="en-US"/>
        </a:p>
      </dgm:t>
    </dgm:pt>
    <dgm:pt modelId="{7EC9C75A-341F-4C3E-96DD-53EF7942D88D}" type="parTrans" cxnId="{5F2EAF6F-C909-40E8-B392-E5AAC955EBAD}">
      <dgm:prSet/>
      <dgm:spPr/>
      <dgm:t>
        <a:bodyPr/>
        <a:lstStyle/>
        <a:p>
          <a:endParaRPr lang="en-US"/>
        </a:p>
      </dgm:t>
    </dgm:pt>
    <dgm:pt modelId="{C690F355-8DC5-46AD-9C23-E619EB216BFC}" type="sibTrans" cxnId="{5F2EAF6F-C909-40E8-B392-E5AAC955EBAD}">
      <dgm:prSet/>
      <dgm:spPr/>
      <dgm:t>
        <a:bodyPr/>
        <a:lstStyle/>
        <a:p>
          <a:endParaRPr lang="en-US"/>
        </a:p>
      </dgm:t>
    </dgm:pt>
    <dgm:pt modelId="{BDEA7485-0310-40B4-9A08-189DE084FB06}">
      <dgm:prSet/>
      <dgm:spPr/>
      <dgm:t>
        <a:bodyPr/>
        <a:lstStyle/>
        <a:p>
          <a:r>
            <a:rPr lang="zh-CN" b="1"/>
            <a:t>（二）早期操作性学习的重要社会意义</a:t>
          </a:r>
          <a:endParaRPr lang="en-US"/>
        </a:p>
      </dgm:t>
    </dgm:pt>
    <dgm:pt modelId="{BEF3D5A6-7F50-4542-B12B-9E3DA50FA727}" type="parTrans" cxnId="{04ABFF4C-FF80-4C44-A769-4CC420B6BFD1}">
      <dgm:prSet/>
      <dgm:spPr/>
      <dgm:t>
        <a:bodyPr/>
        <a:lstStyle/>
        <a:p>
          <a:endParaRPr lang="en-US"/>
        </a:p>
      </dgm:t>
    </dgm:pt>
    <dgm:pt modelId="{59A5B864-B5FC-461C-B4FC-31BCDA4D0875}" type="sibTrans" cxnId="{04ABFF4C-FF80-4C44-A769-4CC420B6BFD1}">
      <dgm:prSet/>
      <dgm:spPr/>
      <dgm:t>
        <a:bodyPr/>
        <a:lstStyle/>
        <a:p>
          <a:endParaRPr lang="en-US"/>
        </a:p>
      </dgm:t>
    </dgm:pt>
    <dgm:pt modelId="{88ABA7DD-80A9-491E-A858-387E1E80B12F}">
      <dgm:prSet/>
      <dgm:spPr/>
      <dgm:t>
        <a:bodyPr/>
        <a:lstStyle/>
        <a:p>
          <a:r>
            <a:rPr lang="zh-CN"/>
            <a:t>由于新生儿能将自己的行为与后果联系起来，因此他们可能很快就会发现自己能够让别人喜欢自己的反应。这有利于抚养者和婴儿之间的顺畅的社会交往，从而形成让双方都满意的关心纽带。</a:t>
          </a:r>
          <a:endParaRPr lang="en-US"/>
        </a:p>
      </dgm:t>
    </dgm:pt>
    <dgm:pt modelId="{4525FFEF-E3E5-417D-AA13-76C74CA8BABE}" type="parTrans" cxnId="{74E3BA74-1E8D-4239-8BC2-4449053A4500}">
      <dgm:prSet/>
      <dgm:spPr/>
      <dgm:t>
        <a:bodyPr/>
        <a:lstStyle/>
        <a:p>
          <a:endParaRPr lang="en-US"/>
        </a:p>
      </dgm:t>
    </dgm:pt>
    <dgm:pt modelId="{7D2999DD-7DBC-4361-B068-DB929C9385D6}" type="sibTrans" cxnId="{74E3BA74-1E8D-4239-8BC2-4449053A4500}">
      <dgm:prSet/>
      <dgm:spPr/>
      <dgm:t>
        <a:bodyPr/>
        <a:lstStyle/>
        <a:p>
          <a:endParaRPr lang="en-US"/>
        </a:p>
      </dgm:t>
    </dgm:pt>
    <dgm:pt modelId="{A939771C-0B27-9048-A7C4-6DAE054B9F31}" type="pres">
      <dgm:prSet presAssocID="{3EE9A332-3135-4E18-B241-FC60DE3427B4}" presName="linear" presStyleCnt="0">
        <dgm:presLayoutVars>
          <dgm:dir/>
          <dgm:animLvl val="lvl"/>
          <dgm:resizeHandles val="exact"/>
        </dgm:presLayoutVars>
      </dgm:prSet>
      <dgm:spPr/>
    </dgm:pt>
    <dgm:pt modelId="{30ABFB06-BA75-8245-AF6B-49D3FB17D4E6}" type="pres">
      <dgm:prSet presAssocID="{55DCAFBF-8813-42EF-B8C7-1FACFB777654}" presName="parentLin" presStyleCnt="0"/>
      <dgm:spPr/>
    </dgm:pt>
    <dgm:pt modelId="{22E474D2-1E21-0744-9F72-B1E46C2BED19}" type="pres">
      <dgm:prSet presAssocID="{55DCAFBF-8813-42EF-B8C7-1FACFB777654}" presName="parentLeftMargin" presStyleLbl="node1" presStyleIdx="0" presStyleCnt="3"/>
      <dgm:spPr/>
    </dgm:pt>
    <dgm:pt modelId="{6CD82193-576D-1044-B271-FF8F0B75BF87}" type="pres">
      <dgm:prSet presAssocID="{55DCAFBF-8813-42EF-B8C7-1FACFB777654}" presName="parentText" presStyleLbl="node1" presStyleIdx="0" presStyleCnt="3">
        <dgm:presLayoutVars>
          <dgm:chMax val="0"/>
          <dgm:bulletEnabled val="1"/>
        </dgm:presLayoutVars>
      </dgm:prSet>
      <dgm:spPr/>
    </dgm:pt>
    <dgm:pt modelId="{4BDCB720-CAFC-A343-B5C2-F762C8A5757B}" type="pres">
      <dgm:prSet presAssocID="{55DCAFBF-8813-42EF-B8C7-1FACFB777654}" presName="negativeSpace" presStyleCnt="0"/>
      <dgm:spPr/>
    </dgm:pt>
    <dgm:pt modelId="{A7B67960-53B1-3241-A48B-B79DEF452C19}" type="pres">
      <dgm:prSet presAssocID="{55DCAFBF-8813-42EF-B8C7-1FACFB777654}" presName="childText" presStyleLbl="conFgAcc1" presStyleIdx="0" presStyleCnt="3">
        <dgm:presLayoutVars>
          <dgm:bulletEnabled val="1"/>
        </dgm:presLayoutVars>
      </dgm:prSet>
      <dgm:spPr/>
    </dgm:pt>
    <dgm:pt modelId="{A54D07F1-EDB3-8640-8A37-357B4069C586}" type="pres">
      <dgm:prSet presAssocID="{1BF9DE92-B657-4000-8778-6229F6C1F509}" presName="spaceBetweenRectangles" presStyleCnt="0"/>
      <dgm:spPr/>
    </dgm:pt>
    <dgm:pt modelId="{D1E5910E-FDA8-C047-9643-EB158611592A}" type="pres">
      <dgm:prSet presAssocID="{73518C4A-BBE6-453E-AE5F-8BD42CC4B66B}" presName="parentLin" presStyleCnt="0"/>
      <dgm:spPr/>
    </dgm:pt>
    <dgm:pt modelId="{17733596-76DB-FC47-9D43-E78FBBD1ED96}" type="pres">
      <dgm:prSet presAssocID="{73518C4A-BBE6-453E-AE5F-8BD42CC4B66B}" presName="parentLeftMargin" presStyleLbl="node1" presStyleIdx="0" presStyleCnt="3"/>
      <dgm:spPr/>
    </dgm:pt>
    <dgm:pt modelId="{42EA3414-CE9B-F84D-9F2F-6EF3FB9DD81C}" type="pres">
      <dgm:prSet presAssocID="{73518C4A-BBE6-453E-AE5F-8BD42CC4B66B}" presName="parentText" presStyleLbl="node1" presStyleIdx="1" presStyleCnt="3">
        <dgm:presLayoutVars>
          <dgm:chMax val="0"/>
          <dgm:bulletEnabled val="1"/>
        </dgm:presLayoutVars>
      </dgm:prSet>
      <dgm:spPr/>
    </dgm:pt>
    <dgm:pt modelId="{4B3FAC69-713D-D640-BCCB-1A2BEBC7F318}" type="pres">
      <dgm:prSet presAssocID="{73518C4A-BBE6-453E-AE5F-8BD42CC4B66B}" presName="negativeSpace" presStyleCnt="0"/>
      <dgm:spPr/>
    </dgm:pt>
    <dgm:pt modelId="{A6CF3EB4-39BC-9640-A93C-C96C90C6BD61}" type="pres">
      <dgm:prSet presAssocID="{73518C4A-BBE6-453E-AE5F-8BD42CC4B66B}" presName="childText" presStyleLbl="conFgAcc1" presStyleIdx="1" presStyleCnt="3">
        <dgm:presLayoutVars>
          <dgm:bulletEnabled val="1"/>
        </dgm:presLayoutVars>
      </dgm:prSet>
      <dgm:spPr/>
    </dgm:pt>
    <dgm:pt modelId="{56995B3B-A542-7A44-92C8-FC8A6490E28F}" type="pres">
      <dgm:prSet presAssocID="{172AC56D-A479-457B-97DD-E1EF8F6EE95E}" presName="spaceBetweenRectangles" presStyleCnt="0"/>
      <dgm:spPr/>
    </dgm:pt>
    <dgm:pt modelId="{B221E887-C442-E04A-905F-10DF2F1B22D9}" type="pres">
      <dgm:prSet presAssocID="{BDEA7485-0310-40B4-9A08-189DE084FB06}" presName="parentLin" presStyleCnt="0"/>
      <dgm:spPr/>
    </dgm:pt>
    <dgm:pt modelId="{E696DD26-4179-1144-832A-AF3B84835383}" type="pres">
      <dgm:prSet presAssocID="{BDEA7485-0310-40B4-9A08-189DE084FB06}" presName="parentLeftMargin" presStyleLbl="node1" presStyleIdx="1" presStyleCnt="3"/>
      <dgm:spPr/>
    </dgm:pt>
    <dgm:pt modelId="{6434D752-3F6F-0644-9320-16C43DB59C19}" type="pres">
      <dgm:prSet presAssocID="{BDEA7485-0310-40B4-9A08-189DE084FB06}" presName="parentText" presStyleLbl="node1" presStyleIdx="2" presStyleCnt="3">
        <dgm:presLayoutVars>
          <dgm:chMax val="0"/>
          <dgm:bulletEnabled val="1"/>
        </dgm:presLayoutVars>
      </dgm:prSet>
      <dgm:spPr/>
    </dgm:pt>
    <dgm:pt modelId="{E26A1402-6D2A-7B40-B8DF-676BC76A267C}" type="pres">
      <dgm:prSet presAssocID="{BDEA7485-0310-40B4-9A08-189DE084FB06}" presName="negativeSpace" presStyleCnt="0"/>
      <dgm:spPr/>
    </dgm:pt>
    <dgm:pt modelId="{7E9A3A54-9CCA-4446-A26E-76DE50350539}" type="pres">
      <dgm:prSet presAssocID="{BDEA7485-0310-40B4-9A08-189DE084FB06}" presName="childText" presStyleLbl="conFgAcc1" presStyleIdx="2" presStyleCnt="3">
        <dgm:presLayoutVars>
          <dgm:bulletEnabled val="1"/>
        </dgm:presLayoutVars>
      </dgm:prSet>
      <dgm:spPr/>
    </dgm:pt>
  </dgm:ptLst>
  <dgm:cxnLst>
    <dgm:cxn modelId="{D592F007-F25B-1B40-88F5-FF2E82FA9654}" type="presOf" srcId="{88ABA7DD-80A9-491E-A858-387E1E80B12F}" destId="{7E9A3A54-9CCA-4446-A26E-76DE50350539}" srcOrd="0" destOrd="0" presId="urn:microsoft.com/office/officeart/2005/8/layout/list1"/>
    <dgm:cxn modelId="{D423D32E-560A-45F7-8974-305B7ED00232}" srcId="{73518C4A-BBE6-453E-AE5F-8BD42CC4B66B}" destId="{DCFC4B55-D5B7-4CC2-8129-CC8517EA0806}" srcOrd="0" destOrd="0" parTransId="{53E47296-BE35-4500-A381-6B074B18E0F7}" sibTransId="{AF36A6EF-97F0-4D1A-875D-57C5DC55A4F1}"/>
    <dgm:cxn modelId="{F0C3D831-7520-2F4F-9202-CD8D7AD6D8D9}" type="presOf" srcId="{55DCAFBF-8813-42EF-B8C7-1FACFB777654}" destId="{6CD82193-576D-1044-B271-FF8F0B75BF87}" srcOrd="1" destOrd="0" presId="urn:microsoft.com/office/officeart/2005/8/layout/list1"/>
    <dgm:cxn modelId="{413DD63B-7DE0-4DCB-B2BA-49525CDC8D36}" srcId="{3EE9A332-3135-4E18-B241-FC60DE3427B4}" destId="{55DCAFBF-8813-42EF-B8C7-1FACFB777654}" srcOrd="0" destOrd="0" parTransId="{19C0EFA5-5C67-4C3C-A300-5BEF2E0ADAC8}" sibTransId="{1BF9DE92-B657-4000-8778-6229F6C1F509}"/>
    <dgm:cxn modelId="{0B0FC23C-6406-A046-9FEA-BD9D79BD5509}" type="presOf" srcId="{73518C4A-BBE6-453E-AE5F-8BD42CC4B66B}" destId="{42EA3414-CE9B-F84D-9F2F-6EF3FB9DD81C}" srcOrd="1" destOrd="0" presId="urn:microsoft.com/office/officeart/2005/8/layout/list1"/>
    <dgm:cxn modelId="{A7302B42-B812-7D4B-84B9-4A0C0A177D25}" type="presOf" srcId="{DCFC4B55-D5B7-4CC2-8129-CC8517EA0806}" destId="{A6CF3EB4-39BC-9640-A93C-C96C90C6BD61}" srcOrd="0" destOrd="0" presId="urn:microsoft.com/office/officeart/2005/8/layout/list1"/>
    <dgm:cxn modelId="{04ABFF4C-FF80-4C44-A769-4CC420B6BFD1}" srcId="{3EE9A332-3135-4E18-B241-FC60DE3427B4}" destId="{BDEA7485-0310-40B4-9A08-189DE084FB06}" srcOrd="2" destOrd="0" parTransId="{BEF3D5A6-7F50-4542-B12B-9E3DA50FA727}" sibTransId="{59A5B864-B5FC-461C-B4FC-31BCDA4D0875}"/>
    <dgm:cxn modelId="{0CFAED54-85D7-BA4C-9936-ED5EE16A11C3}" type="presOf" srcId="{CBFAE6A4-7FC6-410B-AD81-5740C4C46026}" destId="{A6CF3EB4-39BC-9640-A93C-C96C90C6BD61}" srcOrd="0" destOrd="2" presId="urn:microsoft.com/office/officeart/2005/8/layout/list1"/>
    <dgm:cxn modelId="{5F2EAF6F-C909-40E8-B392-E5AAC955EBAD}" srcId="{73518C4A-BBE6-453E-AE5F-8BD42CC4B66B}" destId="{CBFAE6A4-7FC6-410B-AD81-5740C4C46026}" srcOrd="2" destOrd="0" parTransId="{7EC9C75A-341F-4C3E-96DD-53EF7942D88D}" sibTransId="{C690F355-8DC5-46AD-9C23-E619EB216BFC}"/>
    <dgm:cxn modelId="{74E3BA74-1E8D-4239-8BC2-4449053A4500}" srcId="{BDEA7485-0310-40B4-9A08-189DE084FB06}" destId="{88ABA7DD-80A9-491E-A858-387E1E80B12F}" srcOrd="0" destOrd="0" parTransId="{4525FFEF-E3E5-417D-AA13-76C74CA8BABE}" sibTransId="{7D2999DD-7DBC-4361-B068-DB929C9385D6}"/>
    <dgm:cxn modelId="{11140978-B7AF-4E4E-B6F1-D6B8C177C0CC}" type="presOf" srcId="{73518C4A-BBE6-453E-AE5F-8BD42CC4B66B}" destId="{17733596-76DB-FC47-9D43-E78FBBD1ED96}" srcOrd="0" destOrd="0" presId="urn:microsoft.com/office/officeart/2005/8/layout/list1"/>
    <dgm:cxn modelId="{B0876DAD-8FDE-4523-A0B7-9B4C019025E3}" srcId="{3EE9A332-3135-4E18-B241-FC60DE3427B4}" destId="{73518C4A-BBE6-453E-AE5F-8BD42CC4B66B}" srcOrd="1" destOrd="0" parTransId="{E37CC880-8930-447C-AAAF-A813A9446C2B}" sibTransId="{172AC56D-A479-457B-97DD-E1EF8F6EE95E}"/>
    <dgm:cxn modelId="{C5CDB4B0-080C-964B-B493-3FC93DBD0922}" type="presOf" srcId="{BDEA7485-0310-40B4-9A08-189DE084FB06}" destId="{E696DD26-4179-1144-832A-AF3B84835383}" srcOrd="0" destOrd="0" presId="urn:microsoft.com/office/officeart/2005/8/layout/list1"/>
    <dgm:cxn modelId="{9A78F9B0-5120-564B-A36E-5FC46923961C}" type="presOf" srcId="{BDEA7485-0310-40B4-9A08-189DE084FB06}" destId="{6434D752-3F6F-0644-9320-16C43DB59C19}" srcOrd="1" destOrd="0" presId="urn:microsoft.com/office/officeart/2005/8/layout/list1"/>
    <dgm:cxn modelId="{D628A8B4-93D1-46BB-99FF-6C7E5C987D7F}" srcId="{73518C4A-BBE6-453E-AE5F-8BD42CC4B66B}" destId="{6E5AC59F-81F6-49B4-BA28-90322684BC31}" srcOrd="1" destOrd="0" parTransId="{DDA28B5D-9743-4E4D-917C-911D4CEB94A8}" sibTransId="{083FCF64-0C33-4D3C-9015-AD201518B0B8}"/>
    <dgm:cxn modelId="{25FF65C2-5DE2-2148-AC6B-3AC4CA645B12}" type="presOf" srcId="{55DCAFBF-8813-42EF-B8C7-1FACFB777654}" destId="{22E474D2-1E21-0744-9F72-B1E46C2BED19}" srcOrd="0" destOrd="0" presId="urn:microsoft.com/office/officeart/2005/8/layout/list1"/>
    <dgm:cxn modelId="{9B1DB8DE-25AF-3440-A640-0A72A67F9C03}" type="presOf" srcId="{6E5AC59F-81F6-49B4-BA28-90322684BC31}" destId="{A6CF3EB4-39BC-9640-A93C-C96C90C6BD61}" srcOrd="0" destOrd="1" presId="urn:microsoft.com/office/officeart/2005/8/layout/list1"/>
    <dgm:cxn modelId="{D90A6EE3-0901-3543-86DB-E11985CFEB30}" type="presOf" srcId="{3EE9A332-3135-4E18-B241-FC60DE3427B4}" destId="{A939771C-0B27-9048-A7C4-6DAE054B9F31}" srcOrd="0" destOrd="0" presId="urn:microsoft.com/office/officeart/2005/8/layout/list1"/>
    <dgm:cxn modelId="{16156A57-977D-7F4E-8E48-86D4E870FB3F}" type="presParOf" srcId="{A939771C-0B27-9048-A7C4-6DAE054B9F31}" destId="{30ABFB06-BA75-8245-AF6B-49D3FB17D4E6}" srcOrd="0" destOrd="0" presId="urn:microsoft.com/office/officeart/2005/8/layout/list1"/>
    <dgm:cxn modelId="{1C1D7245-48AF-FF49-AAF5-034C1FA29CB3}" type="presParOf" srcId="{30ABFB06-BA75-8245-AF6B-49D3FB17D4E6}" destId="{22E474D2-1E21-0744-9F72-B1E46C2BED19}" srcOrd="0" destOrd="0" presId="urn:microsoft.com/office/officeart/2005/8/layout/list1"/>
    <dgm:cxn modelId="{434475F6-8641-074D-BB5D-6AFE6E005F01}" type="presParOf" srcId="{30ABFB06-BA75-8245-AF6B-49D3FB17D4E6}" destId="{6CD82193-576D-1044-B271-FF8F0B75BF87}" srcOrd="1" destOrd="0" presId="urn:microsoft.com/office/officeart/2005/8/layout/list1"/>
    <dgm:cxn modelId="{4BE70E42-F5AC-5744-92D8-48BEC6BEA9D7}" type="presParOf" srcId="{A939771C-0B27-9048-A7C4-6DAE054B9F31}" destId="{4BDCB720-CAFC-A343-B5C2-F762C8A5757B}" srcOrd="1" destOrd="0" presId="urn:microsoft.com/office/officeart/2005/8/layout/list1"/>
    <dgm:cxn modelId="{325A64EF-D30E-0A43-8062-2722641E9B5A}" type="presParOf" srcId="{A939771C-0B27-9048-A7C4-6DAE054B9F31}" destId="{A7B67960-53B1-3241-A48B-B79DEF452C19}" srcOrd="2" destOrd="0" presId="urn:microsoft.com/office/officeart/2005/8/layout/list1"/>
    <dgm:cxn modelId="{62289523-80C1-A94C-B6C9-758B7A7905A6}" type="presParOf" srcId="{A939771C-0B27-9048-A7C4-6DAE054B9F31}" destId="{A54D07F1-EDB3-8640-8A37-357B4069C586}" srcOrd="3" destOrd="0" presId="urn:microsoft.com/office/officeart/2005/8/layout/list1"/>
    <dgm:cxn modelId="{AE5DBF02-888D-494E-A53E-D7BB37264FCA}" type="presParOf" srcId="{A939771C-0B27-9048-A7C4-6DAE054B9F31}" destId="{D1E5910E-FDA8-C047-9643-EB158611592A}" srcOrd="4" destOrd="0" presId="urn:microsoft.com/office/officeart/2005/8/layout/list1"/>
    <dgm:cxn modelId="{B588E15F-23D4-D848-8582-D21932CCC016}" type="presParOf" srcId="{D1E5910E-FDA8-C047-9643-EB158611592A}" destId="{17733596-76DB-FC47-9D43-E78FBBD1ED96}" srcOrd="0" destOrd="0" presId="urn:microsoft.com/office/officeart/2005/8/layout/list1"/>
    <dgm:cxn modelId="{A0D19CEF-FB8F-2F42-81AC-DA5B0B716B0B}" type="presParOf" srcId="{D1E5910E-FDA8-C047-9643-EB158611592A}" destId="{42EA3414-CE9B-F84D-9F2F-6EF3FB9DD81C}" srcOrd="1" destOrd="0" presId="urn:microsoft.com/office/officeart/2005/8/layout/list1"/>
    <dgm:cxn modelId="{0BC85311-6626-5E4E-A931-5545C2756853}" type="presParOf" srcId="{A939771C-0B27-9048-A7C4-6DAE054B9F31}" destId="{4B3FAC69-713D-D640-BCCB-1A2BEBC7F318}" srcOrd="5" destOrd="0" presId="urn:microsoft.com/office/officeart/2005/8/layout/list1"/>
    <dgm:cxn modelId="{A53BBD09-BE70-7D48-8A87-5C58957E785C}" type="presParOf" srcId="{A939771C-0B27-9048-A7C4-6DAE054B9F31}" destId="{A6CF3EB4-39BC-9640-A93C-C96C90C6BD61}" srcOrd="6" destOrd="0" presId="urn:microsoft.com/office/officeart/2005/8/layout/list1"/>
    <dgm:cxn modelId="{5E67AA33-35B9-2740-A21B-A004A7424A2D}" type="presParOf" srcId="{A939771C-0B27-9048-A7C4-6DAE054B9F31}" destId="{56995B3B-A542-7A44-92C8-FC8A6490E28F}" srcOrd="7" destOrd="0" presId="urn:microsoft.com/office/officeart/2005/8/layout/list1"/>
    <dgm:cxn modelId="{FE7B9F2D-CE33-A742-B0E6-835CA1603E71}" type="presParOf" srcId="{A939771C-0B27-9048-A7C4-6DAE054B9F31}" destId="{B221E887-C442-E04A-905F-10DF2F1B22D9}" srcOrd="8" destOrd="0" presId="urn:microsoft.com/office/officeart/2005/8/layout/list1"/>
    <dgm:cxn modelId="{1A6F4145-197F-AE4D-ACFB-07BC9BB246BF}" type="presParOf" srcId="{B221E887-C442-E04A-905F-10DF2F1B22D9}" destId="{E696DD26-4179-1144-832A-AF3B84835383}" srcOrd="0" destOrd="0" presId="urn:microsoft.com/office/officeart/2005/8/layout/list1"/>
    <dgm:cxn modelId="{6B283493-5EFB-F74D-B4B7-E024E83A9FB8}" type="presParOf" srcId="{B221E887-C442-E04A-905F-10DF2F1B22D9}" destId="{6434D752-3F6F-0644-9320-16C43DB59C19}" srcOrd="1" destOrd="0" presId="urn:microsoft.com/office/officeart/2005/8/layout/list1"/>
    <dgm:cxn modelId="{8AFA5929-4206-D248-B61E-0270ECCBBAD3}" type="presParOf" srcId="{A939771C-0B27-9048-A7C4-6DAE054B9F31}" destId="{E26A1402-6D2A-7B40-B8DF-676BC76A267C}" srcOrd="9" destOrd="0" presId="urn:microsoft.com/office/officeart/2005/8/layout/list1"/>
    <dgm:cxn modelId="{4A5FE909-B405-C64A-8175-75EFEA3A0A39}" type="presParOf" srcId="{A939771C-0B27-9048-A7C4-6DAE054B9F31}" destId="{7E9A3A54-9CCA-4446-A26E-76DE5035053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1B063-E010-6746-8101-9393FF18E126}">
      <dsp:nvSpPr>
        <dsp:cNvPr id="0" name=""/>
        <dsp:cNvSpPr/>
      </dsp:nvSpPr>
      <dsp:spPr>
        <a:xfrm>
          <a:off x="35" y="152015"/>
          <a:ext cx="3370808" cy="62721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b="1" u="sng" kern="1200"/>
            <a:t>那些不会爬的婴儿也能知觉到深度吗？</a:t>
          </a:r>
          <a:endParaRPr lang="en-US" sz="1600" kern="1200"/>
        </a:p>
      </dsp:txBody>
      <dsp:txXfrm>
        <a:off x="35" y="152015"/>
        <a:ext cx="3370808" cy="627210"/>
      </dsp:txXfrm>
    </dsp:sp>
    <dsp:sp modelId="{99ED64D0-940A-724B-A0E1-DF265BE10D5E}">
      <dsp:nvSpPr>
        <dsp:cNvPr id="0" name=""/>
        <dsp:cNvSpPr/>
      </dsp:nvSpPr>
      <dsp:spPr>
        <a:xfrm>
          <a:off x="35" y="779226"/>
          <a:ext cx="3370808" cy="316224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sz="1600" kern="1200"/>
            <a:t>为此，坎普斯和他的同事（</a:t>
          </a:r>
          <a:r>
            <a:rPr lang="en-US" sz="1600" kern="1200"/>
            <a:t>Joseph Campos</a:t>
          </a:r>
          <a:r>
            <a:rPr lang="zh-CN" sz="1600" kern="1200"/>
            <a:t>，</a:t>
          </a:r>
          <a:r>
            <a:rPr lang="en-US" sz="1600" kern="1200"/>
            <a:t>1970</a:t>
          </a:r>
          <a:r>
            <a:rPr lang="zh-CN" sz="1600" kern="1200"/>
            <a:t>）记录了被脸朝下放在视崖深、浅两侧时婴儿心率的变化。</a:t>
          </a:r>
          <a:r>
            <a:rPr lang="en-US" sz="1600" kern="1200"/>
            <a:t>2</a:t>
          </a:r>
          <a:r>
            <a:rPr lang="zh-CN" sz="1600" kern="1200"/>
            <a:t>个月的婴儿被放在“深”区是心率会下降，而在“浅”区没有变化。我们知道，害怕时心跳会加快，而不是变慢，心率下降时婴儿对于事物感兴趣的表现。由此可知，</a:t>
          </a:r>
          <a:r>
            <a:rPr lang="en-US" sz="1600" kern="1200"/>
            <a:t>2</a:t>
          </a:r>
          <a:r>
            <a:rPr lang="zh-CN" sz="1600" kern="1200"/>
            <a:t>个月的婴儿能够觉察到深浅两个区域的差异，但是他们还没有学会害怕视崖。</a:t>
          </a:r>
          <a:endParaRPr lang="en-US" sz="1600" kern="1200"/>
        </a:p>
      </dsp:txBody>
      <dsp:txXfrm>
        <a:off x="35" y="779226"/>
        <a:ext cx="3370808" cy="3162240"/>
      </dsp:txXfrm>
    </dsp:sp>
    <dsp:sp modelId="{F8101206-76B9-4C46-872E-3519F78B8B21}">
      <dsp:nvSpPr>
        <dsp:cNvPr id="0" name=""/>
        <dsp:cNvSpPr/>
      </dsp:nvSpPr>
      <dsp:spPr>
        <a:xfrm>
          <a:off x="3842756" y="152015"/>
          <a:ext cx="3370808" cy="62721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b="1" u="sng" kern="1200"/>
            <a:t>运动发展和深度知觉</a:t>
          </a:r>
          <a:endParaRPr lang="en-US" sz="1600" kern="1200"/>
        </a:p>
      </dsp:txBody>
      <dsp:txXfrm>
        <a:off x="3842756" y="152015"/>
        <a:ext cx="3370808" cy="627210"/>
      </dsp:txXfrm>
    </dsp:sp>
    <dsp:sp modelId="{9041B4A8-7578-C24E-9CDC-F8E713FBF0D2}">
      <dsp:nvSpPr>
        <dsp:cNvPr id="0" name=""/>
        <dsp:cNvSpPr/>
      </dsp:nvSpPr>
      <dsp:spPr>
        <a:xfrm>
          <a:off x="3842756" y="779226"/>
          <a:ext cx="3370808" cy="316224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6-7</a:t>
          </a:r>
          <a:r>
            <a:rPr lang="zh-CN" sz="1600" kern="1200"/>
            <a:t>个月的婴儿开始害怕视崖，可能是由于他们对运动的、双眼的和单眼的深度线索更加敏感。不过，这种惧怕在很大程度上与婴儿的爬行以及摔跤的经历有关。可以说是，运动发展提供的经验改变了婴儿对深度意义的理解。</a:t>
          </a:r>
          <a:endParaRPr lang="en-US" sz="1600" kern="1200"/>
        </a:p>
        <a:p>
          <a:pPr marL="171450" lvl="1" indent="-171450" algn="l" defTabSz="711200">
            <a:lnSpc>
              <a:spcPct val="90000"/>
            </a:lnSpc>
            <a:spcBef>
              <a:spcPct val="0"/>
            </a:spcBef>
            <a:spcAft>
              <a:spcPct val="15000"/>
            </a:spcAft>
            <a:buChar char="•"/>
          </a:pPr>
          <a:r>
            <a:rPr lang="zh-CN" sz="1600" kern="1200"/>
            <a:t>相对于不能独立活动的婴儿，能独立活动的婴儿在解决其他空间关系任务上也有更好的表现，如寻找隐藏的物体。</a:t>
          </a:r>
          <a:endParaRPr lang="en-US" sz="1600" kern="1200"/>
        </a:p>
      </dsp:txBody>
      <dsp:txXfrm>
        <a:off x="3842756" y="779226"/>
        <a:ext cx="3370808" cy="316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482B-67BD-8F48-B339-F38F81BE281D}">
      <dsp:nvSpPr>
        <dsp:cNvPr id="0" name=""/>
        <dsp:cNvSpPr/>
      </dsp:nvSpPr>
      <dsp:spPr>
        <a:xfrm>
          <a:off x="0" y="949055"/>
          <a:ext cx="2783938" cy="167036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kern="1200"/>
            <a:t>跨通道知觉（</a:t>
          </a:r>
          <a:r>
            <a:rPr lang="en-US" sz="1600" kern="1200"/>
            <a:t>intermodal perception</a:t>
          </a:r>
          <a:r>
            <a:rPr lang="zh-CN" sz="1600" kern="1200"/>
            <a:t>）</a:t>
          </a:r>
          <a:endParaRPr lang="en-US" sz="1600" kern="1200"/>
        </a:p>
        <a:p>
          <a:pPr marL="114300" lvl="1" indent="-114300" algn="l" defTabSz="533400">
            <a:lnSpc>
              <a:spcPct val="90000"/>
            </a:lnSpc>
            <a:spcBef>
              <a:spcPct val="0"/>
            </a:spcBef>
            <a:spcAft>
              <a:spcPct val="15000"/>
            </a:spcAft>
            <a:buChar char="•"/>
          </a:pPr>
          <a:r>
            <a:rPr lang="zh-CN" sz="1200" kern="1200"/>
            <a:t>能够根据一种感觉特征确认另一感觉通道所熟悉的刺激物或形式的能力。</a:t>
          </a:r>
          <a:endParaRPr lang="en-US" sz="1200" kern="1200"/>
        </a:p>
      </dsp:txBody>
      <dsp:txXfrm>
        <a:off x="0" y="949055"/>
        <a:ext cx="2783938" cy="1670363"/>
      </dsp:txXfrm>
    </dsp:sp>
    <dsp:sp modelId="{A3281940-4847-E24A-979A-9E5065C9488E}">
      <dsp:nvSpPr>
        <dsp:cNvPr id="0" name=""/>
        <dsp:cNvSpPr/>
      </dsp:nvSpPr>
      <dsp:spPr>
        <a:xfrm>
          <a:off x="3062332" y="949055"/>
          <a:ext cx="2783938" cy="167036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kern="1200"/>
            <a:t>视觉和触觉</a:t>
          </a:r>
          <a:endParaRPr lang="en-US" sz="1600" kern="1200"/>
        </a:p>
        <a:p>
          <a:pPr marL="114300" lvl="1" indent="-114300" algn="l" defTabSz="533400">
            <a:lnSpc>
              <a:spcPct val="90000"/>
            </a:lnSpc>
            <a:spcBef>
              <a:spcPct val="0"/>
            </a:spcBef>
            <a:spcAft>
              <a:spcPct val="15000"/>
            </a:spcAft>
            <a:buChar char="•"/>
          </a:pPr>
          <a:r>
            <a:rPr lang="zh-CN" sz="1200" kern="1200"/>
            <a:t>新生儿（</a:t>
          </a:r>
          <a:r>
            <a:rPr lang="en-US" sz="1200" kern="1200"/>
            <a:t>8-31</a:t>
          </a:r>
          <a:r>
            <a:rPr lang="zh-CN" sz="1200" kern="1200"/>
            <a:t>天）：抓“泡泡” ，抓不到时会沮丧地哭泣。</a:t>
          </a:r>
          <a:endParaRPr lang="en-US" sz="1200" kern="1200"/>
        </a:p>
        <a:p>
          <a:pPr marL="114300" lvl="1" indent="-114300" algn="l" defTabSz="533400">
            <a:lnSpc>
              <a:spcPct val="90000"/>
            </a:lnSpc>
            <a:spcBef>
              <a:spcPct val="0"/>
            </a:spcBef>
            <a:spcAft>
              <a:spcPct val="15000"/>
            </a:spcAft>
            <a:buChar char="•"/>
          </a:pPr>
          <a:r>
            <a:rPr lang="en-US" sz="1200" kern="1200"/>
            <a:t>1</a:t>
          </a:r>
          <a:r>
            <a:rPr lang="zh-CN" sz="1200" kern="1200"/>
            <a:t>个月的婴儿：吮吸硬</a:t>
          </a:r>
          <a:r>
            <a:rPr lang="en-US" sz="1200" kern="1200"/>
            <a:t>/</a:t>
          </a:r>
          <a:r>
            <a:rPr lang="zh-CN" sz="1200" kern="1200"/>
            <a:t>软圆棒，看图画软的能弯曲，硬的不能，喜欢盯着另一种圆棒看。</a:t>
          </a:r>
          <a:endParaRPr lang="en-US" sz="1200" kern="1200"/>
        </a:p>
      </dsp:txBody>
      <dsp:txXfrm>
        <a:off x="3062332" y="949055"/>
        <a:ext cx="2783938" cy="1670363"/>
      </dsp:txXfrm>
    </dsp:sp>
    <dsp:sp modelId="{E503F731-9C18-3E49-A65F-A52F11536CBA}">
      <dsp:nvSpPr>
        <dsp:cNvPr id="0" name=""/>
        <dsp:cNvSpPr/>
      </dsp:nvSpPr>
      <dsp:spPr>
        <a:xfrm>
          <a:off x="6124665" y="949055"/>
          <a:ext cx="2783938" cy="167036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kern="1200"/>
            <a:t>听觉和视觉</a:t>
          </a:r>
          <a:endParaRPr lang="en-US" sz="1600" kern="1200"/>
        </a:p>
        <a:p>
          <a:pPr marL="114300" lvl="1" indent="-114300" algn="l" defTabSz="533400">
            <a:lnSpc>
              <a:spcPct val="90000"/>
            </a:lnSpc>
            <a:spcBef>
              <a:spcPct val="0"/>
            </a:spcBef>
            <a:spcAft>
              <a:spcPct val="15000"/>
            </a:spcAft>
            <a:buChar char="•"/>
          </a:pPr>
          <a:r>
            <a:rPr lang="en-US" sz="1200" kern="1200"/>
            <a:t>1~2</a:t>
          </a:r>
          <a:r>
            <a:rPr lang="zh-CN" sz="1200" kern="1200"/>
            <a:t>个月，母亲的方位</a:t>
          </a:r>
          <a:r>
            <a:rPr lang="en-US" sz="1200" kern="1200"/>
            <a:t>/</a:t>
          </a:r>
          <a:r>
            <a:rPr lang="zh-CN" sz="1200" kern="1200"/>
            <a:t>声音，不一致时焦虑；</a:t>
          </a:r>
          <a:endParaRPr lang="en-US" sz="1200" kern="1200"/>
        </a:p>
        <a:p>
          <a:pPr marL="114300" lvl="1" indent="-114300" algn="l" defTabSz="533400">
            <a:lnSpc>
              <a:spcPct val="90000"/>
            </a:lnSpc>
            <a:spcBef>
              <a:spcPct val="0"/>
            </a:spcBef>
            <a:spcAft>
              <a:spcPct val="15000"/>
            </a:spcAft>
            <a:buChar char="•"/>
          </a:pPr>
          <a:r>
            <a:rPr lang="en-US" sz="1200" kern="1200"/>
            <a:t>3</a:t>
          </a:r>
          <a:r>
            <a:rPr lang="zh-CN" sz="1200" kern="1200"/>
            <a:t>个月，</a:t>
          </a:r>
          <a:r>
            <a:rPr lang="en-US" sz="1200" kern="1200"/>
            <a:t>1</a:t>
          </a:r>
          <a:r>
            <a:rPr lang="zh-CN" sz="1200" kern="1200"/>
            <a:t>粒</a:t>
          </a:r>
          <a:r>
            <a:rPr lang="en-US" sz="1200" kern="1200"/>
            <a:t>/</a:t>
          </a:r>
          <a:r>
            <a:rPr lang="zh-CN" sz="1200" kern="1200"/>
            <a:t>多粒弹珠，注视匹配的敲击声；</a:t>
          </a:r>
          <a:endParaRPr lang="en-US" sz="1200" kern="1200"/>
        </a:p>
        <a:p>
          <a:pPr marL="114300" lvl="1" indent="-114300" algn="l" defTabSz="533400">
            <a:lnSpc>
              <a:spcPct val="90000"/>
            </a:lnSpc>
            <a:spcBef>
              <a:spcPct val="0"/>
            </a:spcBef>
            <a:spcAft>
              <a:spcPct val="15000"/>
            </a:spcAft>
            <a:buChar char="•"/>
          </a:pPr>
          <a:r>
            <a:rPr lang="en-US" sz="1200" kern="1200"/>
            <a:t>12</a:t>
          </a:r>
          <a:r>
            <a:rPr lang="zh-CN" sz="1200" kern="1200"/>
            <a:t>个月：爬过视崖的概率，面孔加声音</a:t>
          </a:r>
          <a:r>
            <a:rPr lang="en-US" sz="1200" kern="1200"/>
            <a:t>&gt;</a:t>
          </a:r>
          <a:r>
            <a:rPr lang="zh-CN" sz="1200" kern="1200"/>
            <a:t>只有声音</a:t>
          </a:r>
          <a:r>
            <a:rPr lang="en-US" sz="1200" kern="1200"/>
            <a:t>&gt;</a:t>
          </a:r>
          <a:r>
            <a:rPr lang="zh-CN" sz="1200" kern="1200"/>
            <a:t>只有面孔。</a:t>
          </a:r>
          <a:endParaRPr lang="en-US" sz="1200" kern="1200"/>
        </a:p>
      </dsp:txBody>
      <dsp:txXfrm>
        <a:off x="6124665" y="949055"/>
        <a:ext cx="2783938" cy="1670363"/>
      </dsp:txXfrm>
    </dsp:sp>
    <dsp:sp modelId="{C136F22F-FF4F-244F-BC03-773097E7EA3C}">
      <dsp:nvSpPr>
        <dsp:cNvPr id="0" name=""/>
        <dsp:cNvSpPr/>
      </dsp:nvSpPr>
      <dsp:spPr>
        <a:xfrm>
          <a:off x="1531166" y="2897812"/>
          <a:ext cx="2783938" cy="167036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1600" kern="1200"/>
            <a:t>感觉间冗余假设：对一个刺激的整体察觉有助于个体感觉能力的发展和分化。</a:t>
          </a:r>
          <a:endParaRPr lang="en-US" sz="1600" kern="1200"/>
        </a:p>
      </dsp:txBody>
      <dsp:txXfrm>
        <a:off x="1531166" y="2897812"/>
        <a:ext cx="2783938" cy="1670363"/>
      </dsp:txXfrm>
    </dsp:sp>
    <dsp:sp modelId="{ECECB9B5-CD1C-BD40-A94A-19DAF7B9A3EE}">
      <dsp:nvSpPr>
        <dsp:cNvPr id="0" name=""/>
        <dsp:cNvSpPr/>
      </dsp:nvSpPr>
      <dsp:spPr>
        <a:xfrm>
          <a:off x="4593498" y="2897812"/>
          <a:ext cx="2783938" cy="167036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1600" kern="1200"/>
            <a:t>几年后智力水平的早期有效预测因素。</a:t>
          </a:r>
          <a:endParaRPr lang="en-US" sz="1600" kern="1200"/>
        </a:p>
      </dsp:txBody>
      <dsp:txXfrm>
        <a:off x="4593498" y="2897812"/>
        <a:ext cx="2783938" cy="1670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67960-53B1-3241-A48B-B79DEF452C19}">
      <dsp:nvSpPr>
        <dsp:cNvPr id="0" name=""/>
        <dsp:cNvSpPr/>
      </dsp:nvSpPr>
      <dsp:spPr>
        <a:xfrm>
          <a:off x="0" y="314263"/>
          <a:ext cx="7213600"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82193-576D-1044-B271-FF8F0B75BF87}">
      <dsp:nvSpPr>
        <dsp:cNvPr id="0" name=""/>
        <dsp:cNvSpPr/>
      </dsp:nvSpPr>
      <dsp:spPr>
        <a:xfrm>
          <a:off x="360680" y="122383"/>
          <a:ext cx="5049520"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77850">
            <a:lnSpc>
              <a:spcPct val="90000"/>
            </a:lnSpc>
            <a:spcBef>
              <a:spcPct val="0"/>
            </a:spcBef>
            <a:spcAft>
              <a:spcPct val="35000"/>
            </a:spcAft>
            <a:buNone/>
          </a:pPr>
          <a:r>
            <a:rPr lang="en-US" sz="1300" kern="1200"/>
            <a:t>3</a:t>
          </a:r>
          <a:r>
            <a:rPr lang="zh-CN" sz="1300" kern="1200"/>
            <a:t>、操作性条件反射</a:t>
          </a:r>
          <a:endParaRPr lang="en-US" sz="1300" kern="1200"/>
        </a:p>
      </dsp:txBody>
      <dsp:txXfrm>
        <a:off x="379414" y="141117"/>
        <a:ext cx="5012052" cy="346292"/>
      </dsp:txXfrm>
    </dsp:sp>
    <dsp:sp modelId="{A6CF3EB4-39BC-9640-A93C-C96C90C6BD61}">
      <dsp:nvSpPr>
        <dsp:cNvPr id="0" name=""/>
        <dsp:cNvSpPr/>
      </dsp:nvSpPr>
      <dsp:spPr>
        <a:xfrm>
          <a:off x="0" y="903943"/>
          <a:ext cx="7213600" cy="1842750"/>
        </a:xfrm>
        <a:prstGeom prst="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70764" rIns="559856" bIns="92456" numCol="1" spcCol="1270" anchor="t" anchorCtr="0">
          <a:noAutofit/>
        </a:bodyPr>
        <a:lstStyle/>
        <a:p>
          <a:pPr marL="114300" lvl="1" indent="-114300" algn="l" defTabSz="577850">
            <a:lnSpc>
              <a:spcPct val="90000"/>
            </a:lnSpc>
            <a:spcBef>
              <a:spcPct val="0"/>
            </a:spcBef>
            <a:spcAft>
              <a:spcPct val="15000"/>
            </a:spcAft>
            <a:buChar char="•"/>
          </a:pPr>
          <a:r>
            <a:rPr lang="zh-CN" sz="1300" kern="1200"/>
            <a:t>新生儿表现出的成功的操作性条件反射多局限于极少数有重要意义的生理行为上（如吮吸、转头）。另外，新生儿处于信息加工速度非常慢的时期，他们的学习速度很慢。</a:t>
          </a:r>
          <a:endParaRPr lang="en-US" sz="1300" kern="1200"/>
        </a:p>
        <a:p>
          <a:pPr marL="114300" lvl="1" indent="-114300" algn="l" defTabSz="577850">
            <a:lnSpc>
              <a:spcPct val="90000"/>
            </a:lnSpc>
            <a:spcBef>
              <a:spcPct val="0"/>
            </a:spcBef>
            <a:spcAft>
              <a:spcPct val="15000"/>
            </a:spcAft>
            <a:buChar char="•"/>
          </a:pPr>
          <a:r>
            <a:rPr lang="zh-CN" sz="1300" b="1" u="sng" kern="1200"/>
            <a:t>婴儿能否记得学习过的事物？</a:t>
          </a:r>
          <a:endParaRPr lang="en-US" sz="1300" kern="1200"/>
        </a:p>
        <a:p>
          <a:pPr marL="114300" lvl="1" indent="-114300" algn="l" defTabSz="577850">
            <a:lnSpc>
              <a:spcPct val="90000"/>
            </a:lnSpc>
            <a:spcBef>
              <a:spcPct val="0"/>
            </a:spcBef>
            <a:spcAft>
              <a:spcPct val="15000"/>
            </a:spcAft>
            <a:buChar char="•"/>
          </a:pPr>
          <a:r>
            <a:rPr lang="en-US" sz="1300" kern="1200"/>
            <a:t>2-3</a:t>
          </a:r>
          <a:r>
            <a:rPr lang="zh-CN" sz="1300" kern="1200"/>
            <a:t>个月的婴儿已经能够将有意义的知识储存至少几周的时间，只不过没有明显的提示，他们很难从记忆中再提取出已学过的知识。另外，婴儿的这种早期记忆又很强的情景依赖性。</a:t>
          </a:r>
          <a:endParaRPr lang="en-US" sz="1300" kern="1200"/>
        </a:p>
      </dsp:txBody>
      <dsp:txXfrm>
        <a:off x="0" y="903943"/>
        <a:ext cx="7213600" cy="1842750"/>
      </dsp:txXfrm>
    </dsp:sp>
    <dsp:sp modelId="{42EA3414-CE9B-F84D-9F2F-6EF3FB9DD81C}">
      <dsp:nvSpPr>
        <dsp:cNvPr id="0" name=""/>
        <dsp:cNvSpPr/>
      </dsp:nvSpPr>
      <dsp:spPr>
        <a:xfrm>
          <a:off x="360680" y="712063"/>
          <a:ext cx="5049520" cy="38376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77850">
            <a:lnSpc>
              <a:spcPct val="90000"/>
            </a:lnSpc>
            <a:spcBef>
              <a:spcPct val="0"/>
            </a:spcBef>
            <a:spcAft>
              <a:spcPct val="35000"/>
            </a:spcAft>
            <a:buNone/>
          </a:pPr>
          <a:r>
            <a:rPr lang="zh-CN" sz="1300" b="1" kern="1200"/>
            <a:t>（一）婴儿期的操作性条件反射</a:t>
          </a:r>
          <a:endParaRPr lang="en-US" sz="1300" kern="1200"/>
        </a:p>
      </dsp:txBody>
      <dsp:txXfrm>
        <a:off x="379414" y="730797"/>
        <a:ext cx="5012052" cy="346292"/>
      </dsp:txXfrm>
    </dsp:sp>
    <dsp:sp modelId="{7E9A3A54-9CCA-4446-A26E-76DE50350539}">
      <dsp:nvSpPr>
        <dsp:cNvPr id="0" name=""/>
        <dsp:cNvSpPr/>
      </dsp:nvSpPr>
      <dsp:spPr>
        <a:xfrm>
          <a:off x="0" y="3008773"/>
          <a:ext cx="7213600" cy="962325"/>
        </a:xfrm>
        <a:prstGeom prst="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70764" rIns="559856" bIns="92456" numCol="1" spcCol="1270" anchor="t" anchorCtr="0">
          <a:noAutofit/>
        </a:bodyPr>
        <a:lstStyle/>
        <a:p>
          <a:pPr marL="114300" lvl="1" indent="-114300" algn="l" defTabSz="577850">
            <a:lnSpc>
              <a:spcPct val="90000"/>
            </a:lnSpc>
            <a:spcBef>
              <a:spcPct val="0"/>
            </a:spcBef>
            <a:spcAft>
              <a:spcPct val="15000"/>
            </a:spcAft>
            <a:buChar char="•"/>
          </a:pPr>
          <a:r>
            <a:rPr lang="zh-CN" sz="1300" kern="1200"/>
            <a:t>由于新生儿能将自己的行为与后果联系起来，因此他们可能很快就会发现自己能够让别人喜欢自己的反应。这有利于抚养者和婴儿之间的顺畅的社会交往，从而形成让双方都满意的关心纽带。</a:t>
          </a:r>
          <a:endParaRPr lang="en-US" sz="1300" kern="1200"/>
        </a:p>
      </dsp:txBody>
      <dsp:txXfrm>
        <a:off x="0" y="3008773"/>
        <a:ext cx="7213600" cy="962325"/>
      </dsp:txXfrm>
    </dsp:sp>
    <dsp:sp modelId="{6434D752-3F6F-0644-9320-16C43DB59C19}">
      <dsp:nvSpPr>
        <dsp:cNvPr id="0" name=""/>
        <dsp:cNvSpPr/>
      </dsp:nvSpPr>
      <dsp:spPr>
        <a:xfrm>
          <a:off x="360680" y="2816893"/>
          <a:ext cx="5049520" cy="38376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77850">
            <a:lnSpc>
              <a:spcPct val="90000"/>
            </a:lnSpc>
            <a:spcBef>
              <a:spcPct val="0"/>
            </a:spcBef>
            <a:spcAft>
              <a:spcPct val="35000"/>
            </a:spcAft>
            <a:buNone/>
          </a:pPr>
          <a:r>
            <a:rPr lang="zh-CN" sz="1300" b="1" kern="1200"/>
            <a:t>（二）早期操作性学习的重要社会意义</a:t>
          </a:r>
          <a:endParaRPr lang="en-US" sz="1300" kern="1200"/>
        </a:p>
      </dsp:txBody>
      <dsp:txXfrm>
        <a:off x="379414" y="2835627"/>
        <a:ext cx="501205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F1128EA-A7F2-BA4F-9EFB-EFB92DD56B0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cs typeface="+mn-cs"/>
              </a:defRPr>
            </a:lvl1pPr>
          </a:lstStyle>
          <a:p>
            <a:pPr>
              <a:defRPr/>
            </a:pPr>
            <a:endParaRPr lang="en-US" altLang="zh-CN"/>
          </a:p>
        </p:txBody>
      </p:sp>
      <p:sp>
        <p:nvSpPr>
          <p:cNvPr id="11267" name="Rectangle 3">
            <a:extLst>
              <a:ext uri="{FF2B5EF4-FFF2-40B4-BE49-F238E27FC236}">
                <a16:creationId xmlns:a16="http://schemas.microsoft.com/office/drawing/2014/main" id="{13DE0E65-92F8-4844-94DB-5127AEDD556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cs typeface="+mn-cs"/>
              </a:defRPr>
            </a:lvl1pPr>
          </a:lstStyle>
          <a:p>
            <a:pPr>
              <a:defRPr/>
            </a:pPr>
            <a:endParaRPr lang="en-US" altLang="zh-CN"/>
          </a:p>
        </p:txBody>
      </p:sp>
      <p:sp>
        <p:nvSpPr>
          <p:cNvPr id="14340" name="Rectangle 4">
            <a:extLst>
              <a:ext uri="{FF2B5EF4-FFF2-40B4-BE49-F238E27FC236}">
                <a16:creationId xmlns:a16="http://schemas.microsoft.com/office/drawing/2014/main" id="{913D2C6F-5FFD-B146-84E1-95A489F938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57C659A1-3AD0-4448-B354-3EA5E0A4032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a:extLst>
              <a:ext uri="{FF2B5EF4-FFF2-40B4-BE49-F238E27FC236}">
                <a16:creationId xmlns:a16="http://schemas.microsoft.com/office/drawing/2014/main" id="{98D05117-36C8-ED41-BFF2-3DF172B22400}"/>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cs typeface="+mn-cs"/>
              </a:defRPr>
            </a:lvl1pPr>
          </a:lstStyle>
          <a:p>
            <a:pPr>
              <a:defRPr/>
            </a:pPr>
            <a:endParaRPr lang="en-US" altLang="zh-CN"/>
          </a:p>
        </p:txBody>
      </p:sp>
      <p:sp>
        <p:nvSpPr>
          <p:cNvPr id="11271" name="Rectangle 7">
            <a:extLst>
              <a:ext uri="{FF2B5EF4-FFF2-40B4-BE49-F238E27FC236}">
                <a16:creationId xmlns:a16="http://schemas.microsoft.com/office/drawing/2014/main" id="{B11FC4E8-90DE-9B42-A52E-67A044D50D9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30D3F70-4644-0442-81DD-D598C3900D42}"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C5B7E6F1-344C-B645-87C6-5C77F4225E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CED9D76-6C54-4E42-A4F6-B98CF6896663}" type="slidenum">
              <a:rPr lang="en-US" altLang="zh-CN">
                <a:latin typeface="Arial" panose="020B0604020202020204" pitchFamily="34" charset="0"/>
              </a:rPr>
              <a:pPr/>
              <a:t>2</a:t>
            </a:fld>
            <a:endParaRPr lang="en-US" altLang="zh-CN">
              <a:latin typeface="Arial" panose="020B0604020202020204" pitchFamily="34" charset="0"/>
            </a:endParaRPr>
          </a:p>
        </p:txBody>
      </p:sp>
      <p:sp>
        <p:nvSpPr>
          <p:cNvPr id="17410" name="Rectangle 2">
            <a:extLst>
              <a:ext uri="{FF2B5EF4-FFF2-40B4-BE49-F238E27FC236}">
                <a16:creationId xmlns:a16="http://schemas.microsoft.com/office/drawing/2014/main" id="{C1F82900-4869-8B45-958A-FFD90ACC8B18}"/>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377B7A3F-C0F0-DD47-89E2-7C971F46AE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17F78F04-E013-1C4E-BC2B-6FAA7C4187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2E4F351C-52D8-BE4E-BFC8-A4BC2D7E814A}" type="slidenum">
              <a:rPr lang="en-US" altLang="zh-CN">
                <a:latin typeface="Arial" panose="020B0604020202020204" pitchFamily="34" charset="0"/>
              </a:rPr>
              <a:pPr/>
              <a:t>45</a:t>
            </a:fld>
            <a:endParaRPr lang="en-US" altLang="zh-CN">
              <a:latin typeface="Arial" panose="020B0604020202020204" pitchFamily="34" charset="0"/>
            </a:endParaRPr>
          </a:p>
        </p:txBody>
      </p:sp>
      <p:sp>
        <p:nvSpPr>
          <p:cNvPr id="73730" name="Rectangle 2">
            <a:extLst>
              <a:ext uri="{FF2B5EF4-FFF2-40B4-BE49-F238E27FC236}">
                <a16:creationId xmlns:a16="http://schemas.microsoft.com/office/drawing/2014/main" id="{F36EE1D1-F2E2-FA47-AF0C-04511D39D24C}"/>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266772D2-1406-3C47-8E7A-97EDA54F19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7EFB04B8-E723-E245-8976-53B941FEE7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5F130AA-8877-B04F-8262-AF7B31815712}" type="slidenum">
              <a:rPr lang="en-US" altLang="zh-CN">
                <a:latin typeface="Arial" panose="020B0604020202020204" pitchFamily="34" charset="0"/>
              </a:rPr>
              <a:pPr/>
              <a:t>46</a:t>
            </a:fld>
            <a:endParaRPr lang="en-US" altLang="zh-CN">
              <a:latin typeface="Arial" panose="020B0604020202020204" pitchFamily="34" charset="0"/>
            </a:endParaRPr>
          </a:p>
        </p:txBody>
      </p:sp>
      <p:sp>
        <p:nvSpPr>
          <p:cNvPr id="75778" name="Rectangle 2">
            <a:extLst>
              <a:ext uri="{FF2B5EF4-FFF2-40B4-BE49-F238E27FC236}">
                <a16:creationId xmlns:a16="http://schemas.microsoft.com/office/drawing/2014/main" id="{0621C5D2-D89F-F646-A3E5-731DF88F6591}"/>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09CF3E43-45A4-0A48-807C-A51D830635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4029C8F0-567A-A046-8342-BB0DFA87A3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B0ECC489-B5FC-7D4D-BC11-1C594D233B30}" type="slidenum">
              <a:rPr lang="en-US" altLang="zh-CN">
                <a:latin typeface="Arial" panose="020B0604020202020204" pitchFamily="34" charset="0"/>
              </a:rPr>
              <a:pPr/>
              <a:t>47</a:t>
            </a:fld>
            <a:endParaRPr lang="en-US" altLang="zh-CN">
              <a:latin typeface="Arial" panose="020B0604020202020204" pitchFamily="34" charset="0"/>
            </a:endParaRPr>
          </a:p>
        </p:txBody>
      </p:sp>
      <p:sp>
        <p:nvSpPr>
          <p:cNvPr id="77826" name="Rectangle 2">
            <a:extLst>
              <a:ext uri="{FF2B5EF4-FFF2-40B4-BE49-F238E27FC236}">
                <a16:creationId xmlns:a16="http://schemas.microsoft.com/office/drawing/2014/main" id="{F6CF446D-2D88-9C43-A1AF-E5BCB1590C4B}"/>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7F6C8D15-C8C4-EF48-AA6F-3FB901E7F3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A9504C9-B2AE-554E-93F5-D1DEC2C952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91CC9A2-465A-6647-B5E8-E8C818C91EF0}" type="slidenum">
              <a:rPr lang="en-US" altLang="zh-CN">
                <a:latin typeface="Arial" panose="020B0604020202020204" pitchFamily="34" charset="0"/>
              </a:rPr>
              <a:pPr/>
              <a:t>48</a:t>
            </a:fld>
            <a:endParaRPr lang="en-US" altLang="zh-CN">
              <a:latin typeface="Arial" panose="020B0604020202020204" pitchFamily="34" charset="0"/>
            </a:endParaRPr>
          </a:p>
        </p:txBody>
      </p:sp>
      <p:sp>
        <p:nvSpPr>
          <p:cNvPr id="79874" name="Rectangle 2">
            <a:extLst>
              <a:ext uri="{FF2B5EF4-FFF2-40B4-BE49-F238E27FC236}">
                <a16:creationId xmlns:a16="http://schemas.microsoft.com/office/drawing/2014/main" id="{D92445B3-5B24-0C4E-BCB2-7AD05D4168F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123A32B4-BC73-AF4B-9697-CA1666601E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62039C0A-D2BB-A841-971D-5ED05E39B0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05E4625-C59A-B543-BA7E-A2A20585EDC8}" type="slidenum">
              <a:rPr lang="en-US" altLang="zh-CN">
                <a:latin typeface="Arial" panose="020B0604020202020204" pitchFamily="34" charset="0"/>
              </a:rPr>
              <a:pPr/>
              <a:t>49</a:t>
            </a:fld>
            <a:endParaRPr lang="en-US" altLang="zh-CN">
              <a:latin typeface="Arial" panose="020B0604020202020204" pitchFamily="34" charset="0"/>
            </a:endParaRPr>
          </a:p>
        </p:txBody>
      </p:sp>
      <p:sp>
        <p:nvSpPr>
          <p:cNvPr id="81922" name="Rectangle 2">
            <a:extLst>
              <a:ext uri="{FF2B5EF4-FFF2-40B4-BE49-F238E27FC236}">
                <a16:creationId xmlns:a16="http://schemas.microsoft.com/office/drawing/2014/main" id="{13718621-7A68-FB45-93A4-C3E96C86354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B6DD4906-FBD9-0747-B222-ED9DD1DBFB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F2BB774-3318-BD4B-B17A-7189A99C59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16E1F75-6C20-054B-A314-18F063B5C8EA}" type="slidenum">
              <a:rPr lang="en-US" altLang="zh-CN">
                <a:latin typeface="Arial" panose="020B0604020202020204" pitchFamily="34" charset="0"/>
              </a:rPr>
              <a:pPr/>
              <a:t>50</a:t>
            </a:fld>
            <a:endParaRPr lang="en-US" altLang="zh-CN">
              <a:latin typeface="Arial" panose="020B0604020202020204" pitchFamily="34" charset="0"/>
            </a:endParaRPr>
          </a:p>
        </p:txBody>
      </p:sp>
      <p:sp>
        <p:nvSpPr>
          <p:cNvPr id="83970" name="Rectangle 2">
            <a:extLst>
              <a:ext uri="{FF2B5EF4-FFF2-40B4-BE49-F238E27FC236}">
                <a16:creationId xmlns:a16="http://schemas.microsoft.com/office/drawing/2014/main" id="{B60F5CA5-F2B5-614C-AE51-AD2FEFB716C3}"/>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2693C87A-3FEE-0E43-B533-7F4F1FD201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489F02D-90F9-9649-B09A-3DD458F660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1BFA8C2-DB05-2D45-A303-A5BE8595347E}" type="slidenum">
              <a:rPr lang="en-US" altLang="zh-CN">
                <a:latin typeface="Arial" panose="020B0604020202020204" pitchFamily="34" charset="0"/>
              </a:rPr>
              <a:pPr/>
              <a:t>51</a:t>
            </a:fld>
            <a:endParaRPr lang="en-US" altLang="zh-CN">
              <a:latin typeface="Arial" panose="020B0604020202020204" pitchFamily="34" charset="0"/>
            </a:endParaRPr>
          </a:p>
        </p:txBody>
      </p:sp>
      <p:sp>
        <p:nvSpPr>
          <p:cNvPr id="88066" name="Rectangle 2">
            <a:extLst>
              <a:ext uri="{FF2B5EF4-FFF2-40B4-BE49-F238E27FC236}">
                <a16:creationId xmlns:a16="http://schemas.microsoft.com/office/drawing/2014/main" id="{7FF05F10-0756-6341-909E-AE95952F11FA}"/>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29C9C5F-5068-9444-AEF5-8A92F174DF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83373F18-6A29-9440-BB97-E992388BAC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508A8A9-05BB-4546-8245-0FDF3EC8D401}" type="slidenum">
              <a:rPr lang="en-US" altLang="zh-CN">
                <a:latin typeface="Arial" panose="020B0604020202020204" pitchFamily="34" charset="0"/>
              </a:rPr>
              <a:pPr/>
              <a:t>52</a:t>
            </a:fld>
            <a:endParaRPr lang="en-US" altLang="zh-CN">
              <a:latin typeface="Arial" panose="020B0604020202020204" pitchFamily="34" charset="0"/>
            </a:endParaRPr>
          </a:p>
        </p:txBody>
      </p:sp>
      <p:sp>
        <p:nvSpPr>
          <p:cNvPr id="86018" name="Rectangle 2">
            <a:extLst>
              <a:ext uri="{FF2B5EF4-FFF2-40B4-BE49-F238E27FC236}">
                <a16:creationId xmlns:a16="http://schemas.microsoft.com/office/drawing/2014/main" id="{3FD324EA-F961-7B4B-AE49-4679F9FFED44}"/>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B7B9AAC-6C2F-6543-A860-5842F068A6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C5C39F86-15BC-0940-B9F8-312D31E23E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FE7CF59-1460-834C-B2C3-0CA27964758A}" type="slidenum">
              <a:rPr lang="en-US" altLang="zh-CN">
                <a:latin typeface="Arial" panose="020B0604020202020204" pitchFamily="34" charset="0"/>
              </a:rPr>
              <a:pPr/>
              <a:t>53</a:t>
            </a:fld>
            <a:endParaRPr lang="en-US" altLang="zh-CN">
              <a:latin typeface="Arial" panose="020B0604020202020204" pitchFamily="34" charset="0"/>
            </a:endParaRPr>
          </a:p>
        </p:txBody>
      </p:sp>
      <p:sp>
        <p:nvSpPr>
          <p:cNvPr id="90114" name="Rectangle 2">
            <a:extLst>
              <a:ext uri="{FF2B5EF4-FFF2-40B4-BE49-F238E27FC236}">
                <a16:creationId xmlns:a16="http://schemas.microsoft.com/office/drawing/2014/main" id="{F171A974-D549-6B4F-923A-ABBE5BAC530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9E15AEF4-0681-A346-9091-D20C3549F9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23EF8B82-B3C1-C640-823B-3285E781E9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3C751BF-DDDD-B24E-B20C-3EC607EBA5FA}" type="slidenum">
              <a:rPr lang="en-US" altLang="zh-CN">
                <a:latin typeface="Arial" panose="020B0604020202020204" pitchFamily="34" charset="0"/>
              </a:rPr>
              <a:pPr/>
              <a:t>54</a:t>
            </a:fld>
            <a:endParaRPr lang="en-US" altLang="zh-CN">
              <a:latin typeface="Arial" panose="020B0604020202020204" pitchFamily="34" charset="0"/>
            </a:endParaRPr>
          </a:p>
        </p:txBody>
      </p:sp>
      <p:sp>
        <p:nvSpPr>
          <p:cNvPr id="94210" name="Rectangle 2">
            <a:extLst>
              <a:ext uri="{FF2B5EF4-FFF2-40B4-BE49-F238E27FC236}">
                <a16:creationId xmlns:a16="http://schemas.microsoft.com/office/drawing/2014/main" id="{4FCB8B9D-E7CA-F74B-9C99-31F32310053E}"/>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4D0A9D6-49D7-8345-B7CE-83CBD89FBA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876B53C6-2004-5041-A543-CA2A1C9C08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6E5EC5F5-131E-2C42-8A2D-EF2ED65BB530}" type="slidenum">
              <a:rPr lang="en-US" altLang="zh-CN">
                <a:latin typeface="Arial" panose="020B0604020202020204" pitchFamily="34" charset="0"/>
              </a:rPr>
              <a:pPr/>
              <a:t>3</a:t>
            </a:fld>
            <a:endParaRPr lang="en-US" altLang="zh-CN">
              <a:latin typeface="Arial" panose="020B0604020202020204" pitchFamily="34" charset="0"/>
            </a:endParaRPr>
          </a:p>
        </p:txBody>
      </p:sp>
      <p:sp>
        <p:nvSpPr>
          <p:cNvPr id="21506" name="Rectangle 2">
            <a:extLst>
              <a:ext uri="{FF2B5EF4-FFF2-40B4-BE49-F238E27FC236}">
                <a16:creationId xmlns:a16="http://schemas.microsoft.com/office/drawing/2014/main" id="{B423C647-7866-DC4F-A12B-4843CCB5094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1E78896-EF52-4549-A71F-77714E165A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83968284-B73A-4D49-816B-34EC3DE543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A5CD8CE-BAA1-7D44-9E15-FE05BFD258B2}" type="slidenum">
              <a:rPr lang="en-US" altLang="zh-CN">
                <a:latin typeface="Arial" panose="020B0604020202020204" pitchFamily="34" charset="0"/>
              </a:rPr>
              <a:pPr/>
              <a:t>55</a:t>
            </a:fld>
            <a:endParaRPr lang="en-US" altLang="zh-CN">
              <a:latin typeface="Arial" panose="020B0604020202020204" pitchFamily="34" charset="0"/>
            </a:endParaRPr>
          </a:p>
        </p:txBody>
      </p:sp>
      <p:sp>
        <p:nvSpPr>
          <p:cNvPr id="96258" name="Rectangle 2">
            <a:extLst>
              <a:ext uri="{FF2B5EF4-FFF2-40B4-BE49-F238E27FC236}">
                <a16:creationId xmlns:a16="http://schemas.microsoft.com/office/drawing/2014/main" id="{5171C90A-5DA7-9941-A22F-6750B3B82AE5}"/>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4C6A095C-D8E0-BA40-98C4-158726F81E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F8CD505F-082A-6449-A75D-3BAE72A4D6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38C135B-5230-9145-BDAA-8378724F5DA8}" type="slidenum">
              <a:rPr lang="en-US" altLang="zh-CN">
                <a:latin typeface="Arial" panose="020B0604020202020204" pitchFamily="34" charset="0"/>
              </a:rPr>
              <a:pPr/>
              <a:t>56</a:t>
            </a:fld>
            <a:endParaRPr lang="en-US" altLang="zh-CN">
              <a:latin typeface="Arial" panose="020B0604020202020204" pitchFamily="34" charset="0"/>
            </a:endParaRPr>
          </a:p>
        </p:txBody>
      </p:sp>
      <p:sp>
        <p:nvSpPr>
          <p:cNvPr id="98306" name="Rectangle 2">
            <a:extLst>
              <a:ext uri="{FF2B5EF4-FFF2-40B4-BE49-F238E27FC236}">
                <a16:creationId xmlns:a16="http://schemas.microsoft.com/office/drawing/2014/main" id="{7C6D0505-DCC1-2140-AD7C-FE484623B400}"/>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539EE33A-D2A6-5C46-B8C1-58B07F95B7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a:extLst>
              <a:ext uri="{FF2B5EF4-FFF2-40B4-BE49-F238E27FC236}">
                <a16:creationId xmlns:a16="http://schemas.microsoft.com/office/drawing/2014/main" id="{2F05A436-45CD-F24E-A183-F3D3EE074390}"/>
              </a:ext>
            </a:extLst>
          </p:cNvPr>
          <p:cNvSpPr>
            <a:spLocks noGrp="1" noRot="1" noChangeAspect="1" noChangeArrowheads="1" noTextEdit="1"/>
          </p:cNvSpPr>
          <p:nvPr>
            <p:ph type="sldImg"/>
          </p:nvPr>
        </p:nvSpPr>
        <p:spPr>
          <a:ln/>
        </p:spPr>
      </p:sp>
      <p:sp>
        <p:nvSpPr>
          <p:cNvPr id="28674" name="备注占位符 2">
            <a:extLst>
              <a:ext uri="{FF2B5EF4-FFF2-40B4-BE49-F238E27FC236}">
                <a16:creationId xmlns:a16="http://schemas.microsoft.com/office/drawing/2014/main" id="{742711F3-B546-CB41-9CDD-BA204CF42A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8675" name="幻灯片编号占位符 3">
            <a:extLst>
              <a:ext uri="{FF2B5EF4-FFF2-40B4-BE49-F238E27FC236}">
                <a16:creationId xmlns:a16="http://schemas.microsoft.com/office/drawing/2014/main" id="{E3E9EC5D-A198-8D4A-8DB8-4B0299AA5C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7DDF99C-B159-9145-8F14-2EDAD1C6A59C}" type="slidenum">
              <a:rPr lang="en-US" altLang="zh-CN">
                <a:latin typeface="Arial" panose="020B0604020202020204" pitchFamily="34" charset="0"/>
              </a:rPr>
              <a:pPr/>
              <a:t>9</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3D35F91-9912-7C4C-AE40-CA99A49F08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B133793-C8A7-2642-A434-92FE16B41AB6}" type="slidenum">
              <a:rPr lang="en-US" altLang="zh-CN">
                <a:latin typeface="Arial" panose="020B0604020202020204" pitchFamily="34" charset="0"/>
              </a:rPr>
              <a:pPr/>
              <a:t>27</a:t>
            </a:fld>
            <a:endParaRPr lang="en-US" altLang="zh-CN">
              <a:latin typeface="Arial" panose="020B0604020202020204" pitchFamily="34" charset="0"/>
            </a:endParaRPr>
          </a:p>
        </p:txBody>
      </p:sp>
      <p:sp>
        <p:nvSpPr>
          <p:cNvPr id="48130" name="Rectangle 2">
            <a:extLst>
              <a:ext uri="{FF2B5EF4-FFF2-40B4-BE49-F238E27FC236}">
                <a16:creationId xmlns:a16="http://schemas.microsoft.com/office/drawing/2014/main" id="{9F9CC8D7-D14A-1E44-91BA-EE58DFB01F35}"/>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C430E95-24F2-654E-BF2F-DF168E722F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zh-CN" altLang="en-US">
                <a:latin typeface="Arial" panose="020B0604020202020204" pitchFamily="34" charset="0"/>
              </a:rPr>
              <a:t>根据运动线索来确认不同的形状</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0C07D7E-5F7A-9544-B233-D28487381B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1151800E-0F85-D245-88EA-7D0A956E7200}" type="slidenum">
              <a:rPr lang="en-US" altLang="zh-CN">
                <a:latin typeface="Arial" panose="020B0604020202020204" pitchFamily="34" charset="0"/>
              </a:rPr>
              <a:pPr/>
              <a:t>29</a:t>
            </a:fld>
            <a:endParaRPr lang="en-US" altLang="zh-CN">
              <a:latin typeface="Arial" panose="020B0604020202020204" pitchFamily="34" charset="0"/>
            </a:endParaRPr>
          </a:p>
        </p:txBody>
      </p:sp>
      <p:sp>
        <p:nvSpPr>
          <p:cNvPr id="51202" name="Rectangle 2">
            <a:extLst>
              <a:ext uri="{FF2B5EF4-FFF2-40B4-BE49-F238E27FC236}">
                <a16:creationId xmlns:a16="http://schemas.microsoft.com/office/drawing/2014/main" id="{099BE58D-5E76-234E-B581-EFB0BD85958A}"/>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D503174-55F1-7145-A3AF-0EDA038AEA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zh-CN" altLang="en-US">
                <a:latin typeface="Arial" panose="020B0604020202020204" pitchFamily="34" charset="0"/>
              </a:rPr>
              <a:t>根据运动线索来确认不同的形状</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2BF936A-8934-E341-94A3-940404B72E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A5A4F630-67BB-F545-AE98-D1EC05E70EA5}" type="slidenum">
              <a:rPr lang="en-US" altLang="zh-CN">
                <a:latin typeface="Arial" panose="020B0604020202020204" pitchFamily="34" charset="0"/>
              </a:rPr>
              <a:pPr/>
              <a:t>32</a:t>
            </a:fld>
            <a:endParaRPr lang="en-US" altLang="zh-CN">
              <a:latin typeface="Arial" panose="020B0604020202020204" pitchFamily="34" charset="0"/>
            </a:endParaRPr>
          </a:p>
        </p:txBody>
      </p:sp>
      <p:sp>
        <p:nvSpPr>
          <p:cNvPr id="55298" name="Rectangle 2">
            <a:extLst>
              <a:ext uri="{FF2B5EF4-FFF2-40B4-BE49-F238E27FC236}">
                <a16:creationId xmlns:a16="http://schemas.microsoft.com/office/drawing/2014/main" id="{D0340A95-29A8-B44B-8F72-5DB35107089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9877A7B-9BE7-E445-A810-FD6D11D323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6C757EE5-CD98-394F-B3E2-9AC0849E62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5C13FBC1-84FA-C742-A47A-1A99ABD72DBE}" type="slidenum">
              <a:rPr lang="en-US" altLang="zh-CN">
                <a:latin typeface="Arial" panose="020B0604020202020204" pitchFamily="34" charset="0"/>
              </a:rPr>
              <a:pPr/>
              <a:t>33</a:t>
            </a:fld>
            <a:endParaRPr lang="en-US" altLang="zh-CN">
              <a:latin typeface="Arial" panose="020B0604020202020204" pitchFamily="34" charset="0"/>
            </a:endParaRPr>
          </a:p>
        </p:txBody>
      </p:sp>
      <p:sp>
        <p:nvSpPr>
          <p:cNvPr id="57346" name="Rectangle 2">
            <a:extLst>
              <a:ext uri="{FF2B5EF4-FFF2-40B4-BE49-F238E27FC236}">
                <a16:creationId xmlns:a16="http://schemas.microsoft.com/office/drawing/2014/main" id="{73A5B526-CF04-F746-8ED8-CB914F13782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C18AF11-0727-A24C-9A8F-ED6C1A0A4B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525FEDFE-AAAC-1844-A7F2-CB82829B03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C3CC4F28-C5B0-0140-AAB2-337061A805B1}" type="slidenum">
              <a:rPr lang="en-US" altLang="zh-CN">
                <a:latin typeface="Arial" panose="020B0604020202020204" pitchFamily="34" charset="0"/>
              </a:rPr>
              <a:pPr/>
              <a:t>41</a:t>
            </a:fld>
            <a:endParaRPr lang="en-US" altLang="zh-CN">
              <a:latin typeface="Arial" panose="020B0604020202020204" pitchFamily="34" charset="0"/>
            </a:endParaRPr>
          </a:p>
        </p:txBody>
      </p:sp>
      <p:sp>
        <p:nvSpPr>
          <p:cNvPr id="66562" name="Rectangle 2">
            <a:extLst>
              <a:ext uri="{FF2B5EF4-FFF2-40B4-BE49-F238E27FC236}">
                <a16:creationId xmlns:a16="http://schemas.microsoft.com/office/drawing/2014/main" id="{ACBA946F-5D24-4E40-A90B-7B56814C228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9876AD7B-DBC8-6549-A860-4840830655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4E3CF6E7-4982-3E44-B80A-5AF41BE1F7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9635BB63-7C5F-6E42-BACB-FAE6F360D394}" type="slidenum">
              <a:rPr lang="en-US" altLang="zh-CN">
                <a:latin typeface="Arial" panose="020B0604020202020204" pitchFamily="34" charset="0"/>
              </a:rPr>
              <a:pPr/>
              <a:t>44</a:t>
            </a:fld>
            <a:endParaRPr lang="en-US" altLang="zh-CN">
              <a:latin typeface="Arial" panose="020B0604020202020204" pitchFamily="34" charset="0"/>
            </a:endParaRPr>
          </a:p>
        </p:txBody>
      </p:sp>
      <p:sp>
        <p:nvSpPr>
          <p:cNvPr id="71682" name="Rectangle 2">
            <a:extLst>
              <a:ext uri="{FF2B5EF4-FFF2-40B4-BE49-F238E27FC236}">
                <a16:creationId xmlns:a16="http://schemas.microsoft.com/office/drawing/2014/main" id="{24EC50EE-10AD-1D4E-BF02-844CC93DC27C}"/>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D4F22CA7-FE08-D148-A14D-B97052E70D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41508788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26258698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17629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8791350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84631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28659727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36563518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337953822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30F4D12-800A-E149-A216-FE151A52DCAD}"/>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E671F6CD-12A0-3D42-97D8-6230C6809080}"/>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FAB3014B-4224-2640-81A7-C38AC31FBC99}"/>
              </a:ext>
            </a:extLst>
          </p:cNvPr>
          <p:cNvSpPr>
            <a:spLocks noGrp="1"/>
          </p:cNvSpPr>
          <p:nvPr>
            <p:ph type="sldNum" sz="quarter" idx="12"/>
          </p:nvPr>
        </p:nvSpPr>
        <p:spPr/>
        <p:txBody>
          <a:bodyPr/>
          <a:lstStyle>
            <a:lvl1pPr>
              <a:defRPr/>
            </a:lvl1pPr>
          </a:lstStyle>
          <a:p>
            <a:fld id="{F1C0B712-E963-B447-8A79-CD6B216B9AC4}" type="slidenum">
              <a:rPr lang="en-US" altLang="zh-CN"/>
              <a:pPr/>
              <a:t>‹#›</a:t>
            </a:fld>
            <a:endParaRPr lang="en-US" altLang="zh-CN"/>
          </a:p>
        </p:txBody>
      </p:sp>
    </p:spTree>
    <p:extLst>
      <p:ext uri="{BB962C8B-B14F-4D97-AF65-F5344CB8AC3E}">
        <p14:creationId xmlns:p14="http://schemas.microsoft.com/office/powerpoint/2010/main" val="3458844636"/>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8421486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5513664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4093925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7191006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20215045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27726857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5796980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071733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5FE0FA0-7C96-4845-A79B-1291BDA6E68B}" type="slidenum">
              <a:rPr lang="en-US" altLang="zh-CN" smtClean="0"/>
              <a:pPr/>
              <a:t>‹#›</a:t>
            </a:fld>
            <a:endParaRPr lang="en-US" altLang="zh-CN"/>
          </a:p>
        </p:txBody>
      </p:sp>
    </p:spTree>
    <p:extLst>
      <p:ext uri="{BB962C8B-B14F-4D97-AF65-F5344CB8AC3E}">
        <p14:creationId xmlns:p14="http://schemas.microsoft.com/office/powerpoint/2010/main" val="17577774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7DC7D8EE-BE9F-524B-969B-0BC1E3636171}"/>
              </a:ext>
            </a:extLst>
          </p:cNvPr>
          <p:cNvSpPr>
            <a:spLocks noGrp="1"/>
          </p:cNvSpPr>
          <p:nvPr>
            <p:ph type="ctrTitle"/>
          </p:nvPr>
        </p:nvSpPr>
        <p:spPr>
          <a:xfrm>
            <a:off x="988169" y="4725144"/>
            <a:ext cx="6216026" cy="1095059"/>
          </a:xfrm>
        </p:spPr>
        <p:txBody>
          <a:bodyPr>
            <a:normAutofit/>
          </a:bodyPr>
          <a:lstStyle/>
          <a:p>
            <a:pPr algn="ctr" eaLnBrk="1" hangingPunct="1">
              <a:lnSpc>
                <a:spcPct val="90000"/>
              </a:lnSpc>
            </a:pPr>
            <a:r>
              <a:rPr kumimoji="0" lang="zh-CN" altLang="en-US" sz="3600" dirty="0">
                <a:latin typeface="Heiti TC Medium" pitchFamily="2" charset="-128"/>
                <a:ea typeface="Heiti TC Medium" pitchFamily="2" charset="-128"/>
              </a:rPr>
              <a:t>第五章 早期认知基础：</a:t>
            </a:r>
            <a:br>
              <a:rPr kumimoji="0" lang="en-US" altLang="zh-CN" sz="3600" dirty="0">
                <a:latin typeface="Heiti TC Medium" pitchFamily="2" charset="-128"/>
                <a:ea typeface="Heiti TC Medium" pitchFamily="2" charset="-128"/>
              </a:rPr>
            </a:br>
            <a:r>
              <a:rPr kumimoji="0" lang="zh-CN" altLang="en-US" sz="3600" dirty="0">
                <a:latin typeface="Heiti TC Medium" pitchFamily="2" charset="-128"/>
                <a:ea typeface="Heiti TC Medium" pitchFamily="2" charset="-128"/>
              </a:rPr>
              <a:t>感觉、知觉和学习</a:t>
            </a:r>
          </a:p>
        </p:txBody>
      </p:sp>
      <p:pic>
        <p:nvPicPr>
          <p:cNvPr id="2" name="图片 2">
            <a:extLst>
              <a:ext uri="{FF2B5EF4-FFF2-40B4-BE49-F238E27FC236}">
                <a16:creationId xmlns:a16="http://schemas.microsoft.com/office/drawing/2014/main" id="{B77336EB-272B-1998-E676-250D77841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5710" y="557338"/>
            <a:ext cx="3094242" cy="369462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4">
            <a:extLst>
              <a:ext uri="{FF2B5EF4-FFF2-40B4-BE49-F238E27FC236}">
                <a16:creationId xmlns:a16="http://schemas.microsoft.com/office/drawing/2014/main" id="{8D5FB551-99B7-5E16-C342-C3E8904EC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44273" y="609600"/>
            <a:ext cx="2240048" cy="3642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703" name="Rectangle 2970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05" name="Group 2970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706" name="Straight Connector 2970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70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0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09" name="Isosceles Triangle 2970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1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1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1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13" name="Isosceles Triangle 2971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714" name="Isosceles Triangle 2971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716" name="Rectangle 2971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slide0014_image015">
            <a:extLst>
              <a:ext uri="{FF2B5EF4-FFF2-40B4-BE49-F238E27FC236}">
                <a16:creationId xmlns:a16="http://schemas.microsoft.com/office/drawing/2014/main" id="{6593E4B6-827D-6640-9C6B-E0BA328D63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5073" y="1131994"/>
            <a:ext cx="3695260" cy="4590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7" name="灯片编号占位符 3">
            <a:extLst>
              <a:ext uri="{FF2B5EF4-FFF2-40B4-BE49-F238E27FC236}">
                <a16:creationId xmlns:a16="http://schemas.microsoft.com/office/drawing/2014/main" id="{26030CC5-6C59-7848-ABBA-5ED2B50BEB33}"/>
              </a:ext>
            </a:extLst>
          </p:cNvPr>
          <p:cNvSpPr>
            <a:spLocks noGrp="1"/>
          </p:cNvSpPr>
          <p:nvPr>
            <p:ph type="sldNum" sz="quarter" idx="12"/>
          </p:nvPr>
        </p:nvSpPr>
        <p:spPr bwMode="auto">
          <a:xfrm>
            <a:off x="8148895" y="6411619"/>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C5918BA1-EBDB-684A-AB26-34306026A273}" type="slidenum">
              <a:rPr kumimoji="0" lang="en-US" altLang="zh-CN" sz="1800">
                <a:solidFill>
                  <a:srgbClr val="FFFFFF"/>
                </a:solidFill>
                <a:latin typeface="Verdana" panose="020B0604030504040204" pitchFamily="34" charset="0"/>
              </a:rPr>
              <a:pPr>
                <a:lnSpc>
                  <a:spcPct val="90000"/>
                </a:lnSpc>
                <a:spcBef>
                  <a:spcPct val="0"/>
                </a:spcBef>
                <a:spcAft>
                  <a:spcPts val="600"/>
                </a:spcAft>
                <a:buFontTx/>
                <a:buNone/>
              </a:pPr>
              <a:t>10</a:t>
            </a:fld>
            <a:endParaRPr kumimoji="0" lang="en-US" altLang="zh-CN" sz="1800">
              <a:solidFill>
                <a:srgbClr val="FFFFFF"/>
              </a:solidFill>
              <a:latin typeface="Verdana" panose="020B0604030504040204" pitchFamily="34" charset="0"/>
            </a:endParaRP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7" name="Rectangle 3072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29" name="Group 3072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0730" name="Straight Connector 3072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73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3" name="Isosceles Triangle 3073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7" name="Isosceles Triangle 3073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38" name="Isosceles Triangle 3073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40" name="Rectangle 307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图片1">
            <a:extLst>
              <a:ext uri="{FF2B5EF4-FFF2-40B4-BE49-F238E27FC236}">
                <a16:creationId xmlns:a16="http://schemas.microsoft.com/office/drawing/2014/main" id="{0C35A6B8-F898-3B40-918D-618CB117C3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652" y="1131994"/>
            <a:ext cx="5564103" cy="4590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灯片编号占位符 3">
            <a:extLst>
              <a:ext uri="{FF2B5EF4-FFF2-40B4-BE49-F238E27FC236}">
                <a16:creationId xmlns:a16="http://schemas.microsoft.com/office/drawing/2014/main" id="{B14743CC-0E6B-EE4A-A5A9-5FB4D2290F97}"/>
              </a:ext>
            </a:extLst>
          </p:cNvPr>
          <p:cNvSpPr>
            <a:spLocks noGrp="1"/>
          </p:cNvSpPr>
          <p:nvPr>
            <p:ph type="sldNum" sz="quarter" idx="12"/>
          </p:nvPr>
        </p:nvSpPr>
        <p:spPr bwMode="auto">
          <a:xfrm>
            <a:off x="8148895" y="6411619"/>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63AFFB1A-1BDE-E54B-A8E3-17A9E8EF48E9}" type="slidenum">
              <a:rPr kumimoji="0" lang="en-US" altLang="zh-CN" sz="1800">
                <a:solidFill>
                  <a:srgbClr val="FFFFFF"/>
                </a:solidFill>
                <a:latin typeface="Verdana" panose="020B0604030504040204" pitchFamily="34" charset="0"/>
              </a:rPr>
              <a:pPr>
                <a:lnSpc>
                  <a:spcPct val="90000"/>
                </a:lnSpc>
                <a:spcBef>
                  <a:spcPct val="0"/>
                </a:spcBef>
                <a:spcAft>
                  <a:spcPts val="600"/>
                </a:spcAft>
                <a:buFontTx/>
                <a:buNone/>
              </a:pPr>
              <a:t>11</a:t>
            </a:fld>
            <a:endParaRPr kumimoji="0" lang="en-US" altLang="zh-CN" sz="1800">
              <a:solidFill>
                <a:srgbClr val="FFFFFF"/>
              </a:solidFill>
              <a:latin typeface="Verdana" panose="020B0604030504040204" pitchFamily="34" charset="0"/>
            </a:endParaRP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标题 2">
            <a:extLst>
              <a:ext uri="{FF2B5EF4-FFF2-40B4-BE49-F238E27FC236}">
                <a16:creationId xmlns:a16="http://schemas.microsoft.com/office/drawing/2014/main" id="{984188B1-301D-014D-B54D-405C9BA4F117}"/>
              </a:ext>
            </a:extLst>
          </p:cNvPr>
          <p:cNvSpPr>
            <a:spLocks noGrp="1"/>
          </p:cNvSpPr>
          <p:nvPr>
            <p:ph type="title"/>
          </p:nvPr>
        </p:nvSpPr>
        <p:spPr/>
        <p:txBody>
          <a:bodyPr/>
          <a:lstStyle/>
          <a:p>
            <a:pPr eaLnBrk="1" hangingPunct="1"/>
            <a:r>
              <a:rPr kumimoji="0" lang="zh-CN" altLang="en-US"/>
              <a:t>二、研究婴儿感知觉经验的方法</a:t>
            </a:r>
          </a:p>
        </p:txBody>
      </p:sp>
      <p:sp>
        <p:nvSpPr>
          <p:cNvPr id="31745" name="内容占位符 3">
            <a:extLst>
              <a:ext uri="{FF2B5EF4-FFF2-40B4-BE49-F238E27FC236}">
                <a16:creationId xmlns:a16="http://schemas.microsoft.com/office/drawing/2014/main" id="{477478E4-6674-F34F-A647-2A34C0B0A55D}"/>
              </a:ext>
            </a:extLst>
          </p:cNvPr>
          <p:cNvSpPr>
            <a:spLocks noGrp="1"/>
          </p:cNvSpPr>
          <p:nvPr>
            <p:ph idx="1"/>
          </p:nvPr>
        </p:nvSpPr>
        <p:spPr>
          <a:xfrm>
            <a:off x="457200" y="1600200"/>
            <a:ext cx="8229600" cy="4924425"/>
          </a:xfrm>
        </p:spPr>
        <p:txBody>
          <a:bodyPr>
            <a:normAutofit fontScale="92500" lnSpcReduction="20000"/>
          </a:bodyPr>
          <a:lstStyle/>
          <a:p>
            <a:pPr eaLnBrk="1" hangingPunct="1"/>
            <a:r>
              <a:rPr kumimoji="0" lang="zh-CN" altLang="zh-CN" sz="2400" dirty="0"/>
              <a:t>2</a:t>
            </a:r>
            <a:r>
              <a:rPr kumimoji="0" lang="zh-CN" altLang="en-US" sz="2400" dirty="0"/>
              <a:t>，习惯化方法（</a:t>
            </a:r>
            <a:r>
              <a:rPr kumimoji="0" lang="en-US" altLang="zh-CN" sz="2400" dirty="0"/>
              <a:t> habituation method </a:t>
            </a:r>
            <a:r>
              <a:rPr kumimoji="0" lang="zh-CN" altLang="en-US" sz="2400" dirty="0"/>
              <a:t>）</a:t>
            </a:r>
            <a:endParaRPr kumimoji="0" lang="en-US" altLang="zh-CN" sz="2400" dirty="0"/>
          </a:p>
          <a:p>
            <a:pPr lvl="1" eaLnBrk="1" hangingPunct="1"/>
            <a:r>
              <a:rPr kumimoji="0" lang="zh-CN" altLang="en-US" sz="2000" dirty="0"/>
              <a:t>习惯化（</a:t>
            </a:r>
            <a:r>
              <a:rPr kumimoji="0" lang="en-US" altLang="zh-CN" sz="2000" dirty="0"/>
              <a:t>habituation</a:t>
            </a:r>
            <a:r>
              <a:rPr kumimoji="0" lang="zh-CN" altLang="en-US" sz="2000" dirty="0"/>
              <a:t>）</a:t>
            </a:r>
            <a:endParaRPr kumimoji="0" lang="en-US" altLang="zh-CN" sz="2000" dirty="0"/>
          </a:p>
          <a:p>
            <a:pPr lvl="2" eaLnBrk="1" hangingPunct="1"/>
            <a:r>
              <a:rPr kumimoji="0" lang="zh-CN" altLang="en-US" sz="1800" dirty="0">
                <a:solidFill>
                  <a:srgbClr val="0000FF"/>
                </a:solidFill>
              </a:rPr>
              <a:t>个体对反复出现的刺激慢慢熟悉，对其反应越来越少的现象。</a:t>
            </a:r>
          </a:p>
          <a:p>
            <a:pPr lvl="1" eaLnBrk="1" hangingPunct="1"/>
            <a:r>
              <a:rPr kumimoji="0" lang="zh-CN" altLang="en-US" sz="2000" dirty="0"/>
              <a:t>去习惯化（</a:t>
            </a:r>
            <a:r>
              <a:rPr kumimoji="0" lang="en-US" altLang="zh-CN" sz="2000" dirty="0"/>
              <a:t>dishabituation</a:t>
            </a:r>
            <a:r>
              <a:rPr kumimoji="0" lang="zh-CN" altLang="en-US" sz="2000" dirty="0"/>
              <a:t>）</a:t>
            </a:r>
            <a:endParaRPr kumimoji="0" lang="en-US" altLang="zh-CN" sz="2000" dirty="0"/>
          </a:p>
          <a:p>
            <a:pPr lvl="2" eaLnBrk="1" hangingPunct="1"/>
            <a:r>
              <a:rPr kumimoji="0" lang="zh-CN" altLang="en-US" sz="1800" dirty="0"/>
              <a:t>刺激发生变化而引起反应增加的现象。</a:t>
            </a:r>
            <a:endParaRPr kumimoji="0" lang="en-US" altLang="zh-CN" sz="1800" dirty="0"/>
          </a:p>
          <a:p>
            <a:pPr lvl="1" eaLnBrk="1" hangingPunct="1"/>
            <a:r>
              <a:rPr kumimoji="0" lang="zh-CN" altLang="en-US" sz="2000" dirty="0">
                <a:solidFill>
                  <a:schemeClr val="tx1"/>
                </a:solidFill>
              </a:rPr>
              <a:t>适用的刺激物、对刺激物的反应</a:t>
            </a:r>
            <a:endParaRPr kumimoji="0" lang="en-US" altLang="zh-CN" sz="2000" dirty="0">
              <a:solidFill>
                <a:schemeClr val="tx1"/>
              </a:solidFill>
            </a:endParaRPr>
          </a:p>
          <a:p>
            <a:pPr lvl="2" eaLnBrk="1" hangingPunct="1"/>
            <a:r>
              <a:rPr kumimoji="0" lang="zh-CN" altLang="en-US" sz="1800" dirty="0">
                <a:solidFill>
                  <a:schemeClr val="tx1"/>
                </a:solidFill>
              </a:rPr>
              <a:t>图像、声音、气味、味道、触摸</a:t>
            </a:r>
          </a:p>
          <a:p>
            <a:pPr lvl="2" eaLnBrk="1" hangingPunct="1"/>
            <a:r>
              <a:rPr kumimoji="0" lang="zh-CN" altLang="en-US" sz="1800" dirty="0">
                <a:solidFill>
                  <a:schemeClr val="tx1"/>
                </a:solidFill>
              </a:rPr>
              <a:t>注视时间、吮吸频率、心跳频率</a:t>
            </a:r>
            <a:endParaRPr kumimoji="0" lang="en-US" altLang="zh-CN" sz="1800" dirty="0">
              <a:solidFill>
                <a:schemeClr val="tx1"/>
              </a:solidFill>
            </a:endParaRPr>
          </a:p>
          <a:p>
            <a:pPr lvl="1" eaLnBrk="1" hangingPunct="1"/>
            <a:r>
              <a:rPr kumimoji="0" lang="zh-CN" altLang="en-US" sz="2000" dirty="0">
                <a:solidFill>
                  <a:schemeClr val="tx1"/>
                </a:solidFill>
              </a:rPr>
              <a:t>发展趋向</a:t>
            </a:r>
            <a:endParaRPr kumimoji="0" lang="en-US" altLang="zh-CN" sz="2000" dirty="0">
              <a:solidFill>
                <a:schemeClr val="tx1"/>
              </a:solidFill>
            </a:endParaRPr>
          </a:p>
          <a:p>
            <a:pPr lvl="2" eaLnBrk="1" hangingPunct="1"/>
            <a:r>
              <a:rPr kumimoji="0" lang="en-US" altLang="zh-CN" sz="1800" dirty="0">
                <a:solidFill>
                  <a:schemeClr val="tx1"/>
                </a:solidFill>
              </a:rPr>
              <a:t>4</a:t>
            </a:r>
            <a:r>
              <a:rPr kumimoji="0" lang="zh-CN" altLang="en-US" sz="1800" dirty="0">
                <a:solidFill>
                  <a:schemeClr val="tx1"/>
                </a:solidFill>
              </a:rPr>
              <a:t>个月前：较长时间；</a:t>
            </a:r>
            <a:endParaRPr kumimoji="0" lang="en-US" altLang="zh-CN" sz="1800" dirty="0">
              <a:solidFill>
                <a:schemeClr val="tx1"/>
              </a:solidFill>
            </a:endParaRPr>
          </a:p>
          <a:p>
            <a:pPr lvl="2" eaLnBrk="1" hangingPunct="1"/>
            <a:r>
              <a:rPr kumimoji="0" lang="en-US" altLang="zh-CN" sz="1800" dirty="0">
                <a:solidFill>
                  <a:schemeClr val="tx1"/>
                </a:solidFill>
              </a:rPr>
              <a:t>5-10</a:t>
            </a:r>
            <a:r>
              <a:rPr kumimoji="0" lang="zh-CN" altLang="en-US" sz="1800" dirty="0">
                <a:solidFill>
                  <a:schemeClr val="tx1"/>
                </a:solidFill>
              </a:rPr>
              <a:t>个月：几秒钟后即可再认，并可保持几周或几天。</a:t>
            </a:r>
            <a:endParaRPr kumimoji="0" lang="en-US" altLang="zh-CN" sz="1800" dirty="0">
              <a:solidFill>
                <a:schemeClr val="tx1"/>
              </a:solidFill>
            </a:endParaRPr>
          </a:p>
          <a:p>
            <a:pPr lvl="1" eaLnBrk="1" hangingPunct="1"/>
            <a:r>
              <a:rPr kumimoji="0" lang="zh-CN" altLang="en-US" sz="2000" dirty="0">
                <a:solidFill>
                  <a:schemeClr val="tx1"/>
                </a:solidFill>
              </a:rPr>
              <a:t>个体差异</a:t>
            </a:r>
            <a:endParaRPr kumimoji="0" lang="en-US" altLang="zh-CN" sz="2000" dirty="0">
              <a:solidFill>
                <a:schemeClr val="tx1"/>
              </a:solidFill>
            </a:endParaRPr>
          </a:p>
          <a:p>
            <a:pPr lvl="2" eaLnBrk="1" hangingPunct="1"/>
            <a:r>
              <a:rPr kumimoji="0" lang="en-US" altLang="zh-CN" sz="1600" dirty="0">
                <a:solidFill>
                  <a:schemeClr val="tx1"/>
                </a:solidFill>
              </a:rPr>
              <a:t>6-8</a:t>
            </a:r>
            <a:r>
              <a:rPr kumimoji="0" lang="zh-CN" altLang="en-US" sz="1600" dirty="0">
                <a:solidFill>
                  <a:schemeClr val="tx1"/>
                </a:solidFill>
              </a:rPr>
              <a:t>个月能快速习惯化的婴儿，在</a:t>
            </a:r>
            <a:r>
              <a:rPr kumimoji="0" lang="en-US" altLang="zh-CN" sz="1600" dirty="0">
                <a:solidFill>
                  <a:schemeClr val="tx1"/>
                </a:solidFill>
              </a:rPr>
              <a:t>2</a:t>
            </a:r>
            <a:r>
              <a:rPr kumimoji="0" lang="zh-CN" altLang="en-US" sz="1600" dirty="0">
                <a:solidFill>
                  <a:schemeClr val="tx1"/>
                </a:solidFill>
              </a:rPr>
              <a:t>岁时能更快地理解和使用语言，在儿童期的智力测验中得分更高。</a:t>
            </a:r>
          </a:p>
        </p:txBody>
      </p:sp>
      <p:sp>
        <p:nvSpPr>
          <p:cNvPr id="31746" name="灯片编号占位符 1">
            <a:extLst>
              <a:ext uri="{FF2B5EF4-FFF2-40B4-BE49-F238E27FC236}">
                <a16:creationId xmlns:a16="http://schemas.microsoft.com/office/drawing/2014/main" id="{56A168C8-6DBC-6C4B-A090-EFFF62C976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70D3A1-CA41-7446-9064-DAD16387E385}" type="slidenum">
              <a:rPr kumimoji="0" lang="en-US" altLang="zh-CN" sz="1200">
                <a:solidFill>
                  <a:srgbClr val="898989"/>
                </a:solidFill>
                <a:latin typeface="Verdana" panose="020B0604030504040204" pitchFamily="34" charset="0"/>
              </a:rPr>
              <a:pPr>
                <a:spcBef>
                  <a:spcPct val="0"/>
                </a:spcBef>
                <a:buFontTx/>
                <a:buNone/>
              </a:pPr>
              <a:t>12</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5" name="Rectangle 3277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77" name="Group 3277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2778" name="Straight Connector 3277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77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1" name="Isosceles Triangle 3278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5" name="Isosceles Triangle 3278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786" name="Isosceles Triangle 3278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788" name="Rectangle 3278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descr="FIGURE62">
            <a:extLst>
              <a:ext uri="{FF2B5EF4-FFF2-40B4-BE49-F238E27FC236}">
                <a16:creationId xmlns:a16="http://schemas.microsoft.com/office/drawing/2014/main" id="{B4C2BF53-F63E-AA47-88CB-B96EF71654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1164" y="1131994"/>
            <a:ext cx="5923078" cy="4590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 name="灯片编号占位符 3">
            <a:extLst>
              <a:ext uri="{FF2B5EF4-FFF2-40B4-BE49-F238E27FC236}">
                <a16:creationId xmlns:a16="http://schemas.microsoft.com/office/drawing/2014/main" id="{48413A03-006C-924F-929A-3A1EC83C8166}"/>
              </a:ext>
            </a:extLst>
          </p:cNvPr>
          <p:cNvSpPr>
            <a:spLocks noGrp="1"/>
          </p:cNvSpPr>
          <p:nvPr>
            <p:ph type="sldNum" sz="quarter" idx="12"/>
          </p:nvPr>
        </p:nvSpPr>
        <p:spPr bwMode="auto">
          <a:xfrm>
            <a:off x="8148895" y="6411619"/>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75212248-E0DE-CA45-80D9-B85C7232DDC2}" type="slidenum">
              <a:rPr kumimoji="0" lang="en-US" altLang="zh-CN" sz="1800">
                <a:solidFill>
                  <a:srgbClr val="FFFFFF"/>
                </a:solidFill>
                <a:latin typeface="Verdana" panose="020B0604030504040204" pitchFamily="34" charset="0"/>
              </a:rPr>
              <a:pPr>
                <a:lnSpc>
                  <a:spcPct val="90000"/>
                </a:lnSpc>
                <a:spcBef>
                  <a:spcPct val="0"/>
                </a:spcBef>
                <a:spcAft>
                  <a:spcPts val="600"/>
                </a:spcAft>
                <a:buFontTx/>
                <a:buNone/>
              </a:pPr>
              <a:t>13</a:t>
            </a:fld>
            <a:endParaRPr kumimoji="0" lang="en-US" altLang="zh-CN" sz="1800">
              <a:solidFill>
                <a:srgbClr val="FFFFFF"/>
              </a:solidFill>
              <a:latin typeface="Verdana" panose="020B0604030504040204" pitchFamily="34" charset="0"/>
            </a:endParaRP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3" name="Rectangle 3379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标题 2">
            <a:extLst>
              <a:ext uri="{FF2B5EF4-FFF2-40B4-BE49-F238E27FC236}">
                <a16:creationId xmlns:a16="http://schemas.microsoft.com/office/drawing/2014/main" id="{9F787A5B-33C3-D946-B4FC-55B349BFB26A}"/>
              </a:ext>
            </a:extLst>
          </p:cNvPr>
          <p:cNvSpPr>
            <a:spLocks noGrp="1"/>
          </p:cNvSpPr>
          <p:nvPr>
            <p:ph type="title"/>
          </p:nvPr>
        </p:nvSpPr>
        <p:spPr>
          <a:xfrm>
            <a:off x="782962" y="1179151"/>
            <a:ext cx="2475485" cy="4463889"/>
          </a:xfrm>
        </p:spPr>
        <p:txBody>
          <a:bodyPr anchor="ctr">
            <a:normAutofit/>
          </a:bodyPr>
          <a:lstStyle/>
          <a:p>
            <a:pPr eaLnBrk="1" hangingPunct="1"/>
            <a:r>
              <a:rPr kumimoji="0" lang="zh-CN" altLang="en-US"/>
              <a:t>二、研究婴儿感知觉经验的方法</a:t>
            </a:r>
          </a:p>
        </p:txBody>
      </p:sp>
      <p:sp>
        <p:nvSpPr>
          <p:cNvPr id="33802" name="Isosceles Triangle 3380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3804" name="Straight Connector 3380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2290" name="内容占位符 3">
            <a:extLst>
              <a:ext uri="{FF2B5EF4-FFF2-40B4-BE49-F238E27FC236}">
                <a16:creationId xmlns:a16="http://schemas.microsoft.com/office/drawing/2014/main" id="{82D75F42-2785-7D40-BD91-01247B050556}"/>
              </a:ext>
            </a:extLst>
          </p:cNvPr>
          <p:cNvSpPr>
            <a:spLocks noGrp="1"/>
          </p:cNvSpPr>
          <p:nvPr>
            <p:ph idx="1"/>
          </p:nvPr>
        </p:nvSpPr>
        <p:spPr>
          <a:xfrm>
            <a:off x="3734188" y="1109145"/>
            <a:ext cx="4755762" cy="4603900"/>
          </a:xfrm>
        </p:spPr>
        <p:txBody>
          <a:bodyPr anchor="ctr">
            <a:normAutofit fontScale="92500" lnSpcReduction="10000"/>
          </a:bodyPr>
          <a:lstStyle/>
          <a:p>
            <a:pPr eaLnBrk="1" hangingPunct="1">
              <a:lnSpc>
                <a:spcPct val="90000"/>
              </a:lnSpc>
              <a:buFont typeface="Arial" charset="0"/>
              <a:buChar char="•"/>
              <a:defRPr/>
            </a:pPr>
            <a:r>
              <a:rPr kumimoji="0" lang="zh-CN" altLang="zh-CN" sz="1500"/>
              <a:t>2</a:t>
            </a:r>
            <a:r>
              <a:rPr kumimoji="0" lang="zh-CN" altLang="en-US" sz="1500"/>
              <a:t>，习惯化方法（</a:t>
            </a:r>
            <a:r>
              <a:rPr kumimoji="0" lang="en-US" altLang="zh-CN" sz="1500"/>
              <a:t> habituation method </a:t>
            </a:r>
            <a:r>
              <a:rPr kumimoji="0" lang="zh-CN" altLang="en-US" sz="1500"/>
              <a:t>）</a:t>
            </a:r>
            <a:endParaRPr kumimoji="0" lang="en-US" altLang="zh-CN" sz="1500"/>
          </a:p>
          <a:p>
            <a:pPr lvl="1" eaLnBrk="1" hangingPunct="1">
              <a:lnSpc>
                <a:spcPct val="90000"/>
              </a:lnSpc>
              <a:buFont typeface="Arial" charset="0"/>
              <a:buChar char="–"/>
              <a:defRPr/>
            </a:pPr>
            <a:r>
              <a:rPr kumimoji="0" lang="zh-CN" altLang="en-US" sz="1500"/>
              <a:t>习惯化（ </a:t>
            </a:r>
            <a:r>
              <a:rPr kumimoji="0" lang="en-US" altLang="zh-CN" sz="1500"/>
              <a:t>habituation </a:t>
            </a:r>
            <a:r>
              <a:rPr kumimoji="0" lang="zh-CN" altLang="en-US" sz="1500"/>
              <a:t>）</a:t>
            </a:r>
            <a:endParaRPr kumimoji="0" lang="en-US" altLang="zh-CN" sz="1500"/>
          </a:p>
          <a:p>
            <a:pPr lvl="2" eaLnBrk="1" hangingPunct="1">
              <a:lnSpc>
                <a:spcPct val="90000"/>
              </a:lnSpc>
              <a:buFont typeface="Arial" charset="0"/>
              <a:buChar char="•"/>
              <a:defRPr/>
            </a:pPr>
            <a:r>
              <a:rPr kumimoji="0" lang="zh-CN" altLang="en-US" sz="1500"/>
              <a:t>个体对反复出现的刺激慢慢熟悉，对其反应越来越少的现象。</a:t>
            </a:r>
          </a:p>
          <a:p>
            <a:pPr lvl="1" eaLnBrk="1" hangingPunct="1">
              <a:lnSpc>
                <a:spcPct val="90000"/>
              </a:lnSpc>
              <a:buFont typeface="Arial" charset="0"/>
              <a:buChar char="–"/>
              <a:defRPr/>
            </a:pPr>
            <a:r>
              <a:rPr kumimoji="0" lang="zh-CN" altLang="en-US" sz="1500"/>
              <a:t>去习惯化（</a:t>
            </a:r>
            <a:r>
              <a:rPr kumimoji="0" lang="en-US" altLang="zh-CN" sz="1500" err="1"/>
              <a:t>dishabituation</a:t>
            </a:r>
            <a:r>
              <a:rPr kumimoji="0" lang="zh-CN" altLang="en-US" sz="1500"/>
              <a:t>）</a:t>
            </a:r>
            <a:endParaRPr kumimoji="0" lang="en-US" altLang="zh-CN" sz="1500"/>
          </a:p>
          <a:p>
            <a:pPr lvl="2" eaLnBrk="1" hangingPunct="1">
              <a:lnSpc>
                <a:spcPct val="90000"/>
              </a:lnSpc>
              <a:buFont typeface="Arial" charset="0"/>
              <a:buChar char="•"/>
              <a:defRPr/>
            </a:pPr>
            <a:r>
              <a:rPr kumimoji="0" lang="zh-CN" altLang="en-US" sz="1500"/>
              <a:t>刺激发生变化而引起反应增加的现象。</a:t>
            </a:r>
            <a:endParaRPr kumimoji="0" lang="en-US" altLang="zh-CN" sz="1500"/>
          </a:p>
          <a:p>
            <a:pPr lvl="1" eaLnBrk="1" hangingPunct="1">
              <a:lnSpc>
                <a:spcPct val="90000"/>
              </a:lnSpc>
              <a:buFont typeface="Arial" charset="0"/>
              <a:buChar char="–"/>
              <a:defRPr/>
            </a:pPr>
            <a:r>
              <a:rPr kumimoji="0" lang="zh-CN" altLang="en-US" sz="1500"/>
              <a:t>适用的刺激物、对刺激物的反应</a:t>
            </a:r>
            <a:endParaRPr kumimoji="0" lang="en-US" altLang="zh-CN" sz="1500"/>
          </a:p>
          <a:p>
            <a:pPr lvl="2" eaLnBrk="1" hangingPunct="1">
              <a:lnSpc>
                <a:spcPct val="90000"/>
              </a:lnSpc>
              <a:buFont typeface="Arial" charset="0"/>
              <a:buChar char="•"/>
              <a:defRPr/>
            </a:pPr>
            <a:r>
              <a:rPr kumimoji="0" lang="zh-CN" altLang="en-US" sz="1500"/>
              <a:t>图像、声音、气味、味道、触摸</a:t>
            </a:r>
          </a:p>
          <a:p>
            <a:pPr lvl="2" eaLnBrk="1" hangingPunct="1">
              <a:lnSpc>
                <a:spcPct val="90000"/>
              </a:lnSpc>
              <a:buFont typeface="Arial" charset="0"/>
              <a:buChar char="•"/>
              <a:defRPr/>
            </a:pPr>
            <a:r>
              <a:rPr kumimoji="0" lang="zh-CN" altLang="en-US" sz="1500"/>
              <a:t>注视时间、吮吸频率、心跳频率</a:t>
            </a:r>
            <a:endParaRPr kumimoji="0" lang="en-US" altLang="zh-CN" sz="1500"/>
          </a:p>
          <a:p>
            <a:pPr lvl="1" eaLnBrk="1" hangingPunct="1">
              <a:lnSpc>
                <a:spcPct val="90000"/>
              </a:lnSpc>
              <a:buFont typeface="Arial" charset="0"/>
              <a:buChar char="–"/>
              <a:defRPr/>
            </a:pPr>
            <a:r>
              <a:rPr kumimoji="0" lang="zh-CN" altLang="en-US" sz="1500"/>
              <a:t>发展趋向</a:t>
            </a:r>
            <a:endParaRPr kumimoji="0" lang="en-US" altLang="zh-CN" sz="1500"/>
          </a:p>
          <a:p>
            <a:pPr lvl="2" eaLnBrk="1" hangingPunct="1">
              <a:lnSpc>
                <a:spcPct val="90000"/>
              </a:lnSpc>
              <a:buFont typeface="Arial" charset="0"/>
              <a:buChar char="•"/>
              <a:defRPr/>
            </a:pPr>
            <a:r>
              <a:rPr kumimoji="0" lang="en-US" altLang="zh-CN" sz="1500"/>
              <a:t>4</a:t>
            </a:r>
            <a:r>
              <a:rPr kumimoji="0" lang="zh-CN" altLang="en-US" sz="1500"/>
              <a:t>个月前：较长时间；</a:t>
            </a:r>
            <a:endParaRPr kumimoji="0" lang="en-US" altLang="zh-CN" sz="1500"/>
          </a:p>
          <a:p>
            <a:pPr lvl="2" eaLnBrk="1" hangingPunct="1">
              <a:lnSpc>
                <a:spcPct val="90000"/>
              </a:lnSpc>
              <a:buFont typeface="Arial" charset="0"/>
              <a:buChar char="•"/>
              <a:defRPr/>
            </a:pPr>
            <a:r>
              <a:rPr kumimoji="0" lang="en-US" altLang="zh-CN" sz="1500"/>
              <a:t>5-10</a:t>
            </a:r>
            <a:r>
              <a:rPr kumimoji="0" lang="zh-CN" altLang="en-US" sz="1500"/>
              <a:t>个月：几秒钟后即可再认，并可保持几周或几天。</a:t>
            </a:r>
            <a:endParaRPr kumimoji="0" lang="en-US" altLang="zh-CN" sz="1500"/>
          </a:p>
          <a:p>
            <a:pPr lvl="1" eaLnBrk="1" hangingPunct="1">
              <a:lnSpc>
                <a:spcPct val="90000"/>
              </a:lnSpc>
              <a:buFont typeface="Arial" charset="0"/>
              <a:buChar char="–"/>
              <a:defRPr/>
            </a:pPr>
            <a:r>
              <a:rPr kumimoji="0" lang="zh-CN" altLang="en-US" sz="1500"/>
              <a:t>个体差异</a:t>
            </a:r>
            <a:endParaRPr kumimoji="0" lang="en-US" altLang="zh-CN" sz="1500"/>
          </a:p>
          <a:p>
            <a:pPr lvl="2" eaLnBrk="1" hangingPunct="1">
              <a:lnSpc>
                <a:spcPct val="90000"/>
              </a:lnSpc>
              <a:buFont typeface="Arial" charset="0"/>
              <a:buChar char="•"/>
              <a:defRPr/>
            </a:pPr>
            <a:r>
              <a:rPr kumimoji="0" lang="en-US" altLang="zh-CN" sz="1500"/>
              <a:t>6-8</a:t>
            </a:r>
            <a:r>
              <a:rPr kumimoji="0" lang="zh-CN" altLang="en-US" sz="1500"/>
              <a:t>个月能快速习惯化的婴儿，在</a:t>
            </a:r>
            <a:r>
              <a:rPr kumimoji="0" lang="en-US" altLang="zh-CN" sz="1500"/>
              <a:t>2</a:t>
            </a:r>
            <a:r>
              <a:rPr kumimoji="0" lang="zh-CN" altLang="en-US" sz="1500"/>
              <a:t>岁时能更快地理解和使用语言，在儿童期的智力测验中得分更高（预测）。</a:t>
            </a:r>
          </a:p>
        </p:txBody>
      </p:sp>
      <p:sp>
        <p:nvSpPr>
          <p:cNvPr id="33806" name="Isosceles Triangle 3380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794" name="灯片编号占位符 1">
            <a:extLst>
              <a:ext uri="{FF2B5EF4-FFF2-40B4-BE49-F238E27FC236}">
                <a16:creationId xmlns:a16="http://schemas.microsoft.com/office/drawing/2014/main" id="{4C44CA12-1876-CC46-8894-ED385D52237D}"/>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E8AD111D-802F-E647-B6FC-80D876D37D0E}" type="slidenum">
              <a:rPr kumimoji="0" lang="en-US" altLang="zh-CN" sz="1800">
                <a:latin typeface="Verdana" panose="020B0604030504040204" pitchFamily="34" charset="0"/>
              </a:rPr>
              <a:pPr>
                <a:lnSpc>
                  <a:spcPct val="90000"/>
                </a:lnSpc>
                <a:spcBef>
                  <a:spcPct val="0"/>
                </a:spcBef>
                <a:spcAft>
                  <a:spcPts val="600"/>
                </a:spcAft>
                <a:buFontTx/>
                <a:buNone/>
              </a:pPr>
              <a:t>14</a:t>
            </a:fld>
            <a:endParaRPr kumimoji="0" lang="en-US" altLang="zh-CN" sz="1800">
              <a:latin typeface="Verdana" panose="020B0604030504040204" pitchFamily="34" charset="0"/>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标题 2">
            <a:extLst>
              <a:ext uri="{FF2B5EF4-FFF2-40B4-BE49-F238E27FC236}">
                <a16:creationId xmlns:a16="http://schemas.microsoft.com/office/drawing/2014/main" id="{3C18AF45-7B44-E74E-9D8F-93101333DE5E}"/>
              </a:ext>
            </a:extLst>
          </p:cNvPr>
          <p:cNvSpPr>
            <a:spLocks noGrp="1"/>
          </p:cNvSpPr>
          <p:nvPr>
            <p:ph type="title"/>
          </p:nvPr>
        </p:nvSpPr>
        <p:spPr/>
        <p:txBody>
          <a:bodyPr/>
          <a:lstStyle/>
          <a:p>
            <a:pPr eaLnBrk="1" hangingPunct="1"/>
            <a:r>
              <a:rPr kumimoji="0" lang="zh-CN" altLang="en-US"/>
              <a:t>二、研究婴儿感知觉经验的方法</a:t>
            </a:r>
          </a:p>
        </p:txBody>
      </p:sp>
      <p:sp>
        <p:nvSpPr>
          <p:cNvPr id="34817" name="内容占位符 2">
            <a:extLst>
              <a:ext uri="{FF2B5EF4-FFF2-40B4-BE49-F238E27FC236}">
                <a16:creationId xmlns:a16="http://schemas.microsoft.com/office/drawing/2014/main" id="{1BCE1FE6-3A48-8D49-BA04-2BBD68BDDD7B}"/>
              </a:ext>
            </a:extLst>
          </p:cNvPr>
          <p:cNvSpPr>
            <a:spLocks noGrp="1"/>
          </p:cNvSpPr>
          <p:nvPr>
            <p:ph idx="1"/>
          </p:nvPr>
        </p:nvSpPr>
        <p:spPr/>
        <p:txBody>
          <a:bodyPr>
            <a:normAutofit lnSpcReduction="10000"/>
          </a:bodyPr>
          <a:lstStyle/>
          <a:p>
            <a:pPr eaLnBrk="1" hangingPunct="1"/>
            <a:r>
              <a:rPr kumimoji="0" lang="en-US" altLang="zh-CN" sz="2400" dirty="0"/>
              <a:t>3</a:t>
            </a:r>
            <a:r>
              <a:rPr kumimoji="0" lang="zh-CN" altLang="en-US" sz="2400" dirty="0"/>
              <a:t>，诱发电位法（</a:t>
            </a:r>
            <a:r>
              <a:rPr kumimoji="0" lang="en-US" altLang="zh-CN" sz="2400" dirty="0"/>
              <a:t>evoked potential method</a:t>
            </a:r>
            <a:r>
              <a:rPr kumimoji="0" lang="zh-CN" altLang="en-US" sz="2400" dirty="0"/>
              <a:t>）</a:t>
            </a:r>
            <a:endParaRPr kumimoji="0" lang="en-US" altLang="zh-CN" sz="2400" dirty="0"/>
          </a:p>
          <a:p>
            <a:pPr lvl="1" eaLnBrk="1" hangingPunct="1"/>
            <a:r>
              <a:rPr kumimoji="0" lang="zh-CN" altLang="en-US" sz="2000" dirty="0"/>
              <a:t>由于个体觉察（感觉）到某种刺激而引发的脑电活动变化。</a:t>
            </a:r>
            <a:endParaRPr kumimoji="0" lang="en-US" altLang="zh-CN" sz="2000" dirty="0"/>
          </a:p>
          <a:p>
            <a:pPr lvl="1" eaLnBrk="1" hangingPunct="1"/>
            <a:r>
              <a:rPr kumimoji="0" lang="zh-CN" altLang="zh-CN" sz="2000" dirty="0"/>
              <a:t>研究婴儿感觉或知觉发展的</a:t>
            </a:r>
            <a:r>
              <a:rPr kumimoji="0" lang="zh-CN" altLang="en-US" sz="2000" dirty="0"/>
              <a:t>一种</a:t>
            </a:r>
            <a:r>
              <a:rPr kumimoji="0" lang="zh-CN" altLang="zh-CN" sz="2000" dirty="0"/>
              <a:t>方法是给他们呈现一种刺激，记录他们看到刺激时脑电波的变化。具体的方法是对应处理不同刺激的脑区，在婴儿的头部接上一些微电极。如果婴儿能感觉到某个刺激，那么他的脑电波形状就会发生变化，即出现诱发电位（</a:t>
            </a:r>
            <a:r>
              <a:rPr kumimoji="0" lang="en-US" altLang="zh-CN" sz="2000" dirty="0"/>
              <a:t>evoked potential</a:t>
            </a:r>
            <a:r>
              <a:rPr kumimoji="0" lang="zh-CN" altLang="zh-CN" sz="2000" dirty="0"/>
              <a:t>）。</a:t>
            </a:r>
          </a:p>
          <a:p>
            <a:pPr lvl="1" eaLnBrk="1" hangingPunct="1"/>
            <a:r>
              <a:rPr kumimoji="0" lang="zh-CN" altLang="zh-CN" sz="2000" dirty="0"/>
              <a:t>由于不同的刺激会诱发不同的脑电活动方式，因此，通过诱发电位我们甚至能够知道婴儿能否分辨各种不同的图像或者声音刺激。</a:t>
            </a:r>
          </a:p>
        </p:txBody>
      </p:sp>
      <p:sp>
        <p:nvSpPr>
          <p:cNvPr id="34818" name="灯片编号占位符 3">
            <a:extLst>
              <a:ext uri="{FF2B5EF4-FFF2-40B4-BE49-F238E27FC236}">
                <a16:creationId xmlns:a16="http://schemas.microsoft.com/office/drawing/2014/main" id="{0C568EBE-D827-3941-9A21-539F2625E9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FC39401-752D-FC4D-9F7E-4CAC81B52E73}" type="slidenum">
              <a:rPr kumimoji="0" lang="en-US" altLang="zh-CN" sz="1200">
                <a:solidFill>
                  <a:srgbClr val="898989"/>
                </a:solidFill>
                <a:latin typeface="Verdana" panose="020B0604030504040204" pitchFamily="34" charset="0"/>
              </a:rPr>
              <a:pPr>
                <a:spcBef>
                  <a:spcPct val="0"/>
                </a:spcBef>
                <a:buFontTx/>
                <a:buNone/>
              </a:pPr>
              <a:t>15</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a:extLst>
              <a:ext uri="{FF2B5EF4-FFF2-40B4-BE49-F238E27FC236}">
                <a16:creationId xmlns:a16="http://schemas.microsoft.com/office/drawing/2014/main" id="{607A6A7C-CCD0-0448-B346-E023EE0C7CC8}"/>
              </a:ext>
            </a:extLst>
          </p:cNvPr>
          <p:cNvSpPr>
            <a:spLocks noGrp="1"/>
          </p:cNvSpPr>
          <p:nvPr>
            <p:ph type="title"/>
          </p:nvPr>
        </p:nvSpPr>
        <p:spPr/>
        <p:txBody>
          <a:bodyPr/>
          <a:lstStyle/>
          <a:p>
            <a:pPr eaLnBrk="1" hangingPunct="1"/>
            <a:endParaRPr lang="zh-CN" altLang="en-US"/>
          </a:p>
        </p:txBody>
      </p:sp>
      <p:pic>
        <p:nvPicPr>
          <p:cNvPr id="35842" name="内容占位符 4">
            <a:extLst>
              <a:ext uri="{FF2B5EF4-FFF2-40B4-BE49-F238E27FC236}">
                <a16:creationId xmlns:a16="http://schemas.microsoft.com/office/drawing/2014/main" id="{A78E6604-FF90-8048-A7AA-C652EC12C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260031"/>
            <a:ext cx="5976664" cy="4781332"/>
          </a:xfrm>
          <a:ln>
            <a:solidFill>
              <a:schemeClr val="accent1"/>
            </a:solidFill>
            <a:miter lim="800000"/>
            <a:headEnd/>
            <a:tailEnd/>
          </a:ln>
        </p:spPr>
      </p:pic>
      <p:sp>
        <p:nvSpPr>
          <p:cNvPr id="35843" name="幻灯片编号占位符 3">
            <a:extLst>
              <a:ext uri="{FF2B5EF4-FFF2-40B4-BE49-F238E27FC236}">
                <a16:creationId xmlns:a16="http://schemas.microsoft.com/office/drawing/2014/main" id="{5221FDB6-3EA1-D145-9D8B-3B87179ABA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1A82030-178E-1245-A485-69353FB97AD9}" type="slidenum">
              <a:rPr kumimoji="0" lang="en-US" altLang="zh-CN" sz="1200">
                <a:solidFill>
                  <a:srgbClr val="898989"/>
                </a:solidFill>
                <a:latin typeface="Verdana" panose="020B0604030504040204" pitchFamily="34" charset="0"/>
              </a:rPr>
              <a:pPr>
                <a:spcBef>
                  <a:spcPct val="0"/>
                </a:spcBef>
                <a:buFontTx/>
                <a:buNone/>
              </a:pPr>
              <a:t>16</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标题 2">
            <a:extLst>
              <a:ext uri="{FF2B5EF4-FFF2-40B4-BE49-F238E27FC236}">
                <a16:creationId xmlns:a16="http://schemas.microsoft.com/office/drawing/2014/main" id="{46ECE66A-3FFF-B34F-9E42-818E815844D0}"/>
              </a:ext>
            </a:extLst>
          </p:cNvPr>
          <p:cNvSpPr>
            <a:spLocks noGrp="1"/>
          </p:cNvSpPr>
          <p:nvPr>
            <p:ph type="title"/>
          </p:nvPr>
        </p:nvSpPr>
        <p:spPr/>
        <p:txBody>
          <a:bodyPr/>
          <a:lstStyle/>
          <a:p>
            <a:pPr eaLnBrk="1" hangingPunct="1"/>
            <a:r>
              <a:rPr kumimoji="0" lang="zh-CN" altLang="en-US"/>
              <a:t>二、研究婴儿感知觉经验的方法</a:t>
            </a:r>
          </a:p>
        </p:txBody>
      </p:sp>
      <p:sp>
        <p:nvSpPr>
          <p:cNvPr id="36865" name="内容占位符 2">
            <a:extLst>
              <a:ext uri="{FF2B5EF4-FFF2-40B4-BE49-F238E27FC236}">
                <a16:creationId xmlns:a16="http://schemas.microsoft.com/office/drawing/2014/main" id="{0B7A8EF0-D7D2-864F-A8DD-3CD8A1B8F31A}"/>
              </a:ext>
            </a:extLst>
          </p:cNvPr>
          <p:cNvSpPr>
            <a:spLocks noGrp="1"/>
          </p:cNvSpPr>
          <p:nvPr>
            <p:ph idx="1"/>
          </p:nvPr>
        </p:nvSpPr>
        <p:spPr>
          <a:xfrm>
            <a:off x="468313" y="1484313"/>
            <a:ext cx="8229600" cy="5257800"/>
          </a:xfrm>
        </p:spPr>
        <p:txBody>
          <a:bodyPr>
            <a:normAutofit lnSpcReduction="10000"/>
          </a:bodyPr>
          <a:lstStyle/>
          <a:p>
            <a:pPr eaLnBrk="1" hangingPunct="1"/>
            <a:r>
              <a:rPr kumimoji="0" lang="en-US" altLang="zh-CN" sz="2400" dirty="0"/>
              <a:t>4</a:t>
            </a:r>
            <a:r>
              <a:rPr kumimoji="0" lang="zh-CN" altLang="en-US" sz="2400" dirty="0"/>
              <a:t>，</a:t>
            </a:r>
            <a:r>
              <a:rPr kumimoji="0" lang="zh-CN" altLang="en-US" sz="2400" dirty="0">
                <a:solidFill>
                  <a:srgbClr val="0000FF"/>
                </a:solidFill>
              </a:rPr>
              <a:t>高振幅吮吸法</a:t>
            </a:r>
            <a:r>
              <a:rPr kumimoji="0" lang="zh-CN" altLang="en-US" sz="2400" dirty="0"/>
              <a:t>（</a:t>
            </a:r>
            <a:r>
              <a:rPr kumimoji="0" lang="en-US" altLang="zh-CN" sz="2400" dirty="0"/>
              <a:t>high-amplitude sucking method</a:t>
            </a:r>
            <a:r>
              <a:rPr kumimoji="0" lang="zh-CN" altLang="en-US" sz="2400" dirty="0"/>
              <a:t>）</a:t>
            </a:r>
            <a:endParaRPr kumimoji="0" lang="en-US" altLang="zh-CN" sz="2400" dirty="0"/>
          </a:p>
          <a:p>
            <a:pPr lvl="1" eaLnBrk="1" hangingPunct="1"/>
            <a:r>
              <a:rPr kumimoji="0" lang="zh-CN" altLang="en-US" sz="2000" dirty="0">
                <a:solidFill>
                  <a:srgbClr val="0000FF"/>
                </a:solidFill>
              </a:rPr>
              <a:t>假设</a:t>
            </a:r>
            <a:r>
              <a:rPr kumimoji="0" lang="zh-CN" altLang="en-US" sz="2000" dirty="0"/>
              <a:t>：婴儿能通过吮吸行为告诉我们他们感觉到的信息，以及他们的喜好。</a:t>
            </a:r>
            <a:endParaRPr kumimoji="0" lang="en-US" altLang="zh-CN" sz="2000" dirty="0"/>
          </a:p>
          <a:p>
            <a:pPr lvl="1" eaLnBrk="1" hangingPunct="1"/>
            <a:r>
              <a:rPr kumimoji="0" lang="zh-CN" altLang="en-US" sz="2000" dirty="0"/>
              <a:t>一种评估婴儿知觉能力的方法，它利用的是婴儿通过改变一种特制奶嘴儿的</a:t>
            </a:r>
            <a:r>
              <a:rPr kumimoji="0" lang="en-US" altLang="zh-CN" sz="2000" dirty="0">
                <a:solidFill>
                  <a:srgbClr val="0000FF"/>
                </a:solidFill>
              </a:rPr>
              <a:t>【</a:t>
            </a:r>
            <a:r>
              <a:rPr kumimoji="0" lang="zh-CN" altLang="en-US" sz="2000" dirty="0">
                <a:solidFill>
                  <a:srgbClr val="0000FF"/>
                </a:solidFill>
              </a:rPr>
              <a:t>吮吸频率</a:t>
            </a:r>
            <a:r>
              <a:rPr kumimoji="0" lang="en-US" altLang="zh-CN" sz="2000" dirty="0">
                <a:solidFill>
                  <a:srgbClr val="0000FF"/>
                </a:solidFill>
              </a:rPr>
              <a:t>】</a:t>
            </a:r>
            <a:r>
              <a:rPr kumimoji="0" lang="zh-CN" altLang="en-US" sz="2000" dirty="0"/>
              <a:t>和</a:t>
            </a:r>
            <a:r>
              <a:rPr kumimoji="0" lang="en-US" altLang="zh-CN" sz="2000" dirty="0">
                <a:solidFill>
                  <a:srgbClr val="0000FF"/>
                </a:solidFill>
              </a:rPr>
              <a:t>【</a:t>
            </a:r>
            <a:r>
              <a:rPr kumimoji="0" lang="zh-CN" altLang="en-US" sz="2000" dirty="0">
                <a:solidFill>
                  <a:srgbClr val="0000FF"/>
                </a:solidFill>
              </a:rPr>
              <a:t>强度</a:t>
            </a:r>
            <a:r>
              <a:rPr kumimoji="0" lang="en-US" altLang="zh-CN" sz="2000" dirty="0">
                <a:solidFill>
                  <a:srgbClr val="0000FF"/>
                </a:solidFill>
              </a:rPr>
              <a:t>】</a:t>
            </a:r>
            <a:r>
              <a:rPr kumimoji="0" lang="zh-CN" altLang="en-US" sz="2000" dirty="0"/>
              <a:t>以保持其感兴趣事物的持续存在的能力。</a:t>
            </a:r>
            <a:endParaRPr kumimoji="0" lang="en-US" altLang="zh-CN" sz="2000" dirty="0"/>
          </a:p>
          <a:p>
            <a:pPr lvl="1" eaLnBrk="1" hangingPunct="1"/>
            <a:r>
              <a:rPr kumimoji="0" lang="zh-CN" altLang="en-US" sz="2000" dirty="0">
                <a:solidFill>
                  <a:srgbClr val="FF0000"/>
                </a:solidFill>
                <a:latin typeface="黑体" panose="02010609060101010101" pitchFamily="49" charset="-122"/>
                <a:ea typeface="黑体" panose="02010609060101010101" pitchFamily="49" charset="-122"/>
              </a:rPr>
              <a:t>高振幅吮吸法的使用步骤是什么？</a:t>
            </a:r>
          </a:p>
          <a:p>
            <a:pPr lvl="2" eaLnBrk="1" hangingPunct="1"/>
            <a:r>
              <a:rPr kumimoji="0" lang="zh-CN" altLang="en-US" sz="1600" dirty="0"/>
              <a:t>在实验开始之前，研究者首先记录下婴儿吮吸频率的基线值（</a:t>
            </a:r>
            <a:r>
              <a:rPr kumimoji="0" lang="zh-CN" altLang="en-US" sz="1600" dirty="0">
                <a:solidFill>
                  <a:srgbClr val="FF0000"/>
                </a:solidFill>
              </a:rPr>
              <a:t>建立基线</a:t>
            </a:r>
            <a:r>
              <a:rPr kumimoji="0" lang="zh-CN" altLang="en-US" sz="1600" dirty="0"/>
              <a:t>）。</a:t>
            </a:r>
            <a:endParaRPr kumimoji="0" lang="en-US" altLang="zh-CN" sz="1600" dirty="0"/>
          </a:p>
          <a:p>
            <a:pPr lvl="2" eaLnBrk="1" hangingPunct="1"/>
            <a:r>
              <a:rPr kumimoji="0" lang="zh-CN" altLang="en-US" sz="1600" dirty="0"/>
              <a:t>以基线值为标准，每当婴儿的吮吸频率加快，吮吸强度增加（即达到高振福吮吸）时，他就会触动奶嘴里的电路，并启动用来提供感觉刺激的幻灯机或录音机。</a:t>
            </a:r>
            <a:endParaRPr kumimoji="0" lang="en-US" altLang="zh-CN" sz="1600" dirty="0"/>
          </a:p>
          <a:p>
            <a:pPr lvl="2" eaLnBrk="1" hangingPunct="1"/>
            <a:r>
              <a:rPr kumimoji="0" lang="zh-CN" altLang="en-US" sz="1600" dirty="0"/>
              <a:t>如果婴儿能感觉到某种刺激并对之感兴趣，只要他一直保持高振福吮吸，该刺激就会一直持续。而一旦婴儿对刺激的兴趣减弱，吮吸频率和强度恢复到基线状态，那么刺激便会消失。</a:t>
            </a:r>
            <a:endParaRPr kumimoji="0" lang="en-US" altLang="zh-CN" sz="1600" dirty="0"/>
          </a:p>
          <a:p>
            <a:pPr lvl="2" eaLnBrk="1" hangingPunct="1"/>
            <a:r>
              <a:rPr kumimoji="0" lang="zh-CN" altLang="en-US" sz="1600" dirty="0"/>
              <a:t>这时，再给婴儿呈现第二个刺激，如果婴儿表现出显著的顺序增加，我们就可以推断他能够分辨这两个刺激。</a:t>
            </a:r>
          </a:p>
        </p:txBody>
      </p:sp>
      <p:sp>
        <p:nvSpPr>
          <p:cNvPr id="36866" name="灯片编号占位符 3">
            <a:extLst>
              <a:ext uri="{FF2B5EF4-FFF2-40B4-BE49-F238E27FC236}">
                <a16:creationId xmlns:a16="http://schemas.microsoft.com/office/drawing/2014/main" id="{951422DB-52D5-4C44-B573-9C0909538A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6B97356-497A-9547-AACD-587F31EF764C}" type="slidenum">
              <a:rPr kumimoji="0" lang="en-US" altLang="zh-CN" sz="1200">
                <a:solidFill>
                  <a:srgbClr val="898989"/>
                </a:solidFill>
                <a:latin typeface="Verdana" panose="020B0604030504040204" pitchFamily="34" charset="0"/>
              </a:rPr>
              <a:pPr>
                <a:spcBef>
                  <a:spcPct val="0"/>
                </a:spcBef>
                <a:buFontTx/>
                <a:buNone/>
              </a:pPr>
              <a:t>17</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2">
            <a:extLst>
              <a:ext uri="{FF2B5EF4-FFF2-40B4-BE49-F238E27FC236}">
                <a16:creationId xmlns:a16="http://schemas.microsoft.com/office/drawing/2014/main" id="{7D886FD0-B4C6-ED44-A472-BEC3EFF00831}"/>
              </a:ext>
            </a:extLst>
          </p:cNvPr>
          <p:cNvSpPr>
            <a:spLocks noGrp="1"/>
          </p:cNvSpPr>
          <p:nvPr>
            <p:ph type="title"/>
          </p:nvPr>
        </p:nvSpPr>
        <p:spPr/>
        <p:txBody>
          <a:bodyPr/>
          <a:lstStyle/>
          <a:p>
            <a:pPr eaLnBrk="1" hangingPunct="1"/>
            <a:r>
              <a:rPr kumimoji="0" lang="zh-CN" altLang="en-US"/>
              <a:t>二、研究婴儿感知觉经验的方法</a:t>
            </a:r>
          </a:p>
        </p:txBody>
      </p:sp>
      <p:sp>
        <p:nvSpPr>
          <p:cNvPr id="37889" name="内容占位符 2">
            <a:extLst>
              <a:ext uri="{FF2B5EF4-FFF2-40B4-BE49-F238E27FC236}">
                <a16:creationId xmlns:a16="http://schemas.microsoft.com/office/drawing/2014/main" id="{C9E7B0EB-F3E9-D547-A39A-0954DA0EB167}"/>
              </a:ext>
            </a:extLst>
          </p:cNvPr>
          <p:cNvSpPr>
            <a:spLocks noGrp="1"/>
          </p:cNvSpPr>
          <p:nvPr>
            <p:ph idx="1"/>
          </p:nvPr>
        </p:nvSpPr>
        <p:spPr/>
        <p:txBody>
          <a:bodyPr/>
          <a:lstStyle/>
          <a:p>
            <a:pPr eaLnBrk="1" hangingPunct="1"/>
            <a:r>
              <a:rPr kumimoji="0" lang="en-US" altLang="zh-CN" sz="2400"/>
              <a:t>4</a:t>
            </a:r>
            <a:r>
              <a:rPr kumimoji="0" lang="zh-CN" altLang="en-US" sz="2400"/>
              <a:t>，高振幅吮吸法（</a:t>
            </a:r>
            <a:r>
              <a:rPr kumimoji="0" lang="en-US" altLang="zh-CN" sz="2400"/>
              <a:t>high-amplitude sucking method</a:t>
            </a:r>
            <a:r>
              <a:rPr kumimoji="0" lang="zh-CN" altLang="en-US" sz="2400"/>
              <a:t>）</a:t>
            </a:r>
            <a:endParaRPr kumimoji="0" lang="en-US" altLang="zh-CN" sz="2400"/>
          </a:p>
        </p:txBody>
      </p:sp>
      <p:sp>
        <p:nvSpPr>
          <p:cNvPr id="37890" name="灯片编号占位符 3">
            <a:extLst>
              <a:ext uri="{FF2B5EF4-FFF2-40B4-BE49-F238E27FC236}">
                <a16:creationId xmlns:a16="http://schemas.microsoft.com/office/drawing/2014/main" id="{59C14241-6539-2D4B-B48C-A0EE03FA50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4CEC648-7044-A543-9CDB-41BB339DECD4}" type="slidenum">
              <a:rPr kumimoji="0" lang="en-US" altLang="zh-CN" sz="1200">
                <a:solidFill>
                  <a:srgbClr val="898989"/>
                </a:solidFill>
                <a:latin typeface="Verdana" panose="020B0604030504040204" pitchFamily="34" charset="0"/>
              </a:rPr>
              <a:pPr>
                <a:spcBef>
                  <a:spcPct val="0"/>
                </a:spcBef>
                <a:buFontTx/>
                <a:buNone/>
              </a:pPr>
              <a:t>18</a:t>
            </a:fld>
            <a:endParaRPr kumimoji="0" lang="en-US" altLang="zh-CN" sz="1200">
              <a:solidFill>
                <a:srgbClr val="898989"/>
              </a:solidFill>
              <a:latin typeface="Verdana" panose="020B0604030504040204" pitchFamily="34" charset="0"/>
            </a:endParaRPr>
          </a:p>
        </p:txBody>
      </p:sp>
      <p:pic>
        <p:nvPicPr>
          <p:cNvPr id="37892" name="图片 1">
            <a:extLst>
              <a:ext uri="{FF2B5EF4-FFF2-40B4-BE49-F238E27FC236}">
                <a16:creationId xmlns:a16="http://schemas.microsoft.com/office/drawing/2014/main" id="{2E078389-D761-7C49-A1F1-31E0AAD96F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074863"/>
            <a:ext cx="6264275"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1" name="Rectangle 389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925" name="Isosceles Triangle 389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8915" name="标题 2">
            <a:extLst>
              <a:ext uri="{FF2B5EF4-FFF2-40B4-BE49-F238E27FC236}">
                <a16:creationId xmlns:a16="http://schemas.microsoft.com/office/drawing/2014/main" id="{1D19DD15-2718-C746-AF41-3D5A88E8778E}"/>
              </a:ext>
            </a:extLst>
          </p:cNvPr>
          <p:cNvSpPr>
            <a:spLocks noGrp="1"/>
          </p:cNvSpPr>
          <p:nvPr>
            <p:ph type="title"/>
          </p:nvPr>
        </p:nvSpPr>
        <p:spPr>
          <a:xfrm>
            <a:off x="505315" y="643467"/>
            <a:ext cx="3152284" cy="1375608"/>
          </a:xfrm>
        </p:spPr>
        <p:txBody>
          <a:bodyPr anchor="ctr">
            <a:normAutofit/>
          </a:bodyPr>
          <a:lstStyle/>
          <a:p>
            <a:pPr eaLnBrk="1" hangingPunct="1"/>
            <a:r>
              <a:rPr kumimoji="0" lang="zh-CN" altLang="en-US" sz="3300">
                <a:solidFill>
                  <a:schemeClr val="bg1"/>
                </a:solidFill>
              </a:rPr>
              <a:t>二、研究婴儿感知觉经验的方法</a:t>
            </a:r>
          </a:p>
        </p:txBody>
      </p:sp>
      <p:sp>
        <p:nvSpPr>
          <p:cNvPr id="38913" name="内容占位符 2">
            <a:extLst>
              <a:ext uri="{FF2B5EF4-FFF2-40B4-BE49-F238E27FC236}">
                <a16:creationId xmlns:a16="http://schemas.microsoft.com/office/drawing/2014/main" id="{44BDD6A9-3D1C-3A4D-A948-81AAE1AB125E}"/>
              </a:ext>
            </a:extLst>
          </p:cNvPr>
          <p:cNvSpPr>
            <a:spLocks noGrp="1"/>
          </p:cNvSpPr>
          <p:nvPr>
            <p:ph idx="1"/>
          </p:nvPr>
        </p:nvSpPr>
        <p:spPr>
          <a:xfrm>
            <a:off x="505315" y="2160590"/>
            <a:ext cx="2980457" cy="3440110"/>
          </a:xfrm>
        </p:spPr>
        <p:txBody>
          <a:bodyPr>
            <a:normAutofit/>
          </a:bodyPr>
          <a:lstStyle/>
          <a:p>
            <a:pPr eaLnBrk="1" hangingPunct="1"/>
            <a:r>
              <a:rPr kumimoji="0" lang="en-US" altLang="zh-CN">
                <a:solidFill>
                  <a:schemeClr val="bg1"/>
                </a:solidFill>
              </a:rPr>
              <a:t>5</a:t>
            </a:r>
            <a:r>
              <a:rPr kumimoji="0" lang="zh-CN" altLang="en-US">
                <a:solidFill>
                  <a:schemeClr val="bg1"/>
                </a:solidFill>
              </a:rPr>
              <a:t>，眼动记录法（</a:t>
            </a:r>
            <a:r>
              <a:rPr kumimoji="0" lang="en-US" altLang="zh-CN">
                <a:solidFill>
                  <a:schemeClr val="bg1"/>
                </a:solidFill>
              </a:rPr>
              <a:t>eye tracking method</a:t>
            </a:r>
            <a:r>
              <a:rPr kumimoji="0" lang="zh-CN" altLang="en-US">
                <a:solidFill>
                  <a:schemeClr val="bg1"/>
                </a:solidFill>
              </a:rPr>
              <a:t>）</a:t>
            </a:r>
            <a:endParaRPr kumimoji="0" lang="en-US" altLang="zh-CN">
              <a:solidFill>
                <a:schemeClr val="bg1"/>
              </a:solidFill>
            </a:endParaRPr>
          </a:p>
          <a:p>
            <a:pPr lvl="1" eaLnBrk="1" hangingPunct="1"/>
            <a:r>
              <a:rPr kumimoji="0" lang="zh-CN" altLang="en-US">
                <a:solidFill>
                  <a:schemeClr val="bg1"/>
                </a:solidFill>
              </a:rPr>
              <a:t>利用眼动记录仪记录和分析个体在观看事物时的眼部运动指标，以揭示心理加工过程与规律的一种研究方法。</a:t>
            </a:r>
          </a:p>
        </p:txBody>
      </p:sp>
      <p:pic>
        <p:nvPicPr>
          <p:cNvPr id="38916" name="Picture 2" descr="figure6-4">
            <a:extLst>
              <a:ext uri="{FF2B5EF4-FFF2-40B4-BE49-F238E27FC236}">
                <a16:creationId xmlns:a16="http://schemas.microsoft.com/office/drawing/2014/main" id="{61D4B86C-E432-5740-9A3E-FEE5A20402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000243"/>
            <a:ext cx="3857625" cy="2844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灯片编号占位符 3">
            <a:extLst>
              <a:ext uri="{FF2B5EF4-FFF2-40B4-BE49-F238E27FC236}">
                <a16:creationId xmlns:a16="http://schemas.microsoft.com/office/drawing/2014/main" id="{AFE7DBE9-1EAC-DF48-8D08-FC230BDB4267}"/>
              </a:ext>
            </a:extLst>
          </p:cNvPr>
          <p:cNvSpPr>
            <a:spLocks noGrp="1"/>
          </p:cNvSpPr>
          <p:nvPr>
            <p:ph type="sldNum" sz="quarter" idx="12"/>
          </p:nvPr>
        </p:nvSpPr>
        <p:spPr bwMode="auto">
          <a:xfrm>
            <a:off x="7917120" y="6182876"/>
            <a:ext cx="51250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F97E08FB-6B27-F444-AB3D-159C552D9B27}" type="slidenum">
              <a:rPr kumimoji="0" lang="en-US" altLang="zh-CN" sz="1800">
                <a:solidFill>
                  <a:schemeClr val="tx1">
                    <a:lumMod val="65000"/>
                    <a:lumOff val="35000"/>
                  </a:schemeClr>
                </a:solidFill>
                <a:latin typeface="Verdana" panose="020B0604030504040204" pitchFamily="34" charset="0"/>
              </a:rPr>
              <a:pPr>
                <a:lnSpc>
                  <a:spcPct val="90000"/>
                </a:lnSpc>
                <a:spcBef>
                  <a:spcPct val="0"/>
                </a:spcBef>
                <a:spcAft>
                  <a:spcPts val="600"/>
                </a:spcAft>
                <a:buFontTx/>
                <a:buNone/>
              </a:pPr>
              <a:t>19</a:t>
            </a:fld>
            <a:endParaRPr kumimoji="0" lang="en-US" altLang="zh-CN" sz="1800">
              <a:solidFill>
                <a:schemeClr val="tx1">
                  <a:lumMod val="65000"/>
                  <a:lumOff val="35000"/>
                </a:schemeClr>
              </a:solidFill>
              <a:latin typeface="Verdana" panose="020B0604030504040204" pitchFamily="34" charset="0"/>
            </a:endParaRPr>
          </a:p>
        </p:txBody>
      </p:sp>
      <p:sp>
        <p:nvSpPr>
          <p:cNvPr id="38927" name="Isosceles Triangle 389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3">
            <a:extLst>
              <a:ext uri="{FF2B5EF4-FFF2-40B4-BE49-F238E27FC236}">
                <a16:creationId xmlns:a16="http://schemas.microsoft.com/office/drawing/2014/main" id="{4F1AF92B-8F86-E24D-818E-129451285EAA}"/>
              </a:ext>
            </a:extLst>
          </p:cNvPr>
          <p:cNvSpPr>
            <a:spLocks noGrp="1"/>
          </p:cNvSpPr>
          <p:nvPr>
            <p:ph idx="1"/>
          </p:nvPr>
        </p:nvSpPr>
        <p:spPr>
          <a:xfrm>
            <a:off x="508000" y="1253067"/>
            <a:ext cx="4616450" cy="4351866"/>
          </a:xfrm>
        </p:spPr>
        <p:txBody>
          <a:bodyPr anchor="ctr">
            <a:normAutofit/>
          </a:bodyPr>
          <a:lstStyle/>
          <a:p>
            <a:pPr eaLnBrk="1" hangingPunct="1"/>
            <a:r>
              <a:rPr kumimoji="0" lang="zh-CN" altLang="en-US"/>
              <a:t>新生儿：出生以后不满</a:t>
            </a:r>
            <a:r>
              <a:rPr kumimoji="0" lang="en-US" altLang="zh-CN"/>
              <a:t>28</a:t>
            </a:r>
            <a:r>
              <a:rPr kumimoji="0" lang="zh-CN" altLang="en-US"/>
              <a:t>天的婴儿</a:t>
            </a:r>
          </a:p>
          <a:p>
            <a:pPr eaLnBrk="1" hangingPunct="1"/>
            <a:r>
              <a:rPr kumimoji="0" lang="en-US" altLang="zh-CN"/>
              <a:t>1  </a:t>
            </a:r>
            <a:r>
              <a:rPr kumimoji="0" lang="zh-CN" altLang="en-US"/>
              <a:t>新生儿的反射</a:t>
            </a:r>
          </a:p>
          <a:p>
            <a:pPr lvl="1" eaLnBrk="1" hangingPunct="1"/>
            <a:r>
              <a:rPr kumimoji="0" lang="zh-CN" altLang="en-US"/>
              <a:t>生存反射</a:t>
            </a:r>
          </a:p>
          <a:p>
            <a:pPr lvl="2" eaLnBrk="1" hangingPunct="1"/>
            <a:r>
              <a:rPr kumimoji="0" lang="zh-CN" altLang="en-US"/>
              <a:t>呼吸反射、眨眼发射、瞳孔反射、觅食反射、吮吸反射、吞咽反射</a:t>
            </a:r>
          </a:p>
          <a:p>
            <a:pPr lvl="1" eaLnBrk="1" hangingPunct="1"/>
            <a:r>
              <a:rPr kumimoji="0" lang="zh-CN" altLang="en-US"/>
              <a:t>原始反射</a:t>
            </a:r>
          </a:p>
          <a:p>
            <a:pPr lvl="2" eaLnBrk="1" hangingPunct="1"/>
            <a:r>
              <a:rPr kumimoji="0" lang="zh-CN" altLang="en-US"/>
              <a:t>巴宾斯基反射、手掌抓握反射、摩罗反射、游泳反射、行走反射等</a:t>
            </a:r>
          </a:p>
        </p:txBody>
      </p:sp>
      <p:sp>
        <p:nvSpPr>
          <p:cNvPr id="16394" name="Rectangle 1639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396" name="Straight Connector 1639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398" name="Straight Connector 1639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40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4" name="Isosceles Triangle 1640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87" name="灯片编号占位符 5">
            <a:extLst>
              <a:ext uri="{FF2B5EF4-FFF2-40B4-BE49-F238E27FC236}">
                <a16:creationId xmlns:a16="http://schemas.microsoft.com/office/drawing/2014/main" id="{9F52A06A-358B-E542-B1B3-34B531CDF4F0}"/>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C0E98434-D5CC-8D48-B770-85AA38D22115}" type="slidenum">
              <a:rPr kumimoji="0" lang="en-US" altLang="zh-CN" sz="1800">
                <a:latin typeface="Verdana" panose="020B0604030504040204" pitchFamily="34" charset="0"/>
              </a:rPr>
              <a:pPr>
                <a:lnSpc>
                  <a:spcPct val="90000"/>
                </a:lnSpc>
                <a:spcBef>
                  <a:spcPct val="0"/>
                </a:spcBef>
                <a:spcAft>
                  <a:spcPts val="600"/>
                </a:spcAft>
                <a:buFontTx/>
                <a:buNone/>
              </a:pPr>
              <a:t>2</a:t>
            </a:fld>
            <a:endParaRPr kumimoji="0" lang="en-US" altLang="zh-CN" sz="1800">
              <a:latin typeface="Verdana" panose="020B0604030504040204" pitchFamily="34" charset="0"/>
            </a:endParaRPr>
          </a:p>
        </p:txBody>
      </p:sp>
      <p:sp>
        <p:nvSpPr>
          <p:cNvPr id="1640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1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12" name="Isosceles Triangle 1641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85" name="Rectangle 2">
            <a:extLst>
              <a:ext uri="{FF2B5EF4-FFF2-40B4-BE49-F238E27FC236}">
                <a16:creationId xmlns:a16="http://schemas.microsoft.com/office/drawing/2014/main" id="{A8240B7D-24C8-1B4B-9180-2A757F84BBE0}"/>
              </a:ext>
            </a:extLst>
          </p:cNvPr>
          <p:cNvSpPr>
            <a:spLocks noGrp="1"/>
          </p:cNvSpPr>
          <p:nvPr>
            <p:ph type="title"/>
          </p:nvPr>
        </p:nvSpPr>
        <p:spPr>
          <a:xfrm>
            <a:off x="5872243" y="1253067"/>
            <a:ext cx="2528807" cy="4351866"/>
          </a:xfrm>
        </p:spPr>
        <p:txBody>
          <a:bodyPr anchor="ctr">
            <a:normAutofit/>
          </a:bodyPr>
          <a:lstStyle/>
          <a:p>
            <a:pPr eaLnBrk="1" hangingPunct="1"/>
            <a:r>
              <a:rPr kumimoji="0" lang="zh-CN" altLang="en-US">
                <a:solidFill>
                  <a:schemeClr val="bg1"/>
                </a:solidFill>
              </a:rPr>
              <a:t>一、新生儿对生活的准备</a:t>
            </a: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E277A696-0166-FA48-82B4-016A2AD2A6D9}"/>
              </a:ext>
            </a:extLst>
          </p:cNvPr>
          <p:cNvSpPr>
            <a:spLocks noGrp="1"/>
          </p:cNvSpPr>
          <p:nvPr>
            <p:ph type="title"/>
          </p:nvPr>
        </p:nvSpPr>
        <p:spPr/>
        <p:txBody>
          <a:bodyPr/>
          <a:lstStyle/>
          <a:p>
            <a:pPr eaLnBrk="1" hangingPunct="1"/>
            <a:r>
              <a:rPr kumimoji="0" lang="zh-CN" altLang="en-US"/>
              <a:t>三、婴儿的感觉能力</a:t>
            </a:r>
          </a:p>
        </p:txBody>
      </p:sp>
      <p:sp>
        <p:nvSpPr>
          <p:cNvPr id="39938" name="Rectangle 3">
            <a:extLst>
              <a:ext uri="{FF2B5EF4-FFF2-40B4-BE49-F238E27FC236}">
                <a16:creationId xmlns:a16="http://schemas.microsoft.com/office/drawing/2014/main" id="{96E3DA3A-F0C2-D146-BE38-6EBE9A6582D7}"/>
              </a:ext>
            </a:extLst>
          </p:cNvPr>
          <p:cNvSpPr>
            <a:spLocks noGrp="1"/>
          </p:cNvSpPr>
          <p:nvPr>
            <p:ph idx="1"/>
          </p:nvPr>
        </p:nvSpPr>
        <p:spPr/>
        <p:txBody>
          <a:bodyPr>
            <a:normAutofit fontScale="85000" lnSpcReduction="20000"/>
          </a:bodyPr>
          <a:lstStyle/>
          <a:p>
            <a:pPr eaLnBrk="1" hangingPunct="1">
              <a:lnSpc>
                <a:spcPct val="90000"/>
              </a:lnSpc>
            </a:pPr>
            <a:r>
              <a:rPr kumimoji="0" lang="en-US" altLang="zh-CN" sz="3000" dirty="0"/>
              <a:t>1</a:t>
            </a:r>
            <a:r>
              <a:rPr kumimoji="0" lang="zh-CN" altLang="en-US" sz="3000" dirty="0"/>
              <a:t>，听觉</a:t>
            </a:r>
          </a:p>
          <a:p>
            <a:pPr lvl="1" eaLnBrk="1" hangingPunct="1">
              <a:lnSpc>
                <a:spcPct val="90000"/>
              </a:lnSpc>
            </a:pPr>
            <a:r>
              <a:rPr kumimoji="0" lang="zh-CN" altLang="en-US" sz="2600" dirty="0"/>
              <a:t>对声音的反应：</a:t>
            </a:r>
          </a:p>
          <a:p>
            <a:pPr lvl="2" eaLnBrk="1" hangingPunct="1">
              <a:lnSpc>
                <a:spcPct val="90000"/>
              </a:lnSpc>
            </a:pPr>
            <a:r>
              <a:rPr kumimoji="0" lang="zh-CN" altLang="en-US" sz="2200" dirty="0"/>
              <a:t>偏好女性的声音</a:t>
            </a:r>
          </a:p>
          <a:p>
            <a:pPr lvl="2" eaLnBrk="1" hangingPunct="1">
              <a:lnSpc>
                <a:spcPct val="90000"/>
              </a:lnSpc>
            </a:pPr>
            <a:r>
              <a:rPr kumimoji="0" lang="zh-CN" altLang="en-US" sz="2200" dirty="0"/>
              <a:t>偏好母亲的声音（故事：帽子里的小猫）</a:t>
            </a:r>
          </a:p>
          <a:p>
            <a:pPr lvl="1" eaLnBrk="1" hangingPunct="1">
              <a:lnSpc>
                <a:spcPct val="90000"/>
              </a:lnSpc>
            </a:pPr>
            <a:r>
              <a:rPr kumimoji="0" lang="zh-CN" altLang="en-US" sz="2600" dirty="0"/>
              <a:t>对语言的反应</a:t>
            </a:r>
          </a:p>
          <a:p>
            <a:pPr lvl="2" eaLnBrk="1" hangingPunct="1">
              <a:lnSpc>
                <a:spcPct val="90000"/>
              </a:lnSpc>
            </a:pPr>
            <a:r>
              <a:rPr kumimoji="0" lang="zh-CN" altLang="en-US" sz="2200" dirty="0"/>
              <a:t>分辨音素：</a:t>
            </a:r>
            <a:r>
              <a:rPr kumimoji="0" lang="en-US" altLang="zh-CN" sz="2200" dirty="0"/>
              <a:t>2-3</a:t>
            </a:r>
            <a:r>
              <a:rPr kumimoji="0" lang="zh-CN" altLang="en-US" sz="2200" dirty="0"/>
              <a:t>个月，</a:t>
            </a:r>
            <a:r>
              <a:rPr kumimoji="0" lang="en-US" altLang="zh-CN" sz="2200" dirty="0" err="1"/>
              <a:t>ba</a:t>
            </a:r>
            <a:r>
              <a:rPr kumimoji="0" lang="en-US" altLang="zh-CN" sz="2200" dirty="0"/>
              <a:t>/pa</a:t>
            </a:r>
            <a:r>
              <a:rPr kumimoji="0" lang="zh-CN" altLang="en-US" sz="2200" dirty="0"/>
              <a:t>；</a:t>
            </a:r>
            <a:r>
              <a:rPr kumimoji="0" lang="en-US" altLang="zh-CN" sz="2200" dirty="0"/>
              <a:t>r/l</a:t>
            </a:r>
          </a:p>
          <a:p>
            <a:pPr lvl="2" eaLnBrk="1" hangingPunct="1">
              <a:lnSpc>
                <a:spcPct val="90000"/>
              </a:lnSpc>
            </a:pPr>
            <a:r>
              <a:rPr kumimoji="0" lang="zh-CN" altLang="en-US" sz="2200" dirty="0"/>
              <a:t>听</a:t>
            </a:r>
            <a:r>
              <a:rPr kumimoji="0" lang="en-US" altLang="zh-CN" sz="2200" dirty="0">
                <a:latin typeface="Times New Roman" panose="02020603050405020304" pitchFamily="18" charset="0"/>
              </a:rPr>
              <a:t>A / I</a:t>
            </a:r>
            <a:r>
              <a:rPr kumimoji="0" lang="zh-CN" altLang="en-US" sz="2200" dirty="0"/>
              <a:t>，会习惯性地转头看电动玩具</a:t>
            </a:r>
            <a:endParaRPr kumimoji="0" lang="en-US" altLang="zh-CN" sz="2200" dirty="0"/>
          </a:p>
          <a:p>
            <a:pPr lvl="2" eaLnBrk="1" hangingPunct="1">
              <a:lnSpc>
                <a:spcPct val="90000"/>
              </a:lnSpc>
            </a:pPr>
            <a:r>
              <a:rPr kumimoji="0" lang="zh-CN" altLang="en-US" sz="2200" dirty="0"/>
              <a:t>辨认经常听到的词语：</a:t>
            </a:r>
            <a:r>
              <a:rPr kumimoji="0" lang="en-US" altLang="zh-CN" sz="2200" dirty="0"/>
              <a:t>4</a:t>
            </a:r>
            <a:r>
              <a:rPr kumimoji="0" lang="zh-CN" altLang="en-US" sz="2200" dirty="0"/>
              <a:t>个半月，听名字转头</a:t>
            </a:r>
          </a:p>
          <a:p>
            <a:pPr lvl="1" eaLnBrk="1" hangingPunct="1">
              <a:lnSpc>
                <a:spcPct val="90000"/>
              </a:lnSpc>
            </a:pPr>
            <a:r>
              <a:rPr kumimoji="0" lang="zh-CN" altLang="en-US" sz="2600" dirty="0"/>
              <a:t>听觉丧失</a:t>
            </a:r>
          </a:p>
          <a:p>
            <a:pPr lvl="2" eaLnBrk="1" hangingPunct="1">
              <a:lnSpc>
                <a:spcPct val="90000"/>
              </a:lnSpc>
            </a:pPr>
            <a:r>
              <a:rPr kumimoji="0" lang="en-US" altLang="zh-CN" sz="2200" dirty="0"/>
              <a:t>6</a:t>
            </a:r>
            <a:r>
              <a:rPr kumimoji="0" lang="zh-CN" altLang="en-US" sz="2200" dirty="0"/>
              <a:t>个月</a:t>
            </a:r>
            <a:r>
              <a:rPr kumimoji="0" lang="en-US" altLang="zh-CN" sz="2200" dirty="0"/>
              <a:t>-3</a:t>
            </a:r>
            <a:r>
              <a:rPr kumimoji="0" lang="zh-CN" altLang="en-US" sz="2200" dirty="0"/>
              <a:t>岁：中耳炎高发期</a:t>
            </a:r>
          </a:p>
          <a:p>
            <a:pPr lvl="2" eaLnBrk="1" hangingPunct="1">
              <a:lnSpc>
                <a:spcPct val="90000"/>
              </a:lnSpc>
            </a:pPr>
            <a:r>
              <a:rPr kumimoji="0" lang="zh-CN" altLang="en-US" sz="2200" dirty="0"/>
              <a:t>复发的儿童语言发展迟滞，社会交往技能缺乏</a:t>
            </a:r>
          </a:p>
        </p:txBody>
      </p:sp>
      <p:sp>
        <p:nvSpPr>
          <p:cNvPr id="39939" name="灯片编号占位符 5">
            <a:extLst>
              <a:ext uri="{FF2B5EF4-FFF2-40B4-BE49-F238E27FC236}">
                <a16:creationId xmlns:a16="http://schemas.microsoft.com/office/drawing/2014/main" id="{E1123E11-03A2-D74C-AC0F-89BB8FC513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DDA54AF-F257-AD44-B215-BBC53808F7BE}" type="slidenum">
              <a:rPr kumimoji="0" lang="en-US" altLang="zh-CN" sz="1200">
                <a:solidFill>
                  <a:srgbClr val="898989"/>
                </a:solidFill>
                <a:latin typeface="Verdana" panose="020B0604030504040204" pitchFamily="34" charset="0"/>
              </a:rPr>
              <a:pPr>
                <a:spcBef>
                  <a:spcPct val="0"/>
                </a:spcBef>
                <a:buFontTx/>
                <a:buNone/>
              </a:pPr>
              <a:t>20</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9" name="Group 4096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0970" name="Straight Connector 4096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971" name="Straight Connector 4097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97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4" name="Isosceles Triangle 4097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8" name="Isosceles Triangle 4097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79" name="Isosceles Triangle 4097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62" name="Rectangle 2">
            <a:extLst>
              <a:ext uri="{FF2B5EF4-FFF2-40B4-BE49-F238E27FC236}">
                <a16:creationId xmlns:a16="http://schemas.microsoft.com/office/drawing/2014/main" id="{371B7DE6-DFCD-7441-991D-4C1C1E54B6E0}"/>
              </a:ext>
            </a:extLst>
          </p:cNvPr>
          <p:cNvSpPr>
            <a:spLocks noGrp="1"/>
          </p:cNvSpPr>
          <p:nvPr>
            <p:ph type="title"/>
          </p:nvPr>
        </p:nvSpPr>
        <p:spPr>
          <a:xfrm>
            <a:off x="739476" y="4473225"/>
            <a:ext cx="6216026" cy="1095059"/>
          </a:xfrm>
        </p:spPr>
        <p:txBody>
          <a:bodyPr vert="horz" lIns="91440" tIns="45720" rIns="91440" bIns="45720" rtlCol="0" anchor="b">
            <a:normAutofit/>
          </a:bodyPr>
          <a:lstStyle/>
          <a:p>
            <a:r>
              <a:rPr kumimoji="0" lang="zh-CN" altLang="en-US" sz="4200"/>
              <a:t>三、婴儿的感觉能力</a:t>
            </a:r>
          </a:p>
        </p:txBody>
      </p:sp>
      <p:pic>
        <p:nvPicPr>
          <p:cNvPr id="40963" name="图片 8">
            <a:extLst>
              <a:ext uri="{FF2B5EF4-FFF2-40B4-BE49-F238E27FC236}">
                <a16:creationId xmlns:a16="http://schemas.microsoft.com/office/drawing/2014/main" id="{62FA0999-E616-154A-989F-8736B4A38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41651" y="609600"/>
            <a:ext cx="2458590" cy="3642357"/>
          </a:xfrm>
          <a:prstGeom prst="rect">
            <a:avLst/>
          </a:prstGeom>
          <a:noFill/>
          <a:extLst>
            <a:ext uri="{909E8E84-426E-40DD-AFC4-6F175D3DCCD1}">
              <a14:hiddenFill xmlns:a14="http://schemas.microsoft.com/office/drawing/2010/main">
                <a:solidFill>
                  <a:srgbClr val="FFFFFF"/>
                </a:solidFill>
              </a14:hiddenFill>
            </a:ext>
          </a:extLst>
        </p:spPr>
      </p:pic>
      <p:pic>
        <p:nvPicPr>
          <p:cNvPr id="40964" name="图片 9">
            <a:extLst>
              <a:ext uri="{FF2B5EF4-FFF2-40B4-BE49-F238E27FC236}">
                <a16:creationId xmlns:a16="http://schemas.microsoft.com/office/drawing/2014/main" id="{D1568C9D-7E35-294A-8193-72B3AA254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71591" y="609600"/>
            <a:ext cx="2185413" cy="3642357"/>
          </a:xfrm>
          <a:prstGeom prst="rect">
            <a:avLst/>
          </a:prstGeom>
          <a:noFill/>
          <a:extLst>
            <a:ext uri="{909E8E84-426E-40DD-AFC4-6F175D3DCCD1}">
              <a14:hiddenFill xmlns:a14="http://schemas.microsoft.com/office/drawing/2010/main">
                <a:solidFill>
                  <a:srgbClr val="FFFFFF"/>
                </a:solidFill>
              </a14:hiddenFill>
            </a:ext>
          </a:extLst>
        </p:spPr>
      </p:pic>
      <p:sp>
        <p:nvSpPr>
          <p:cNvPr id="40961" name="幻灯片编号占位符 3">
            <a:extLst>
              <a:ext uri="{FF2B5EF4-FFF2-40B4-BE49-F238E27FC236}">
                <a16:creationId xmlns:a16="http://schemas.microsoft.com/office/drawing/2014/main" id="{3FAB559D-8D07-B542-B5EF-D6EC9CC4CC28}"/>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EE2F0008-AEDC-1240-8B43-D09E64926C80}" type="slidenum">
              <a:rPr kumimoji="0" lang="en-US" altLang="zh-CN" sz="900">
                <a:solidFill>
                  <a:schemeClr val="accent1"/>
                </a:solidFill>
                <a:latin typeface="+mn-lt"/>
                <a:ea typeface="+mn-ea"/>
              </a:rPr>
              <a:pPr defTabSz="914400">
                <a:spcBef>
                  <a:spcPct val="0"/>
                </a:spcBef>
                <a:spcAft>
                  <a:spcPts val="600"/>
                </a:spcAft>
                <a:buFontTx/>
                <a:buNone/>
              </a:pPr>
              <a:t>21</a:t>
            </a:fld>
            <a:endParaRPr kumimoji="0" lang="en-US" altLang="zh-CN" sz="900">
              <a:solidFill>
                <a:schemeClr val="accent1"/>
              </a:solidFill>
              <a:latin typeface="+mn-lt"/>
              <a:ea typeface="+mn-ea"/>
            </a:endParaRPr>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8FD2AF02-3890-DD45-BD98-9E3182AA4E87}"/>
              </a:ext>
            </a:extLst>
          </p:cNvPr>
          <p:cNvSpPr>
            <a:spLocks noGrp="1"/>
          </p:cNvSpPr>
          <p:nvPr>
            <p:ph type="title"/>
          </p:nvPr>
        </p:nvSpPr>
        <p:spPr/>
        <p:txBody>
          <a:bodyPr/>
          <a:lstStyle/>
          <a:p>
            <a:pPr eaLnBrk="1" hangingPunct="1"/>
            <a:r>
              <a:rPr kumimoji="0" lang="zh-CN" altLang="en-US"/>
              <a:t>三、婴儿的感觉能力</a:t>
            </a:r>
          </a:p>
        </p:txBody>
      </p:sp>
      <p:sp>
        <p:nvSpPr>
          <p:cNvPr id="41985" name="Rectangle 3">
            <a:extLst>
              <a:ext uri="{FF2B5EF4-FFF2-40B4-BE49-F238E27FC236}">
                <a16:creationId xmlns:a16="http://schemas.microsoft.com/office/drawing/2014/main" id="{0FC25E19-36FC-C848-9836-93ECE65F9E84}"/>
              </a:ext>
            </a:extLst>
          </p:cNvPr>
          <p:cNvSpPr>
            <a:spLocks noGrp="1"/>
          </p:cNvSpPr>
          <p:nvPr>
            <p:ph idx="1"/>
          </p:nvPr>
        </p:nvSpPr>
        <p:spPr/>
        <p:txBody>
          <a:bodyPr>
            <a:normAutofit fontScale="92500" lnSpcReduction="20000"/>
          </a:bodyPr>
          <a:lstStyle/>
          <a:p>
            <a:pPr eaLnBrk="1" hangingPunct="1">
              <a:lnSpc>
                <a:spcPct val="80000"/>
              </a:lnSpc>
            </a:pPr>
            <a:r>
              <a:rPr kumimoji="0" lang="en-US" altLang="zh-CN" sz="3000" dirty="0"/>
              <a:t>2</a:t>
            </a:r>
            <a:r>
              <a:rPr kumimoji="0" lang="zh-CN" altLang="en-US" sz="3000" dirty="0"/>
              <a:t>，味觉与嗅觉</a:t>
            </a:r>
          </a:p>
          <a:p>
            <a:pPr lvl="1" eaLnBrk="1" hangingPunct="1">
              <a:lnSpc>
                <a:spcPct val="80000"/>
              </a:lnSpc>
            </a:pPr>
            <a:r>
              <a:rPr kumimoji="0" lang="zh-CN" altLang="en-US" sz="2600" dirty="0"/>
              <a:t>味觉偏爱：甜</a:t>
            </a:r>
          </a:p>
          <a:p>
            <a:pPr lvl="1" eaLnBrk="1" hangingPunct="1">
              <a:lnSpc>
                <a:spcPct val="80000"/>
              </a:lnSpc>
            </a:pPr>
            <a:r>
              <a:rPr kumimoji="0" lang="zh-CN" altLang="en-US" sz="2600" dirty="0"/>
              <a:t>分辨：甜、咸、酸、苦</a:t>
            </a:r>
          </a:p>
          <a:p>
            <a:pPr lvl="1" eaLnBrk="1" hangingPunct="1">
              <a:lnSpc>
                <a:spcPct val="80000"/>
              </a:lnSpc>
            </a:pPr>
            <a:r>
              <a:rPr kumimoji="0" lang="zh-CN" altLang="en-US" sz="2600" dirty="0"/>
              <a:t>察觉一些气味</a:t>
            </a:r>
          </a:p>
          <a:p>
            <a:pPr lvl="2" eaLnBrk="1" hangingPunct="1">
              <a:lnSpc>
                <a:spcPct val="80000"/>
              </a:lnSpc>
            </a:pPr>
            <a:r>
              <a:rPr kumimoji="0" lang="zh-CN" altLang="en-US" sz="2200" dirty="0"/>
              <a:t>出生</a:t>
            </a:r>
            <a:r>
              <a:rPr kumimoji="0" lang="en-US" altLang="zh-CN" sz="2200" dirty="0"/>
              <a:t>4</a:t>
            </a:r>
            <a:r>
              <a:rPr kumimoji="0" lang="zh-CN" altLang="en-US" sz="2200" dirty="0"/>
              <a:t>天，偏爱奶味</a:t>
            </a:r>
            <a:r>
              <a:rPr kumimoji="0" lang="zh-CN" altLang="zh-CN" sz="2200" dirty="0"/>
              <a:t>；</a:t>
            </a:r>
            <a:endParaRPr kumimoji="0" lang="en-US" altLang="zh-CN" sz="2200" dirty="0"/>
          </a:p>
          <a:p>
            <a:pPr lvl="2" eaLnBrk="1" hangingPunct="1">
              <a:lnSpc>
                <a:spcPct val="80000"/>
              </a:lnSpc>
            </a:pPr>
            <a:r>
              <a:rPr kumimoji="0" lang="zh-CN" altLang="zh-CN" sz="2200" dirty="0"/>
              <a:t>不喜欢的气味</a:t>
            </a:r>
            <a:r>
              <a:rPr kumimoji="0" lang="en-US" altLang="zh-CN" sz="2200" dirty="0"/>
              <a:t>(</a:t>
            </a:r>
            <a:r>
              <a:rPr kumimoji="0" lang="zh-CN" altLang="zh-CN" sz="2200" dirty="0"/>
              <a:t>如醋、氨气或臭鸡蛋味</a:t>
            </a:r>
            <a:r>
              <a:rPr kumimoji="0" lang="en-US" altLang="zh-CN" sz="2200" dirty="0"/>
              <a:t>)</a:t>
            </a:r>
            <a:r>
              <a:rPr kumimoji="0" lang="zh-CN" altLang="zh-CN" sz="2200" dirty="0"/>
              <a:t>，将头扭开并露出厌恶的表情等。 </a:t>
            </a:r>
            <a:endParaRPr kumimoji="0" lang="zh-CN" altLang="en-US" sz="2200" dirty="0"/>
          </a:p>
          <a:p>
            <a:pPr lvl="1" eaLnBrk="1" hangingPunct="1">
              <a:lnSpc>
                <a:spcPct val="80000"/>
              </a:lnSpc>
            </a:pPr>
            <a:r>
              <a:rPr kumimoji="0" lang="zh-CN" altLang="en-US" sz="2600" dirty="0"/>
              <a:t>根据气味辨认妈妈：出生</a:t>
            </a:r>
            <a:r>
              <a:rPr kumimoji="0" lang="en-US" altLang="zh-CN" sz="2600" dirty="0"/>
              <a:t>6</a:t>
            </a:r>
            <a:r>
              <a:rPr kumimoji="0" lang="zh-CN" altLang="en-US" sz="2600" dirty="0"/>
              <a:t>天</a:t>
            </a:r>
          </a:p>
          <a:p>
            <a:pPr eaLnBrk="1" hangingPunct="1">
              <a:lnSpc>
                <a:spcPct val="80000"/>
              </a:lnSpc>
            </a:pPr>
            <a:r>
              <a:rPr kumimoji="0" lang="en-US" altLang="zh-CN" sz="3000" dirty="0">
                <a:solidFill>
                  <a:schemeClr val="tx1"/>
                </a:solidFill>
              </a:rPr>
              <a:t>3</a:t>
            </a:r>
            <a:r>
              <a:rPr kumimoji="0" lang="zh-CN" altLang="en-US" sz="3000" dirty="0">
                <a:solidFill>
                  <a:schemeClr val="tx1"/>
                </a:solidFill>
              </a:rPr>
              <a:t>，触觉、温度觉和痛觉</a:t>
            </a:r>
          </a:p>
          <a:p>
            <a:pPr lvl="1" eaLnBrk="1" hangingPunct="1">
              <a:lnSpc>
                <a:spcPct val="80000"/>
              </a:lnSpc>
            </a:pPr>
            <a:r>
              <a:rPr kumimoji="0" lang="zh-CN" altLang="en-US" sz="2600" dirty="0">
                <a:solidFill>
                  <a:schemeClr val="tx1"/>
                </a:solidFill>
              </a:rPr>
              <a:t>对抚摸、温度变化和疼痛有反应</a:t>
            </a:r>
            <a:endParaRPr kumimoji="0" lang="en-US" altLang="zh-CN" sz="2600" dirty="0">
              <a:solidFill>
                <a:schemeClr val="tx1"/>
              </a:solidFill>
            </a:endParaRPr>
          </a:p>
          <a:p>
            <a:pPr lvl="1" eaLnBrk="1" hangingPunct="1">
              <a:lnSpc>
                <a:spcPct val="80000"/>
              </a:lnSpc>
            </a:pPr>
            <a:r>
              <a:rPr kumimoji="0" lang="zh-CN" altLang="en-US" sz="2600" dirty="0">
                <a:solidFill>
                  <a:schemeClr val="tx1"/>
                </a:solidFill>
              </a:rPr>
              <a:t>早产儿：抚触</a:t>
            </a:r>
          </a:p>
        </p:txBody>
      </p:sp>
      <p:sp>
        <p:nvSpPr>
          <p:cNvPr id="41986" name="灯片编号占位符 5">
            <a:extLst>
              <a:ext uri="{FF2B5EF4-FFF2-40B4-BE49-F238E27FC236}">
                <a16:creationId xmlns:a16="http://schemas.microsoft.com/office/drawing/2014/main" id="{D183A847-11BD-9342-8D05-F5F439777D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90E7939-DF95-E64A-8F73-F90326999683}" type="slidenum">
              <a:rPr kumimoji="0" lang="en-US" altLang="zh-CN" sz="1200">
                <a:solidFill>
                  <a:srgbClr val="898989"/>
                </a:solidFill>
                <a:latin typeface="Verdana" panose="020B0604030504040204" pitchFamily="34" charset="0"/>
              </a:rPr>
              <a:pPr>
                <a:spcBef>
                  <a:spcPct val="0"/>
                </a:spcBef>
                <a:buFontTx/>
                <a:buNone/>
              </a:pPr>
              <a:t>22</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6" name="Group 4301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3017" name="Straight Connector 4301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018" name="Straight Connector 4301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01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1" name="Isosceles Triangle 4302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5" name="Isosceles Triangle 4302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026" name="Isosceles Triangle 4302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009" name="标题 1">
            <a:extLst>
              <a:ext uri="{FF2B5EF4-FFF2-40B4-BE49-F238E27FC236}">
                <a16:creationId xmlns:a16="http://schemas.microsoft.com/office/drawing/2014/main" id="{25ABDC2D-7D74-F045-95F7-1CA331AF87D5}"/>
              </a:ext>
            </a:extLst>
          </p:cNvPr>
          <p:cNvSpPr>
            <a:spLocks noGrp="1"/>
          </p:cNvSpPr>
          <p:nvPr>
            <p:ph type="title"/>
          </p:nvPr>
        </p:nvSpPr>
        <p:spPr>
          <a:xfrm>
            <a:off x="739476" y="4473227"/>
            <a:ext cx="6216024" cy="1096648"/>
          </a:xfrm>
        </p:spPr>
        <p:txBody>
          <a:bodyPr vert="horz" lIns="91440" tIns="45720" rIns="91440" bIns="45720" rtlCol="0" anchor="b">
            <a:normAutofit/>
          </a:bodyPr>
          <a:lstStyle/>
          <a:p>
            <a:r>
              <a:rPr kumimoji="0" lang="en-US" altLang="zh-CN" sz="4200" dirty="0"/>
              <a:t>2. </a:t>
            </a:r>
            <a:r>
              <a:rPr kumimoji="0" lang="zh-CN" altLang="en-US" sz="4200" dirty="0"/>
              <a:t>味觉与嗅觉</a:t>
            </a:r>
            <a:endParaRPr lang="en-US" altLang="zh-CN" sz="4200" dirty="0"/>
          </a:p>
        </p:txBody>
      </p:sp>
      <p:pic>
        <p:nvPicPr>
          <p:cNvPr id="43011" name="图片 4">
            <a:extLst>
              <a:ext uri="{FF2B5EF4-FFF2-40B4-BE49-F238E27FC236}">
                <a16:creationId xmlns:a16="http://schemas.microsoft.com/office/drawing/2014/main" id="{AB90D2DC-D971-6145-AA8B-AB6DC78EF450}"/>
              </a:ext>
            </a:extLst>
          </p:cNvPr>
          <p:cNvPicPr>
            <a:picLocks noChangeAspect="1"/>
          </p:cNvPicPr>
          <p:nvPr/>
        </p:nvPicPr>
        <p:blipFill rotWithShape="1">
          <a:blip r:embed="rId2">
            <a:extLst>
              <a:ext uri="{28A0092B-C50C-407E-A947-70E740481C1C}">
                <a14:useLocalDpi xmlns:a14="http://schemas.microsoft.com/office/drawing/2010/main" val="0"/>
              </a:ext>
            </a:extLst>
          </a:blip>
          <a:srcRect b="22288"/>
          <a:stretch/>
        </p:blipFill>
        <p:spPr bwMode="auto">
          <a:xfrm>
            <a:off x="739476" y="609600"/>
            <a:ext cx="6216024" cy="36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幻灯片编号占位符 3">
            <a:extLst>
              <a:ext uri="{FF2B5EF4-FFF2-40B4-BE49-F238E27FC236}">
                <a16:creationId xmlns:a16="http://schemas.microsoft.com/office/drawing/2014/main" id="{B242279B-0633-CF40-A7F9-4FE05F70DF11}"/>
              </a:ext>
            </a:extLst>
          </p:cNvPr>
          <p:cNvSpPr>
            <a:spLocks noGrp="1"/>
          </p:cNvSpPr>
          <p:nvPr>
            <p:ph type="sldNum" sz="quarter" idx="12"/>
          </p:nvPr>
        </p:nvSpPr>
        <p:spPr bwMode="auto">
          <a:xfrm>
            <a:off x="6406517" y="6352651"/>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355B49AF-0362-9241-8CA6-7C2C884DE59A}" type="slidenum">
              <a:rPr kumimoji="0" lang="en-US" altLang="zh-CN" sz="900">
                <a:solidFill>
                  <a:schemeClr val="accent1"/>
                </a:solidFill>
                <a:latin typeface="+mn-lt"/>
                <a:ea typeface="+mn-ea"/>
              </a:rPr>
              <a:pPr defTabSz="914400">
                <a:spcBef>
                  <a:spcPct val="0"/>
                </a:spcBef>
                <a:spcAft>
                  <a:spcPts val="600"/>
                </a:spcAft>
                <a:buFontTx/>
                <a:buNone/>
              </a:pPr>
              <a:t>23</a:t>
            </a:fld>
            <a:endParaRPr kumimoji="0" lang="en-US" altLang="zh-CN" sz="900">
              <a:solidFill>
                <a:schemeClr val="accent1"/>
              </a:solidFill>
              <a:latin typeface="+mn-lt"/>
              <a:ea typeface="+mn-ea"/>
            </a:endParaRP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1D0BE9B-6E28-3045-AB1E-D7397AA2F3D1}"/>
              </a:ext>
            </a:extLst>
          </p:cNvPr>
          <p:cNvSpPr>
            <a:spLocks noGrp="1"/>
          </p:cNvSpPr>
          <p:nvPr>
            <p:ph type="title"/>
          </p:nvPr>
        </p:nvSpPr>
        <p:spPr/>
        <p:txBody>
          <a:bodyPr/>
          <a:lstStyle/>
          <a:p>
            <a:pPr eaLnBrk="1" hangingPunct="1"/>
            <a:r>
              <a:rPr kumimoji="0" lang="zh-CN" altLang="en-US"/>
              <a:t>三、婴儿的感觉能力</a:t>
            </a:r>
          </a:p>
        </p:txBody>
      </p:sp>
      <p:sp>
        <p:nvSpPr>
          <p:cNvPr id="44033" name="Rectangle 3">
            <a:extLst>
              <a:ext uri="{FF2B5EF4-FFF2-40B4-BE49-F238E27FC236}">
                <a16:creationId xmlns:a16="http://schemas.microsoft.com/office/drawing/2014/main" id="{A056410E-DDC0-F64A-82BE-2D0789DB340A}"/>
              </a:ext>
            </a:extLst>
          </p:cNvPr>
          <p:cNvSpPr>
            <a:spLocks noGrp="1"/>
          </p:cNvSpPr>
          <p:nvPr>
            <p:ph idx="1"/>
          </p:nvPr>
        </p:nvSpPr>
        <p:spPr/>
        <p:txBody>
          <a:bodyPr>
            <a:normAutofit fontScale="92500" lnSpcReduction="20000"/>
          </a:bodyPr>
          <a:lstStyle/>
          <a:p>
            <a:pPr eaLnBrk="1" hangingPunct="1">
              <a:lnSpc>
                <a:spcPct val="80000"/>
              </a:lnSpc>
            </a:pPr>
            <a:r>
              <a:rPr kumimoji="0" lang="en-US" altLang="zh-CN" sz="3000">
                <a:solidFill>
                  <a:srgbClr val="A6A6A6"/>
                </a:solidFill>
              </a:rPr>
              <a:t>2</a:t>
            </a:r>
            <a:r>
              <a:rPr kumimoji="0" lang="zh-CN" altLang="en-US" sz="3000">
                <a:solidFill>
                  <a:srgbClr val="A6A6A6"/>
                </a:solidFill>
              </a:rPr>
              <a:t>，味觉与嗅觉</a:t>
            </a:r>
          </a:p>
          <a:p>
            <a:pPr lvl="1" eaLnBrk="1" hangingPunct="1">
              <a:lnSpc>
                <a:spcPct val="80000"/>
              </a:lnSpc>
            </a:pPr>
            <a:r>
              <a:rPr kumimoji="0" lang="zh-CN" altLang="en-US" sz="2600">
                <a:solidFill>
                  <a:srgbClr val="A6A6A6"/>
                </a:solidFill>
              </a:rPr>
              <a:t>味觉偏爱：甜</a:t>
            </a:r>
          </a:p>
          <a:p>
            <a:pPr lvl="1" eaLnBrk="1" hangingPunct="1">
              <a:lnSpc>
                <a:spcPct val="80000"/>
              </a:lnSpc>
            </a:pPr>
            <a:r>
              <a:rPr kumimoji="0" lang="zh-CN" altLang="en-US" sz="2600">
                <a:solidFill>
                  <a:srgbClr val="A6A6A6"/>
                </a:solidFill>
              </a:rPr>
              <a:t>分辨：甜、咸、酸、苦</a:t>
            </a:r>
          </a:p>
          <a:p>
            <a:pPr lvl="1" eaLnBrk="1" hangingPunct="1">
              <a:lnSpc>
                <a:spcPct val="80000"/>
              </a:lnSpc>
            </a:pPr>
            <a:r>
              <a:rPr kumimoji="0" lang="zh-CN" altLang="en-US" sz="2600">
                <a:solidFill>
                  <a:srgbClr val="A6A6A6"/>
                </a:solidFill>
              </a:rPr>
              <a:t>察觉一些气味</a:t>
            </a:r>
          </a:p>
          <a:p>
            <a:pPr lvl="2" eaLnBrk="1" hangingPunct="1">
              <a:lnSpc>
                <a:spcPct val="80000"/>
              </a:lnSpc>
            </a:pPr>
            <a:r>
              <a:rPr kumimoji="0" lang="zh-CN" altLang="en-US" sz="2200">
                <a:solidFill>
                  <a:srgbClr val="A6A6A6"/>
                </a:solidFill>
              </a:rPr>
              <a:t>出生</a:t>
            </a:r>
            <a:r>
              <a:rPr kumimoji="0" lang="en-US" altLang="zh-CN" sz="2200">
                <a:solidFill>
                  <a:srgbClr val="A6A6A6"/>
                </a:solidFill>
              </a:rPr>
              <a:t>4</a:t>
            </a:r>
            <a:r>
              <a:rPr kumimoji="0" lang="zh-CN" altLang="en-US" sz="2200">
                <a:solidFill>
                  <a:srgbClr val="A6A6A6"/>
                </a:solidFill>
              </a:rPr>
              <a:t>天，偏爱奶味</a:t>
            </a:r>
            <a:r>
              <a:rPr kumimoji="0" lang="zh-CN" altLang="zh-CN" sz="2200">
                <a:solidFill>
                  <a:srgbClr val="A6A6A6"/>
                </a:solidFill>
              </a:rPr>
              <a:t>；</a:t>
            </a:r>
            <a:endParaRPr kumimoji="0" lang="en-US" altLang="zh-CN" sz="2200">
              <a:solidFill>
                <a:srgbClr val="A6A6A6"/>
              </a:solidFill>
            </a:endParaRPr>
          </a:p>
          <a:p>
            <a:pPr lvl="2" eaLnBrk="1" hangingPunct="1">
              <a:lnSpc>
                <a:spcPct val="80000"/>
              </a:lnSpc>
            </a:pPr>
            <a:r>
              <a:rPr kumimoji="0" lang="zh-CN" altLang="zh-CN" sz="2200">
                <a:solidFill>
                  <a:srgbClr val="A6A6A6"/>
                </a:solidFill>
              </a:rPr>
              <a:t>不喜欢的气味</a:t>
            </a:r>
            <a:r>
              <a:rPr kumimoji="0" lang="en-US" altLang="zh-CN" sz="2200">
                <a:solidFill>
                  <a:srgbClr val="A6A6A6"/>
                </a:solidFill>
              </a:rPr>
              <a:t>(</a:t>
            </a:r>
            <a:r>
              <a:rPr kumimoji="0" lang="zh-CN" altLang="zh-CN" sz="2200">
                <a:solidFill>
                  <a:srgbClr val="A6A6A6"/>
                </a:solidFill>
              </a:rPr>
              <a:t>如醋、氨气或臭鸡蛋味</a:t>
            </a:r>
            <a:r>
              <a:rPr kumimoji="0" lang="en-US" altLang="zh-CN" sz="2200">
                <a:solidFill>
                  <a:srgbClr val="A6A6A6"/>
                </a:solidFill>
              </a:rPr>
              <a:t>)</a:t>
            </a:r>
            <a:r>
              <a:rPr kumimoji="0" lang="zh-CN" altLang="zh-CN" sz="2200">
                <a:solidFill>
                  <a:srgbClr val="A6A6A6"/>
                </a:solidFill>
              </a:rPr>
              <a:t>，将头扭开并露出厌恶的表情等。 </a:t>
            </a:r>
            <a:endParaRPr kumimoji="0" lang="zh-CN" altLang="en-US" sz="2200">
              <a:solidFill>
                <a:srgbClr val="A6A6A6"/>
              </a:solidFill>
            </a:endParaRPr>
          </a:p>
          <a:p>
            <a:pPr lvl="1" eaLnBrk="1" hangingPunct="1">
              <a:lnSpc>
                <a:spcPct val="80000"/>
              </a:lnSpc>
            </a:pPr>
            <a:r>
              <a:rPr kumimoji="0" lang="zh-CN" altLang="en-US" sz="2600">
                <a:solidFill>
                  <a:srgbClr val="A6A6A6"/>
                </a:solidFill>
              </a:rPr>
              <a:t>根据气味辨认妈妈：出生</a:t>
            </a:r>
            <a:r>
              <a:rPr kumimoji="0" lang="en-US" altLang="zh-CN" sz="2600">
                <a:solidFill>
                  <a:srgbClr val="A6A6A6"/>
                </a:solidFill>
              </a:rPr>
              <a:t>6</a:t>
            </a:r>
            <a:r>
              <a:rPr kumimoji="0" lang="zh-CN" altLang="en-US" sz="2600">
                <a:solidFill>
                  <a:srgbClr val="A6A6A6"/>
                </a:solidFill>
              </a:rPr>
              <a:t>天</a:t>
            </a:r>
          </a:p>
          <a:p>
            <a:pPr eaLnBrk="1" hangingPunct="1">
              <a:lnSpc>
                <a:spcPct val="80000"/>
              </a:lnSpc>
            </a:pPr>
            <a:r>
              <a:rPr kumimoji="0" lang="en-US" altLang="zh-CN" sz="3000"/>
              <a:t>3</a:t>
            </a:r>
            <a:r>
              <a:rPr kumimoji="0" lang="zh-CN" altLang="en-US" sz="3000"/>
              <a:t>，触觉、温度觉和痛觉</a:t>
            </a:r>
          </a:p>
          <a:p>
            <a:pPr lvl="1" eaLnBrk="1" hangingPunct="1">
              <a:lnSpc>
                <a:spcPct val="80000"/>
              </a:lnSpc>
            </a:pPr>
            <a:r>
              <a:rPr kumimoji="0" lang="zh-CN" altLang="en-US" sz="2600"/>
              <a:t>对抚摸、温度变化和疼痛有反应</a:t>
            </a:r>
            <a:endParaRPr kumimoji="0" lang="en-US" altLang="zh-CN" sz="2600"/>
          </a:p>
          <a:p>
            <a:pPr lvl="1" eaLnBrk="1" hangingPunct="1">
              <a:lnSpc>
                <a:spcPct val="80000"/>
              </a:lnSpc>
            </a:pPr>
            <a:r>
              <a:rPr kumimoji="0" lang="zh-CN" altLang="en-US" sz="2600"/>
              <a:t>早产儿：抚触</a:t>
            </a:r>
          </a:p>
        </p:txBody>
      </p:sp>
      <p:sp>
        <p:nvSpPr>
          <p:cNvPr id="44034" name="灯片编号占位符 5">
            <a:extLst>
              <a:ext uri="{FF2B5EF4-FFF2-40B4-BE49-F238E27FC236}">
                <a16:creationId xmlns:a16="http://schemas.microsoft.com/office/drawing/2014/main" id="{89657760-59D4-8A41-BB15-B0693A64B0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9934137-662D-3348-8407-EB227AD0232C}" type="slidenum">
              <a:rPr kumimoji="0" lang="en-US" altLang="zh-CN" sz="1200">
                <a:solidFill>
                  <a:srgbClr val="898989"/>
                </a:solidFill>
                <a:latin typeface="Verdana" panose="020B0604030504040204" pitchFamily="34" charset="0"/>
              </a:rPr>
              <a:pPr>
                <a:spcBef>
                  <a:spcPct val="0"/>
                </a:spcBef>
                <a:buFontTx/>
                <a:buNone/>
              </a:pPr>
              <a:t>24</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9F5D9CBA-24F7-434E-8088-1917ECAD0500}"/>
              </a:ext>
            </a:extLst>
          </p:cNvPr>
          <p:cNvSpPr>
            <a:spLocks noGrp="1"/>
          </p:cNvSpPr>
          <p:nvPr>
            <p:ph type="title"/>
          </p:nvPr>
        </p:nvSpPr>
        <p:spPr/>
        <p:txBody>
          <a:bodyPr/>
          <a:lstStyle/>
          <a:p>
            <a:pPr eaLnBrk="1" hangingPunct="1"/>
            <a:r>
              <a:rPr kumimoji="0" lang="zh-CN" altLang="en-US"/>
              <a:t>三、婴儿的感觉能力</a:t>
            </a:r>
          </a:p>
        </p:txBody>
      </p:sp>
      <p:sp>
        <p:nvSpPr>
          <p:cNvPr id="45057" name="Rectangle 3">
            <a:extLst>
              <a:ext uri="{FF2B5EF4-FFF2-40B4-BE49-F238E27FC236}">
                <a16:creationId xmlns:a16="http://schemas.microsoft.com/office/drawing/2014/main" id="{4DDE110E-1C4A-4142-8EC6-04F44A4AE5D3}"/>
              </a:ext>
            </a:extLst>
          </p:cNvPr>
          <p:cNvSpPr>
            <a:spLocks noGrp="1"/>
          </p:cNvSpPr>
          <p:nvPr>
            <p:ph idx="1"/>
          </p:nvPr>
        </p:nvSpPr>
        <p:spPr/>
        <p:txBody>
          <a:bodyPr/>
          <a:lstStyle/>
          <a:p>
            <a:pPr eaLnBrk="1" hangingPunct="1">
              <a:lnSpc>
                <a:spcPct val="90000"/>
              </a:lnSpc>
            </a:pPr>
            <a:r>
              <a:rPr kumimoji="0" lang="en-US" altLang="zh-CN" dirty="0"/>
              <a:t>4</a:t>
            </a:r>
            <a:r>
              <a:rPr kumimoji="0" lang="zh-CN" altLang="en-US" dirty="0"/>
              <a:t>，视觉</a:t>
            </a:r>
          </a:p>
          <a:p>
            <a:pPr lvl="1" eaLnBrk="1" hangingPunct="1">
              <a:lnSpc>
                <a:spcPct val="90000"/>
              </a:lnSpc>
            </a:pPr>
            <a:r>
              <a:rPr kumimoji="0" lang="zh-CN" altLang="en-US" dirty="0"/>
              <a:t>所有感觉中发展水平最低</a:t>
            </a:r>
          </a:p>
          <a:p>
            <a:pPr lvl="1" eaLnBrk="1" hangingPunct="1">
              <a:lnSpc>
                <a:spcPct val="90000"/>
              </a:lnSpc>
            </a:pPr>
            <a:r>
              <a:rPr kumimoji="0" lang="zh-CN" altLang="en-US" dirty="0"/>
              <a:t>新生儿：偏爱人类面孔</a:t>
            </a:r>
            <a:endParaRPr kumimoji="0" lang="en-US" altLang="zh-CN" dirty="0"/>
          </a:p>
          <a:p>
            <a:pPr lvl="2" eaLnBrk="1" hangingPunct="1">
              <a:lnSpc>
                <a:spcPct val="90000"/>
              </a:lnSpc>
            </a:pPr>
            <a:r>
              <a:rPr kumimoji="0" lang="zh-CN" altLang="en-US" dirty="0"/>
              <a:t>人头形状的图片：正常排列</a:t>
            </a:r>
            <a:r>
              <a:rPr kumimoji="0" lang="en-US" altLang="zh-CN" dirty="0"/>
              <a:t>/</a:t>
            </a:r>
            <a:r>
              <a:rPr kumimoji="0" lang="zh-CN" altLang="en-US" dirty="0"/>
              <a:t>错乱排列</a:t>
            </a:r>
            <a:r>
              <a:rPr kumimoji="0" lang="en-US" altLang="zh-CN" dirty="0"/>
              <a:t>/</a:t>
            </a:r>
            <a:r>
              <a:rPr kumimoji="0" lang="zh-CN" altLang="en-US" dirty="0"/>
              <a:t>空白</a:t>
            </a:r>
          </a:p>
          <a:p>
            <a:pPr lvl="1" eaLnBrk="1" hangingPunct="1">
              <a:lnSpc>
                <a:spcPct val="90000"/>
              </a:lnSpc>
            </a:pPr>
            <a:r>
              <a:rPr kumimoji="0" lang="zh-CN" altLang="en-US" dirty="0"/>
              <a:t>颜色区分：基本颜色</a:t>
            </a:r>
          </a:p>
          <a:p>
            <a:pPr lvl="2" eaLnBrk="1" hangingPunct="1">
              <a:lnSpc>
                <a:spcPct val="90000"/>
              </a:lnSpc>
            </a:pPr>
            <a:r>
              <a:rPr kumimoji="0" lang="en-US" altLang="zh-CN" dirty="0"/>
              <a:t>2~3</a:t>
            </a:r>
            <a:r>
              <a:rPr kumimoji="0" lang="zh-CN" altLang="en-US" dirty="0"/>
              <a:t>个月</a:t>
            </a:r>
          </a:p>
          <a:p>
            <a:pPr lvl="1" eaLnBrk="1" hangingPunct="1">
              <a:lnSpc>
                <a:spcPct val="90000"/>
              </a:lnSpc>
            </a:pPr>
            <a:r>
              <a:rPr kumimoji="0" lang="zh-CN" altLang="en-US" dirty="0"/>
              <a:t>视敏度</a:t>
            </a:r>
            <a:endParaRPr kumimoji="0" lang="en-US" altLang="zh-CN" dirty="0"/>
          </a:p>
          <a:p>
            <a:pPr lvl="2" eaLnBrk="1" hangingPunct="1">
              <a:lnSpc>
                <a:spcPct val="90000"/>
              </a:lnSpc>
            </a:pPr>
            <a:r>
              <a:rPr kumimoji="0" lang="zh-CN" altLang="en-US" dirty="0"/>
              <a:t>新生儿：</a:t>
            </a:r>
            <a:r>
              <a:rPr kumimoji="0" lang="en-US" altLang="zh-CN" dirty="0"/>
              <a:t>20/600</a:t>
            </a:r>
            <a:r>
              <a:rPr kumimoji="0" lang="zh-CN" altLang="en-US" dirty="0"/>
              <a:t>（即</a:t>
            </a:r>
            <a:r>
              <a:rPr lang="zh-CN" altLang="en-US" dirty="0"/>
              <a:t>成人在</a:t>
            </a:r>
            <a:r>
              <a:rPr lang="en-US" altLang="zh-CN" dirty="0"/>
              <a:t>600</a:t>
            </a:r>
            <a:r>
              <a:rPr lang="zh-CN" altLang="en-US" dirty="0"/>
              <a:t>英尺看得清楚的东西，他们要移近到</a:t>
            </a:r>
            <a:r>
              <a:rPr lang="en-US" altLang="zh-CN" dirty="0"/>
              <a:t>20</a:t>
            </a:r>
            <a:r>
              <a:rPr lang="zh-CN" altLang="en-US" dirty="0"/>
              <a:t>英尺处才可以看得清</a:t>
            </a:r>
            <a:r>
              <a:rPr kumimoji="0" lang="zh-CN" altLang="en-US" dirty="0"/>
              <a:t>）</a:t>
            </a:r>
            <a:endParaRPr kumimoji="0" lang="en-US" altLang="zh-CN" dirty="0"/>
          </a:p>
          <a:p>
            <a:pPr lvl="2" eaLnBrk="1" hangingPunct="1">
              <a:lnSpc>
                <a:spcPct val="90000"/>
              </a:lnSpc>
            </a:pPr>
            <a:r>
              <a:rPr kumimoji="0" lang="en-US" altLang="zh-CN" dirty="0"/>
              <a:t>6</a:t>
            </a:r>
            <a:r>
              <a:rPr kumimoji="0" lang="zh-CN" altLang="en-US" dirty="0"/>
              <a:t>个月：</a:t>
            </a:r>
            <a:r>
              <a:rPr kumimoji="0" lang="en-US" altLang="zh-CN" dirty="0"/>
              <a:t>20/100</a:t>
            </a:r>
          </a:p>
          <a:p>
            <a:pPr lvl="2" eaLnBrk="1" hangingPunct="1">
              <a:lnSpc>
                <a:spcPct val="90000"/>
              </a:lnSpc>
            </a:pPr>
            <a:r>
              <a:rPr kumimoji="0" lang="en-US" altLang="zh-CN" dirty="0"/>
              <a:t>12</a:t>
            </a:r>
            <a:r>
              <a:rPr kumimoji="0" lang="zh-CN" altLang="en-US" dirty="0"/>
              <a:t>个月：同成人一样</a:t>
            </a:r>
          </a:p>
        </p:txBody>
      </p:sp>
      <p:sp>
        <p:nvSpPr>
          <p:cNvPr id="45058" name="灯片编号占位符 5">
            <a:extLst>
              <a:ext uri="{FF2B5EF4-FFF2-40B4-BE49-F238E27FC236}">
                <a16:creationId xmlns:a16="http://schemas.microsoft.com/office/drawing/2014/main" id="{7F1DE850-6277-0F43-9826-383F6CFA12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DDD3E3C-0ECC-8545-B90F-585BE3E6A286}" type="slidenum">
              <a:rPr kumimoji="0" lang="en-US" altLang="zh-CN" sz="1200">
                <a:solidFill>
                  <a:srgbClr val="898989"/>
                </a:solidFill>
                <a:latin typeface="Verdana" panose="020B0604030504040204" pitchFamily="34" charset="0"/>
              </a:rPr>
              <a:pPr>
                <a:spcBef>
                  <a:spcPct val="0"/>
                </a:spcBef>
                <a:buFontTx/>
                <a:buNone/>
              </a:pPr>
              <a:t>25</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8" name="Group 4608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6089" name="Straight Connector 4608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090" name="Straight Connector 4608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09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3" name="Isosceles Triangle 4609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7" name="Isosceles Triangle 4609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98" name="Isosceles Triangle 4609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6081" name="标题 1">
            <a:extLst>
              <a:ext uri="{FF2B5EF4-FFF2-40B4-BE49-F238E27FC236}">
                <a16:creationId xmlns:a16="http://schemas.microsoft.com/office/drawing/2014/main" id="{92EF590C-F304-5A40-96EF-0FDAFD29EF3C}"/>
              </a:ext>
            </a:extLst>
          </p:cNvPr>
          <p:cNvSpPr>
            <a:spLocks noGrp="1"/>
          </p:cNvSpPr>
          <p:nvPr>
            <p:ph type="title"/>
          </p:nvPr>
        </p:nvSpPr>
        <p:spPr>
          <a:xfrm>
            <a:off x="739476" y="4473227"/>
            <a:ext cx="6216024" cy="1096648"/>
          </a:xfrm>
        </p:spPr>
        <p:txBody>
          <a:bodyPr vert="horz" lIns="91440" tIns="45720" rIns="91440" bIns="45720" rtlCol="0" anchor="b">
            <a:normAutofit/>
          </a:bodyPr>
          <a:lstStyle/>
          <a:p>
            <a:r>
              <a:rPr kumimoji="0" lang="en-US" altLang="zh-CN" sz="4200"/>
              <a:t>4</a:t>
            </a:r>
            <a:r>
              <a:rPr kumimoji="0" lang="zh-CN" altLang="en-US" sz="4200"/>
              <a:t>，视觉</a:t>
            </a:r>
            <a:endParaRPr lang="en-US" altLang="zh-CN" sz="4200"/>
          </a:p>
        </p:txBody>
      </p:sp>
      <p:pic>
        <p:nvPicPr>
          <p:cNvPr id="46083" name="图片 4">
            <a:extLst>
              <a:ext uri="{FF2B5EF4-FFF2-40B4-BE49-F238E27FC236}">
                <a16:creationId xmlns:a16="http://schemas.microsoft.com/office/drawing/2014/main" id="{AA1F9A7A-5165-1B46-A592-4D28447ABE8A}"/>
              </a:ext>
            </a:extLst>
          </p:cNvPr>
          <p:cNvPicPr>
            <a:picLocks noChangeAspect="1"/>
          </p:cNvPicPr>
          <p:nvPr/>
        </p:nvPicPr>
        <p:blipFill rotWithShape="1">
          <a:blip r:embed="rId2">
            <a:extLst>
              <a:ext uri="{28A0092B-C50C-407E-A947-70E740481C1C}">
                <a14:useLocalDpi xmlns:a14="http://schemas.microsoft.com/office/drawing/2010/main" val="0"/>
              </a:ext>
            </a:extLst>
          </a:blip>
          <a:srcRect l="19201"/>
          <a:stretch/>
        </p:blipFill>
        <p:spPr bwMode="auto">
          <a:xfrm>
            <a:off x="739476" y="609600"/>
            <a:ext cx="6216024" cy="36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幻灯片编号占位符 3">
            <a:extLst>
              <a:ext uri="{FF2B5EF4-FFF2-40B4-BE49-F238E27FC236}">
                <a16:creationId xmlns:a16="http://schemas.microsoft.com/office/drawing/2014/main" id="{15916F29-8AEE-A246-8330-6EA7726B99CD}"/>
              </a:ext>
            </a:extLst>
          </p:cNvPr>
          <p:cNvSpPr>
            <a:spLocks noGrp="1"/>
          </p:cNvSpPr>
          <p:nvPr>
            <p:ph type="sldNum" sz="quarter" idx="12"/>
          </p:nvPr>
        </p:nvSpPr>
        <p:spPr bwMode="auto">
          <a:xfrm>
            <a:off x="6406517" y="6352651"/>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274583A6-19AC-D348-99D9-16C2AA5AB5D5}" type="slidenum">
              <a:rPr kumimoji="0" lang="en-US" altLang="zh-CN" sz="900">
                <a:solidFill>
                  <a:schemeClr val="accent1"/>
                </a:solidFill>
                <a:latin typeface="+mn-lt"/>
                <a:ea typeface="+mn-ea"/>
              </a:rPr>
              <a:pPr defTabSz="914400">
                <a:spcBef>
                  <a:spcPct val="0"/>
                </a:spcBef>
                <a:spcAft>
                  <a:spcPts val="600"/>
                </a:spcAft>
                <a:buFontTx/>
                <a:buNone/>
              </a:pPr>
              <a:t>26</a:t>
            </a:fld>
            <a:endParaRPr kumimoji="0" lang="en-US" altLang="zh-CN" sz="900">
              <a:solidFill>
                <a:schemeClr val="accent1"/>
              </a:solidFill>
              <a:latin typeface="+mn-lt"/>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6081"/>
                                        </p:tgtEl>
                                        <p:attrNameLst>
                                          <p:attrName>style.visibility</p:attrName>
                                        </p:attrNameLst>
                                      </p:cBhvr>
                                      <p:to>
                                        <p:strVal val="visible"/>
                                      </p:to>
                                    </p:set>
                                    <p:animEffect transition="in" filter="fade">
                                      <p:cBhvr>
                                        <p:cTn id="7" dur="7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DFDD4592-3E80-7747-AD10-C3B7C0D78A98}"/>
              </a:ext>
            </a:extLst>
          </p:cNvPr>
          <p:cNvSpPr>
            <a:spLocks noGrp="1"/>
          </p:cNvSpPr>
          <p:nvPr>
            <p:ph type="title"/>
          </p:nvPr>
        </p:nvSpPr>
        <p:spPr/>
        <p:txBody>
          <a:bodyPr/>
          <a:lstStyle/>
          <a:p>
            <a:pPr eaLnBrk="1" hangingPunct="1"/>
            <a:r>
              <a:rPr kumimoji="0" lang="zh-CN" altLang="en-US"/>
              <a:t>四、婴儿的视知觉</a:t>
            </a:r>
          </a:p>
        </p:txBody>
      </p:sp>
      <p:sp>
        <p:nvSpPr>
          <p:cNvPr id="47106" name="Rectangle 3">
            <a:extLst>
              <a:ext uri="{FF2B5EF4-FFF2-40B4-BE49-F238E27FC236}">
                <a16:creationId xmlns:a16="http://schemas.microsoft.com/office/drawing/2014/main" id="{74E98DC3-949E-0B4C-A7CA-FE6FDE6A3580}"/>
              </a:ext>
            </a:extLst>
          </p:cNvPr>
          <p:cNvSpPr>
            <a:spLocks noGrp="1"/>
          </p:cNvSpPr>
          <p:nvPr>
            <p:ph idx="1"/>
          </p:nvPr>
        </p:nvSpPr>
        <p:spPr/>
        <p:txBody>
          <a:bodyPr/>
          <a:lstStyle/>
          <a:p>
            <a:pPr eaLnBrk="1" hangingPunct="1"/>
            <a:r>
              <a:rPr kumimoji="0" lang="en-US" altLang="zh-CN"/>
              <a:t>1</a:t>
            </a:r>
            <a:r>
              <a:rPr kumimoji="0" lang="zh-CN" altLang="en-US"/>
              <a:t>，图形知觉与形状知觉</a:t>
            </a:r>
          </a:p>
          <a:p>
            <a:pPr lvl="1" eaLnBrk="1" hangingPunct="1"/>
            <a:r>
              <a:rPr kumimoji="0" lang="zh-CN" altLang="en-US"/>
              <a:t>早期（</a:t>
            </a:r>
            <a:r>
              <a:rPr kumimoji="0" lang="en-US" altLang="zh-CN"/>
              <a:t>0-2</a:t>
            </a:r>
            <a:r>
              <a:rPr kumimoji="0" lang="zh-CN" altLang="en-US"/>
              <a:t>个月）：更喜欢他们能够看得清楚的东西</a:t>
            </a:r>
          </a:p>
          <a:p>
            <a:pPr lvl="2" eaLnBrk="1" hangingPunct="1"/>
            <a:r>
              <a:rPr kumimoji="0" lang="zh-CN" altLang="en-US"/>
              <a:t>中等复杂</a:t>
            </a:r>
            <a:r>
              <a:rPr kumimoji="0" lang="en-US" altLang="zh-CN"/>
              <a:t>/</a:t>
            </a:r>
            <a:r>
              <a:rPr kumimoji="0" lang="zh-CN" altLang="en-US"/>
              <a:t>高对比</a:t>
            </a:r>
            <a:r>
              <a:rPr kumimoji="0" lang="en-US" altLang="zh-CN"/>
              <a:t>/</a:t>
            </a:r>
            <a:r>
              <a:rPr kumimoji="0" lang="zh-CN" altLang="en-US"/>
              <a:t>运动的图案</a:t>
            </a:r>
          </a:p>
        </p:txBody>
      </p:sp>
      <p:sp>
        <p:nvSpPr>
          <p:cNvPr id="47107" name="灯片编号占位符 5">
            <a:extLst>
              <a:ext uri="{FF2B5EF4-FFF2-40B4-BE49-F238E27FC236}">
                <a16:creationId xmlns:a16="http://schemas.microsoft.com/office/drawing/2014/main" id="{9929B3BC-092C-F74C-9F81-12E287C61C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4E8B677-5018-654D-9425-B36A98CCBCBF}" type="slidenum">
              <a:rPr kumimoji="0" lang="en-US" altLang="zh-CN" sz="1200">
                <a:solidFill>
                  <a:srgbClr val="898989"/>
                </a:solidFill>
                <a:latin typeface="Verdana" panose="020B0604030504040204" pitchFamily="34" charset="0"/>
              </a:rPr>
              <a:pPr>
                <a:spcBef>
                  <a:spcPct val="0"/>
                </a:spcBef>
                <a:buFontTx/>
                <a:buNone/>
              </a:pPr>
              <a:t>27</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61" name="Group 49160">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9162" name="Straight Connector 49161">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163" name="Straight Connector 49162">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164"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5"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6" name="Isosceles Triangle 49165">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7"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8"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9"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0" name="Isosceles Triangle 49169">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1" name="Isosceles Triangle 49170">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153" name="标题 1">
            <a:extLst>
              <a:ext uri="{FF2B5EF4-FFF2-40B4-BE49-F238E27FC236}">
                <a16:creationId xmlns:a16="http://schemas.microsoft.com/office/drawing/2014/main" id="{27807A41-0760-8C46-B4F9-E40716E2AA95}"/>
              </a:ext>
            </a:extLst>
          </p:cNvPr>
          <p:cNvSpPr>
            <a:spLocks noGrp="1"/>
          </p:cNvSpPr>
          <p:nvPr>
            <p:ph type="title"/>
          </p:nvPr>
        </p:nvSpPr>
        <p:spPr>
          <a:xfrm>
            <a:off x="739476" y="4473225"/>
            <a:ext cx="6216026" cy="1095059"/>
          </a:xfrm>
        </p:spPr>
        <p:txBody>
          <a:bodyPr vert="horz" lIns="91440" tIns="45720" rIns="91440" bIns="45720" rtlCol="0" anchor="b">
            <a:normAutofit/>
          </a:bodyPr>
          <a:lstStyle/>
          <a:p>
            <a:r>
              <a:rPr kumimoji="0" lang="en-US" altLang="zh-CN" sz="4200"/>
              <a:t>1</a:t>
            </a:r>
            <a:r>
              <a:rPr kumimoji="0" lang="zh-CN" altLang="en-US" sz="4200"/>
              <a:t>，图形知觉与形状知觉</a:t>
            </a:r>
            <a:endParaRPr lang="en-US" altLang="zh-CN" sz="4200"/>
          </a:p>
        </p:txBody>
      </p:sp>
      <p:pic>
        <p:nvPicPr>
          <p:cNvPr id="49156" name="图片 5">
            <a:extLst>
              <a:ext uri="{FF2B5EF4-FFF2-40B4-BE49-F238E27FC236}">
                <a16:creationId xmlns:a16="http://schemas.microsoft.com/office/drawing/2014/main" id="{3FE319C7-EB3E-9141-9CB1-67D3666CE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710" y="609600"/>
            <a:ext cx="2057931" cy="3642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4">
            <a:extLst>
              <a:ext uri="{FF2B5EF4-FFF2-40B4-BE49-F238E27FC236}">
                <a16:creationId xmlns:a16="http://schemas.microsoft.com/office/drawing/2014/main" id="{776564FE-82C9-0248-9C6C-09F2ADCA4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81624" y="609600"/>
            <a:ext cx="2285578" cy="3642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幻灯片编号占位符 3">
            <a:extLst>
              <a:ext uri="{FF2B5EF4-FFF2-40B4-BE49-F238E27FC236}">
                <a16:creationId xmlns:a16="http://schemas.microsoft.com/office/drawing/2014/main" id="{62CEBAF0-FF57-3940-B9E6-8E6F5508EC96}"/>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F758BB1B-23EB-B346-AE4E-9B5733532198}" type="slidenum">
              <a:rPr kumimoji="0" lang="en-US" altLang="zh-CN" sz="900">
                <a:solidFill>
                  <a:schemeClr val="accent1"/>
                </a:solidFill>
                <a:latin typeface="+mn-lt"/>
                <a:ea typeface="+mn-ea"/>
              </a:rPr>
              <a:pPr defTabSz="914400">
                <a:spcBef>
                  <a:spcPct val="0"/>
                </a:spcBef>
                <a:spcAft>
                  <a:spcPts val="600"/>
                </a:spcAft>
                <a:buFontTx/>
                <a:buNone/>
              </a:pPr>
              <a:t>28</a:t>
            </a:fld>
            <a:endParaRPr kumimoji="0" lang="en-US" altLang="zh-CN" sz="900">
              <a:solidFill>
                <a:schemeClr val="accent1"/>
              </a:solidFill>
              <a:latin typeface="+mn-lt"/>
              <a:ea typeface="+mn-ea"/>
            </a:endParaRPr>
          </a:p>
        </p:txBody>
      </p:sp>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2BC47134-6E5F-DD43-AC3D-7053C4EBC7F1}"/>
              </a:ext>
            </a:extLst>
          </p:cNvPr>
          <p:cNvSpPr>
            <a:spLocks noGrp="1"/>
          </p:cNvSpPr>
          <p:nvPr>
            <p:ph type="title"/>
          </p:nvPr>
        </p:nvSpPr>
        <p:spPr/>
        <p:txBody>
          <a:bodyPr/>
          <a:lstStyle/>
          <a:p>
            <a:pPr eaLnBrk="1" hangingPunct="1"/>
            <a:r>
              <a:rPr kumimoji="0" lang="zh-CN" altLang="en-US"/>
              <a:t>四、婴儿的视知觉</a:t>
            </a:r>
          </a:p>
        </p:txBody>
      </p:sp>
      <p:sp>
        <p:nvSpPr>
          <p:cNvPr id="50178" name="Rectangle 3">
            <a:extLst>
              <a:ext uri="{FF2B5EF4-FFF2-40B4-BE49-F238E27FC236}">
                <a16:creationId xmlns:a16="http://schemas.microsoft.com/office/drawing/2014/main" id="{E22F715A-8320-854F-A735-D09A4DA89147}"/>
              </a:ext>
            </a:extLst>
          </p:cNvPr>
          <p:cNvSpPr>
            <a:spLocks noGrp="1"/>
          </p:cNvSpPr>
          <p:nvPr>
            <p:ph idx="1"/>
          </p:nvPr>
        </p:nvSpPr>
        <p:spPr/>
        <p:txBody>
          <a:bodyPr/>
          <a:lstStyle/>
          <a:p>
            <a:pPr eaLnBrk="1" hangingPunct="1"/>
            <a:r>
              <a:rPr kumimoji="0" lang="en-US" altLang="zh-CN" dirty="0"/>
              <a:t>1</a:t>
            </a:r>
            <a:r>
              <a:rPr kumimoji="0" lang="zh-CN" altLang="en-US" dirty="0"/>
              <a:t>，图形知觉与形状知觉</a:t>
            </a:r>
          </a:p>
          <a:p>
            <a:pPr lvl="1" eaLnBrk="1" hangingPunct="1"/>
            <a:r>
              <a:rPr kumimoji="0" lang="zh-CN" altLang="en-US" dirty="0"/>
              <a:t>早期（</a:t>
            </a:r>
            <a:r>
              <a:rPr kumimoji="0" lang="en-US" altLang="zh-CN" dirty="0"/>
              <a:t>0-2</a:t>
            </a:r>
            <a:r>
              <a:rPr kumimoji="0" lang="zh-CN" altLang="en-US" dirty="0"/>
              <a:t>个月）：更喜欢他们能够看得清楚的东西</a:t>
            </a:r>
          </a:p>
          <a:p>
            <a:pPr lvl="2" eaLnBrk="1" hangingPunct="1"/>
            <a:r>
              <a:rPr kumimoji="0" lang="zh-CN" altLang="en-US" dirty="0"/>
              <a:t>中等复杂</a:t>
            </a:r>
            <a:r>
              <a:rPr kumimoji="0" lang="en-US" altLang="zh-CN" dirty="0"/>
              <a:t>/</a:t>
            </a:r>
            <a:r>
              <a:rPr kumimoji="0" lang="zh-CN" altLang="en-US" dirty="0"/>
              <a:t>高对比</a:t>
            </a:r>
            <a:r>
              <a:rPr kumimoji="0" lang="en-US" altLang="zh-CN" dirty="0"/>
              <a:t>/</a:t>
            </a:r>
            <a:r>
              <a:rPr kumimoji="0" lang="zh-CN" altLang="en-US" dirty="0"/>
              <a:t>运动的图案</a:t>
            </a:r>
          </a:p>
          <a:p>
            <a:pPr lvl="1" eaLnBrk="1" hangingPunct="1"/>
            <a:r>
              <a:rPr kumimoji="0" lang="zh-CN" altLang="en-US" dirty="0"/>
              <a:t>后期（</a:t>
            </a:r>
            <a:r>
              <a:rPr kumimoji="0" lang="en-US" altLang="zh-CN" dirty="0"/>
              <a:t>2</a:t>
            </a:r>
            <a:r>
              <a:rPr kumimoji="0" lang="zh-CN" altLang="en-US" dirty="0"/>
              <a:t>个月</a:t>
            </a:r>
            <a:r>
              <a:rPr kumimoji="0" lang="en-US" altLang="zh-CN" dirty="0"/>
              <a:t>~1</a:t>
            </a:r>
            <a:r>
              <a:rPr kumimoji="0" lang="zh-CN" altLang="en-US" dirty="0"/>
              <a:t>岁）：迅速成熟</a:t>
            </a:r>
          </a:p>
          <a:p>
            <a:pPr lvl="2" eaLnBrk="1" hangingPunct="1"/>
            <a:r>
              <a:rPr kumimoji="0" lang="zh-CN" altLang="en-US" dirty="0"/>
              <a:t>区分目标与环境</a:t>
            </a:r>
          </a:p>
          <a:p>
            <a:pPr lvl="3" eaLnBrk="1" hangingPunct="1"/>
            <a:r>
              <a:rPr kumimoji="0" lang="zh-CN" altLang="en-US" dirty="0"/>
              <a:t>整体形状知觉：</a:t>
            </a:r>
            <a:r>
              <a:rPr kumimoji="0" lang="en-US" altLang="zh-CN" dirty="0"/>
              <a:t>4</a:t>
            </a:r>
            <a:r>
              <a:rPr kumimoji="0" lang="zh-CN" altLang="en-US" dirty="0"/>
              <a:t>个月的婴儿</a:t>
            </a:r>
          </a:p>
        </p:txBody>
      </p:sp>
      <p:sp>
        <p:nvSpPr>
          <p:cNvPr id="50179" name="灯片编号占位符 5">
            <a:extLst>
              <a:ext uri="{FF2B5EF4-FFF2-40B4-BE49-F238E27FC236}">
                <a16:creationId xmlns:a16="http://schemas.microsoft.com/office/drawing/2014/main" id="{B7A10AAC-83A2-474B-9033-0168323838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6AD88A1-6F12-1146-B11A-98E74DB5BF62}" type="slidenum">
              <a:rPr kumimoji="0" lang="en-US" altLang="zh-CN" sz="1200">
                <a:solidFill>
                  <a:srgbClr val="898989"/>
                </a:solidFill>
                <a:latin typeface="Verdana" panose="020B0604030504040204" pitchFamily="34" charset="0"/>
              </a:rPr>
              <a:pPr>
                <a:spcBef>
                  <a:spcPct val="0"/>
                </a:spcBef>
                <a:buFontTx/>
                <a:buNone/>
              </a:pPr>
              <a:t>29</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493" name="Isosceles Triangle 2049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481" name="Rectangle 2">
            <a:extLst>
              <a:ext uri="{FF2B5EF4-FFF2-40B4-BE49-F238E27FC236}">
                <a16:creationId xmlns:a16="http://schemas.microsoft.com/office/drawing/2014/main" id="{660AF8E4-2516-664A-AF5C-87FBBE0763F9}"/>
              </a:ext>
            </a:extLst>
          </p:cNvPr>
          <p:cNvSpPr>
            <a:spLocks noGrp="1"/>
          </p:cNvSpPr>
          <p:nvPr>
            <p:ph type="title"/>
          </p:nvPr>
        </p:nvSpPr>
        <p:spPr>
          <a:xfrm>
            <a:off x="505315" y="643467"/>
            <a:ext cx="3152284" cy="1375608"/>
          </a:xfrm>
        </p:spPr>
        <p:txBody>
          <a:bodyPr vert="horz" lIns="91440" tIns="45720" rIns="91440" bIns="45720" rtlCol="0" anchor="ctr">
            <a:normAutofit/>
          </a:bodyPr>
          <a:lstStyle/>
          <a:p>
            <a:r>
              <a:rPr kumimoji="0" lang="en-US" altLang="zh-CN">
                <a:solidFill>
                  <a:schemeClr val="bg1"/>
                </a:solidFill>
              </a:rPr>
              <a:t> 1 </a:t>
            </a:r>
            <a:r>
              <a:rPr kumimoji="0" lang="zh-CN" altLang="en-US">
                <a:solidFill>
                  <a:schemeClr val="bg1"/>
                </a:solidFill>
              </a:rPr>
              <a:t>新生儿的反射</a:t>
            </a:r>
            <a:r>
              <a:rPr kumimoji="0" lang="en-US" altLang="zh-CN">
                <a:solidFill>
                  <a:schemeClr val="bg1"/>
                </a:solidFill>
              </a:rPr>
              <a:t>-</a:t>
            </a:r>
            <a:r>
              <a:rPr kumimoji="0" lang="zh-CN" altLang="en-US">
                <a:solidFill>
                  <a:schemeClr val="bg1"/>
                </a:solidFill>
              </a:rPr>
              <a:t>生存反射</a:t>
            </a:r>
          </a:p>
        </p:txBody>
      </p:sp>
      <p:sp>
        <p:nvSpPr>
          <p:cNvPr id="20484" name="文本框 4">
            <a:extLst>
              <a:ext uri="{FF2B5EF4-FFF2-40B4-BE49-F238E27FC236}">
                <a16:creationId xmlns:a16="http://schemas.microsoft.com/office/drawing/2014/main" id="{C47BA87E-ECBF-AF42-9385-26FE3FC5B935}"/>
              </a:ext>
            </a:extLst>
          </p:cNvPr>
          <p:cNvSpPr txBox="1">
            <a:spLocks noChangeArrowheads="1"/>
          </p:cNvSpPr>
          <p:nvPr/>
        </p:nvSpPr>
        <p:spPr bwMode="auto">
          <a:xfrm>
            <a:off x="505315" y="2160590"/>
            <a:ext cx="2980457" cy="344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ts val="1000"/>
              </a:spcBef>
              <a:buClr>
                <a:schemeClr val="accent1"/>
              </a:buClr>
              <a:buSzPct val="80000"/>
              <a:buFont typeface="Wingdings 3" charset="2"/>
              <a:buChar char=""/>
            </a:pPr>
            <a:r>
              <a:rPr kumimoji="0" lang="en-US" altLang="zh-CN" sz="2000">
                <a:solidFill>
                  <a:schemeClr val="bg1"/>
                </a:solidFill>
                <a:latin typeface="+mn-lt"/>
                <a:ea typeface="+mn-ea"/>
              </a:rPr>
              <a:t>     </a:t>
            </a:r>
            <a:r>
              <a:rPr kumimoji="0" lang="zh-CN" altLang="en-US" sz="2000">
                <a:solidFill>
                  <a:schemeClr val="bg1"/>
                </a:solidFill>
                <a:latin typeface="+mn-lt"/>
                <a:ea typeface="+mn-ea"/>
              </a:rPr>
              <a:t>生存反射不仅能保护婴儿避免不良刺激的伤害，帮助他们满足基本需要，而且这些反射对看护者也有非常积极的影响。</a:t>
            </a:r>
          </a:p>
          <a:p>
            <a:pPr>
              <a:lnSpc>
                <a:spcPct val="90000"/>
              </a:lnSpc>
              <a:spcBef>
                <a:spcPts val="1000"/>
              </a:spcBef>
              <a:buClr>
                <a:schemeClr val="accent1"/>
              </a:buClr>
              <a:buSzPct val="80000"/>
              <a:buFont typeface="Wingdings 3" charset="2"/>
              <a:buChar char=""/>
            </a:pPr>
            <a:r>
              <a:rPr kumimoji="0" lang="en-US" altLang="zh-CN" sz="2000">
                <a:solidFill>
                  <a:schemeClr val="bg1"/>
                </a:solidFill>
                <a:latin typeface="+mn-lt"/>
                <a:ea typeface="+mn-ea"/>
              </a:rPr>
              <a:t>     </a:t>
            </a:r>
            <a:r>
              <a:rPr kumimoji="0" lang="zh-CN" altLang="en-US" sz="2000">
                <a:solidFill>
                  <a:schemeClr val="bg1"/>
                </a:solidFill>
                <a:latin typeface="+mn-lt"/>
                <a:ea typeface="+mn-ea"/>
              </a:rPr>
              <a:t>这些生存反射能够帮助婴儿获得成人的喜爱，促使成人保护他们和注意他们的需求，因此这些反射确实具有巨大的</a:t>
            </a:r>
            <a:r>
              <a:rPr kumimoji="0" lang="en-US" altLang="zh-CN" sz="2000">
                <a:solidFill>
                  <a:schemeClr val="bg1"/>
                </a:solidFill>
                <a:latin typeface="+mn-lt"/>
                <a:ea typeface="+mn-ea"/>
              </a:rPr>
              <a:t>“</a:t>
            </a:r>
            <a:r>
              <a:rPr kumimoji="0" lang="zh-CN" altLang="en-US" sz="2000">
                <a:solidFill>
                  <a:schemeClr val="bg1"/>
                </a:solidFill>
                <a:latin typeface="+mn-lt"/>
                <a:ea typeface="+mn-ea"/>
              </a:rPr>
              <a:t>生存</a:t>
            </a:r>
            <a:r>
              <a:rPr kumimoji="0" lang="en-US" altLang="zh-CN" sz="2000">
                <a:solidFill>
                  <a:schemeClr val="bg1"/>
                </a:solidFill>
                <a:latin typeface="+mn-lt"/>
                <a:ea typeface="+mn-ea"/>
              </a:rPr>
              <a:t>”</a:t>
            </a:r>
            <a:r>
              <a:rPr kumimoji="0" lang="zh-CN" altLang="en-US" sz="2000">
                <a:solidFill>
                  <a:schemeClr val="bg1"/>
                </a:solidFill>
                <a:latin typeface="+mn-lt"/>
                <a:ea typeface="+mn-ea"/>
              </a:rPr>
              <a:t>价值。</a:t>
            </a:r>
          </a:p>
        </p:txBody>
      </p:sp>
      <p:pic>
        <p:nvPicPr>
          <p:cNvPr id="20483" name="图片 3">
            <a:extLst>
              <a:ext uri="{FF2B5EF4-FFF2-40B4-BE49-F238E27FC236}">
                <a16:creationId xmlns:a16="http://schemas.microsoft.com/office/drawing/2014/main" id="{E02A30F0-AA3A-9A42-84C4-7F1EB406B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62914" y="1268760"/>
            <a:ext cx="4850863"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灯片编号占位符 5">
            <a:extLst>
              <a:ext uri="{FF2B5EF4-FFF2-40B4-BE49-F238E27FC236}">
                <a16:creationId xmlns:a16="http://schemas.microsoft.com/office/drawing/2014/main" id="{93FF594E-2697-4C4D-B7CB-70951001A78C}"/>
              </a:ext>
            </a:extLst>
          </p:cNvPr>
          <p:cNvSpPr>
            <a:spLocks noGrp="1"/>
          </p:cNvSpPr>
          <p:nvPr>
            <p:ph type="sldNum" sz="quarter" idx="12"/>
          </p:nvPr>
        </p:nvSpPr>
        <p:spPr bwMode="auto">
          <a:xfrm>
            <a:off x="7917120" y="6182876"/>
            <a:ext cx="51250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C03AD43B-56E8-4045-A922-38E329D8DCD3}" type="slidenum">
              <a:rPr kumimoji="0" lang="en-US" altLang="zh-CN" sz="900">
                <a:solidFill>
                  <a:schemeClr val="tx1">
                    <a:lumMod val="65000"/>
                    <a:lumOff val="35000"/>
                  </a:schemeClr>
                </a:solidFill>
                <a:latin typeface="+mn-lt"/>
                <a:ea typeface="+mn-ea"/>
              </a:rPr>
              <a:pPr defTabSz="914400">
                <a:spcBef>
                  <a:spcPct val="0"/>
                </a:spcBef>
                <a:spcAft>
                  <a:spcPts val="600"/>
                </a:spcAft>
                <a:buFontTx/>
                <a:buNone/>
              </a:pPr>
              <a:t>3</a:t>
            </a:fld>
            <a:endParaRPr kumimoji="0" lang="en-US" altLang="zh-CN" sz="900">
              <a:solidFill>
                <a:schemeClr val="tx1">
                  <a:lumMod val="65000"/>
                  <a:lumOff val="35000"/>
                </a:schemeClr>
              </a:solidFill>
              <a:latin typeface="+mn-lt"/>
              <a:ea typeface="+mn-ea"/>
            </a:endParaRPr>
          </a:p>
        </p:txBody>
      </p:sp>
      <p:sp>
        <p:nvSpPr>
          <p:cNvPr id="20495" name="Isosceles Triangle 2049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灯片编号占位符 3">
            <a:extLst>
              <a:ext uri="{FF2B5EF4-FFF2-40B4-BE49-F238E27FC236}">
                <a16:creationId xmlns:a16="http://schemas.microsoft.com/office/drawing/2014/main" id="{8D0BAF38-F001-3143-9833-856EDCDC56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FF6E79C-09D2-F340-B384-3EAF64C9134B}" type="slidenum">
              <a:rPr kumimoji="0" lang="en-US" altLang="zh-CN" sz="1200">
                <a:solidFill>
                  <a:srgbClr val="898989"/>
                </a:solidFill>
                <a:latin typeface="Verdana" panose="020B0604030504040204" pitchFamily="34" charset="0"/>
              </a:rPr>
              <a:pPr>
                <a:spcBef>
                  <a:spcPct val="0"/>
                </a:spcBef>
                <a:buFontTx/>
                <a:buNone/>
              </a:pPr>
              <a:t>30</a:t>
            </a:fld>
            <a:endParaRPr kumimoji="0" lang="en-US" altLang="zh-CN" sz="1200">
              <a:solidFill>
                <a:srgbClr val="898989"/>
              </a:solidFill>
              <a:latin typeface="Verdana" panose="020B0604030504040204" pitchFamily="34" charset="0"/>
            </a:endParaRPr>
          </a:p>
        </p:txBody>
      </p:sp>
      <p:sp>
        <p:nvSpPr>
          <p:cNvPr id="52226" name="文本框 1">
            <a:extLst>
              <a:ext uri="{FF2B5EF4-FFF2-40B4-BE49-F238E27FC236}">
                <a16:creationId xmlns:a16="http://schemas.microsoft.com/office/drawing/2014/main" id="{2C936951-1560-D647-A6C7-5E41EAE9066F}"/>
              </a:ext>
            </a:extLst>
          </p:cNvPr>
          <p:cNvSpPr txBox="1">
            <a:spLocks noChangeArrowheads="1"/>
          </p:cNvSpPr>
          <p:nvPr/>
        </p:nvSpPr>
        <p:spPr bwMode="auto">
          <a:xfrm>
            <a:off x="5651500" y="765175"/>
            <a:ext cx="33845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0" lang="en-US" altLang="zh-CN" sz="1800" b="1" dirty="0">
                <a:latin typeface="Verdana" panose="020B0604030504040204" pitchFamily="34" charset="0"/>
              </a:rPr>
              <a:t>    </a:t>
            </a:r>
            <a:r>
              <a:rPr kumimoji="0" lang="zh-CN" altLang="en-US" dirty="0">
                <a:latin typeface="Verdana" panose="020B0604030504040204" pitchFamily="34" charset="0"/>
              </a:rPr>
              <a:t>婴儿对物体的整体知觉</a:t>
            </a:r>
            <a:endParaRPr kumimoji="0" lang="en-US" altLang="zh-CN" dirty="0">
              <a:latin typeface="Verdana" panose="020B0604030504040204" pitchFamily="34" charset="0"/>
            </a:endParaRPr>
          </a:p>
          <a:p>
            <a:pPr eaLnBrk="1" hangingPunct="1">
              <a:spcBef>
                <a:spcPct val="0"/>
              </a:spcBef>
              <a:buFontTx/>
              <a:buNone/>
            </a:pPr>
            <a:r>
              <a:rPr kumimoji="0" lang="en-US" altLang="zh-CN" sz="1800" b="1" dirty="0">
                <a:latin typeface="Verdana" panose="020B0604030504040204" pitchFamily="34" charset="0"/>
              </a:rPr>
              <a:t>   </a:t>
            </a:r>
            <a:r>
              <a:rPr kumimoji="0" lang="zh-CN" altLang="en-US" sz="1800" b="1" dirty="0">
                <a:latin typeface="Verdana" panose="020B0604030504040204" pitchFamily="34" charset="0"/>
              </a:rPr>
              <a:t>首先，让</a:t>
            </a:r>
            <a:r>
              <a:rPr kumimoji="0" lang="en-US" altLang="zh-CN" sz="1800" b="1" dirty="0">
                <a:latin typeface="Verdana" panose="020B0604030504040204" pitchFamily="34" charset="0"/>
              </a:rPr>
              <a:t>4</a:t>
            </a:r>
            <a:r>
              <a:rPr kumimoji="0" lang="zh-CN" altLang="en-US" sz="1800" b="1" dirty="0">
                <a:latin typeface="Verdana" panose="020B0604030504040204" pitchFamily="34" charset="0"/>
              </a:rPr>
              <a:t>个月的婴儿看</a:t>
            </a:r>
            <a:r>
              <a:rPr kumimoji="0" lang="en-US" altLang="zh-CN" sz="1800" b="1" dirty="0">
                <a:latin typeface="Verdana" panose="020B0604030504040204" pitchFamily="34" charset="0"/>
              </a:rPr>
              <a:t>A</a:t>
            </a:r>
            <a:r>
              <a:rPr kumimoji="0" lang="zh-CN" altLang="en-US" sz="1800" b="1" dirty="0">
                <a:latin typeface="Verdana" panose="020B0604030504040204" pitchFamily="34" charset="0"/>
              </a:rPr>
              <a:t>图（一根被部分挡住的静止的木棍）或</a:t>
            </a:r>
            <a:r>
              <a:rPr kumimoji="0" lang="en-US" altLang="zh-CN" sz="1800" b="1" dirty="0">
                <a:latin typeface="Verdana" panose="020B0604030504040204" pitchFamily="34" charset="0"/>
              </a:rPr>
              <a:t>B</a:t>
            </a:r>
            <a:r>
              <a:rPr kumimoji="0" lang="zh-CN" altLang="en-US" sz="1800" b="1" dirty="0">
                <a:latin typeface="Verdana" panose="020B0604030504040204" pitchFamily="34" charset="0"/>
              </a:rPr>
              <a:t>图（一根被部分挡住的运动着的木棍），直到他们对此不感兴趣，产生习惯化。</a:t>
            </a:r>
            <a:endParaRPr kumimoji="0" lang="en-US" altLang="zh-CN" sz="1800" b="1" dirty="0">
              <a:latin typeface="Verdana" panose="020B0604030504040204" pitchFamily="34" charset="0"/>
            </a:endParaRPr>
          </a:p>
          <a:p>
            <a:pPr eaLnBrk="1" hangingPunct="1">
              <a:spcBef>
                <a:spcPct val="0"/>
              </a:spcBef>
              <a:buFontTx/>
              <a:buNone/>
            </a:pPr>
            <a:r>
              <a:rPr kumimoji="0" lang="en-US" altLang="zh-CN" sz="1800" b="1" dirty="0">
                <a:latin typeface="Verdana" panose="020B0604030504040204" pitchFamily="34" charset="0"/>
              </a:rPr>
              <a:t>    </a:t>
            </a:r>
            <a:r>
              <a:rPr kumimoji="0" lang="zh-CN" altLang="en-US" sz="1800" b="1" dirty="0">
                <a:latin typeface="Verdana" panose="020B0604030504040204" pitchFamily="34" charset="0"/>
              </a:rPr>
              <a:t>然后，再给他们呈现</a:t>
            </a:r>
            <a:r>
              <a:rPr kumimoji="0" lang="en-US" altLang="zh-CN" sz="1800" b="1" dirty="0">
                <a:latin typeface="Verdana" panose="020B0604030504040204" pitchFamily="34" charset="0"/>
              </a:rPr>
              <a:t>C</a:t>
            </a:r>
            <a:r>
              <a:rPr kumimoji="0" lang="zh-CN" altLang="en-US" sz="1800" b="1" dirty="0">
                <a:latin typeface="Verdana" panose="020B0604030504040204" pitchFamily="34" charset="0"/>
              </a:rPr>
              <a:t>图（一根完整的木棍）和</a:t>
            </a:r>
            <a:r>
              <a:rPr kumimoji="0" lang="en-US" altLang="zh-CN" sz="1800" b="1" dirty="0">
                <a:latin typeface="Verdana" panose="020B0604030504040204" pitchFamily="34" charset="0"/>
              </a:rPr>
              <a:t>D</a:t>
            </a:r>
            <a:r>
              <a:rPr kumimoji="0" lang="zh-CN" altLang="en-US" sz="1800" b="1" dirty="0">
                <a:latin typeface="Verdana" panose="020B0604030504040204" pitchFamily="34" charset="0"/>
              </a:rPr>
              <a:t>图（两根木棍），记录他们的视觉偏爱。</a:t>
            </a:r>
            <a:endParaRPr lang="zh-CN" altLang="en-US" sz="1800" dirty="0">
              <a:latin typeface="Verdana" panose="020B0604030504040204" pitchFamily="34" charset="0"/>
            </a:endParaRPr>
          </a:p>
        </p:txBody>
      </p:sp>
      <p:pic>
        <p:nvPicPr>
          <p:cNvPr id="52227" name="图片 2">
            <a:extLst>
              <a:ext uri="{FF2B5EF4-FFF2-40B4-BE49-F238E27FC236}">
                <a16:creationId xmlns:a16="http://schemas.microsoft.com/office/drawing/2014/main" id="{D72CA8A3-2072-DF48-ADFE-07AD09F7F7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79375"/>
            <a:ext cx="5516563" cy="4141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8" name="文本框 3">
            <a:extLst>
              <a:ext uri="{FF2B5EF4-FFF2-40B4-BE49-F238E27FC236}">
                <a16:creationId xmlns:a16="http://schemas.microsoft.com/office/drawing/2014/main" id="{9799A934-9353-B84C-BD38-B529A3010514}"/>
              </a:ext>
            </a:extLst>
          </p:cNvPr>
          <p:cNvSpPr txBox="1">
            <a:spLocks noChangeArrowheads="1"/>
          </p:cNvSpPr>
          <p:nvPr/>
        </p:nvSpPr>
        <p:spPr bwMode="auto">
          <a:xfrm>
            <a:off x="250825" y="4508500"/>
            <a:ext cx="82816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0" lang="en-US" altLang="zh-CN" sz="1800" b="1" dirty="0">
                <a:solidFill>
                  <a:srgbClr val="FF0000"/>
                </a:solidFill>
                <a:latin typeface="Verdana" panose="020B0604030504040204" pitchFamily="34" charset="0"/>
              </a:rPr>
              <a:t>【</a:t>
            </a:r>
            <a:r>
              <a:rPr kumimoji="0" lang="zh-CN" altLang="en-US" sz="1800" b="1" dirty="0">
                <a:solidFill>
                  <a:srgbClr val="FF0000"/>
                </a:solidFill>
                <a:latin typeface="Verdana" panose="020B0604030504040204" pitchFamily="34" charset="0"/>
              </a:rPr>
              <a:t>结果发现</a:t>
            </a:r>
            <a:r>
              <a:rPr kumimoji="0" lang="en-US" altLang="zh-CN" sz="1800" b="1" dirty="0">
                <a:solidFill>
                  <a:srgbClr val="FF0000"/>
                </a:solidFill>
                <a:latin typeface="Verdana" panose="020B0604030504040204" pitchFamily="34" charset="0"/>
              </a:rPr>
              <a:t>】</a:t>
            </a:r>
            <a:r>
              <a:rPr kumimoji="0" lang="zh-CN" altLang="en-US" sz="1800" b="1" dirty="0">
                <a:solidFill>
                  <a:srgbClr val="FF0000"/>
                </a:solidFill>
                <a:latin typeface="Verdana" panose="020B0604030504040204" pitchFamily="34" charset="0"/>
              </a:rPr>
              <a:t>：</a:t>
            </a:r>
            <a:endParaRPr kumimoji="0" lang="en-US" altLang="zh-CN" sz="1800" b="1" dirty="0">
              <a:solidFill>
                <a:srgbClr val="FF0000"/>
              </a:solidFill>
              <a:latin typeface="Verdana" panose="020B0604030504040204" pitchFamily="34" charset="0"/>
            </a:endParaRPr>
          </a:p>
          <a:p>
            <a:pPr eaLnBrk="1" hangingPunct="1">
              <a:spcBef>
                <a:spcPct val="0"/>
              </a:spcBef>
              <a:buFontTx/>
              <a:buNone/>
            </a:pPr>
            <a:r>
              <a:rPr kumimoji="0" lang="en-US" altLang="zh-CN" sz="1800" b="1" dirty="0">
                <a:latin typeface="Verdana" panose="020B0604030504040204" pitchFamily="34" charset="0"/>
              </a:rPr>
              <a:t>      </a:t>
            </a:r>
            <a:r>
              <a:rPr kumimoji="0" lang="zh-CN" altLang="en-US" sz="1800" b="1" dirty="0">
                <a:latin typeface="Verdana" panose="020B0604030504040204" pitchFamily="34" charset="0"/>
              </a:rPr>
              <a:t>那些对</a:t>
            </a:r>
            <a:r>
              <a:rPr kumimoji="0" lang="en-US" altLang="zh-CN" sz="1800" b="1" dirty="0">
                <a:latin typeface="Verdana" panose="020B0604030504040204" pitchFamily="34" charset="0"/>
              </a:rPr>
              <a:t>A</a:t>
            </a:r>
            <a:r>
              <a:rPr kumimoji="0" lang="zh-CN" altLang="en-US" sz="1800" b="1" dirty="0">
                <a:latin typeface="Verdana" panose="020B0604030504040204" pitchFamily="34" charset="0"/>
              </a:rPr>
              <a:t>图产生习惯化的婴儿，对</a:t>
            </a:r>
            <a:r>
              <a:rPr kumimoji="0" lang="en-US" altLang="zh-CN" sz="1800" b="1" dirty="0">
                <a:latin typeface="Verdana" panose="020B0604030504040204" pitchFamily="34" charset="0"/>
              </a:rPr>
              <a:t>C</a:t>
            </a:r>
            <a:r>
              <a:rPr kumimoji="0" lang="zh-CN" altLang="en-US" sz="1800" b="1" dirty="0">
                <a:latin typeface="Verdana" panose="020B0604030504040204" pitchFamily="34" charset="0"/>
              </a:rPr>
              <a:t>图或</a:t>
            </a:r>
            <a:r>
              <a:rPr kumimoji="0" lang="en-US" altLang="zh-CN" sz="1800" b="1" dirty="0">
                <a:latin typeface="Verdana" panose="020B0604030504040204" pitchFamily="34" charset="0"/>
              </a:rPr>
              <a:t>D</a:t>
            </a:r>
            <a:r>
              <a:rPr kumimoji="0" lang="zh-CN" altLang="en-US" sz="1800" b="1" dirty="0">
                <a:latin typeface="Verdana" panose="020B0604030504040204" pitchFamily="34" charset="0"/>
              </a:rPr>
              <a:t>图的偏爱无差异。</a:t>
            </a:r>
          </a:p>
          <a:p>
            <a:pPr eaLnBrk="1" hangingPunct="1">
              <a:spcBef>
                <a:spcPct val="0"/>
              </a:spcBef>
              <a:buFontTx/>
              <a:buNone/>
            </a:pPr>
            <a:r>
              <a:rPr kumimoji="0" lang="en-US" altLang="zh-CN" sz="1800" b="1" dirty="0">
                <a:latin typeface="Verdana" panose="020B0604030504040204" pitchFamily="34" charset="0"/>
              </a:rPr>
              <a:t>    </a:t>
            </a:r>
            <a:r>
              <a:rPr kumimoji="0" lang="zh-CN" altLang="en-US" sz="1800" b="1" dirty="0">
                <a:latin typeface="Verdana" panose="020B0604030504040204" pitchFamily="34" charset="0"/>
              </a:rPr>
              <a:t>  那些对</a:t>
            </a:r>
            <a:r>
              <a:rPr kumimoji="0" lang="en-US" altLang="zh-CN" sz="1800" b="1" dirty="0">
                <a:latin typeface="Verdana" panose="020B0604030504040204" pitchFamily="34" charset="0"/>
              </a:rPr>
              <a:t>B</a:t>
            </a:r>
            <a:r>
              <a:rPr kumimoji="0" lang="zh-CN" altLang="en-US" sz="1800" b="1" dirty="0">
                <a:latin typeface="Verdana" panose="020B0604030504040204" pitchFamily="34" charset="0"/>
              </a:rPr>
              <a:t>图产生习惯化的婴儿，对</a:t>
            </a:r>
            <a:r>
              <a:rPr kumimoji="0" lang="en-US" altLang="zh-CN" sz="1800" b="1" dirty="0">
                <a:latin typeface="Verdana" panose="020B0604030504040204" pitchFamily="34" charset="0"/>
              </a:rPr>
              <a:t>D</a:t>
            </a:r>
            <a:r>
              <a:rPr kumimoji="0" lang="zh-CN" altLang="en-US" sz="1800" b="1" dirty="0">
                <a:latin typeface="Verdana" panose="020B0604030504040204" pitchFamily="34" charset="0"/>
              </a:rPr>
              <a:t>图更为偏爱（</a:t>
            </a:r>
            <a:r>
              <a:rPr kumimoji="0" lang="en-US" altLang="zh-CN" sz="1800" b="1" dirty="0">
                <a:latin typeface="Verdana" panose="020B0604030504040204" pitchFamily="34" charset="0"/>
              </a:rPr>
              <a:t>C</a:t>
            </a:r>
            <a:r>
              <a:rPr kumimoji="0" lang="zh-CN" altLang="en-US" sz="1800" b="1" dirty="0">
                <a:latin typeface="Verdana" panose="020B0604030504040204" pitchFamily="34" charset="0"/>
              </a:rPr>
              <a:t>图是已经熟悉的东西）。</a:t>
            </a:r>
            <a:endParaRPr lang="en-US" altLang="zh-CN" sz="1800" dirty="0">
              <a:latin typeface="Verdana" panose="020B0604030504040204" pitchFamily="34" charset="0"/>
            </a:endParaRPr>
          </a:p>
          <a:p>
            <a:pPr eaLnBrk="1" hangingPunct="1">
              <a:spcBef>
                <a:spcPct val="0"/>
              </a:spcBef>
              <a:buFontTx/>
              <a:buNone/>
            </a:pPr>
            <a:r>
              <a:rPr kumimoji="0" lang="en-US" altLang="zh-CN" sz="1800" b="1" dirty="0">
                <a:solidFill>
                  <a:srgbClr val="FF0000"/>
                </a:solidFill>
                <a:latin typeface="Verdana" panose="020B0604030504040204" pitchFamily="34" charset="0"/>
              </a:rPr>
              <a:t>【</a:t>
            </a:r>
            <a:r>
              <a:rPr kumimoji="0" lang="zh-CN" altLang="en-US" sz="1800" b="1" dirty="0">
                <a:solidFill>
                  <a:srgbClr val="FF0000"/>
                </a:solidFill>
                <a:latin typeface="Verdana" panose="020B0604030504040204" pitchFamily="34" charset="0"/>
              </a:rPr>
              <a:t>研究结论</a:t>
            </a:r>
            <a:r>
              <a:rPr kumimoji="0" lang="en-US" altLang="zh-CN" sz="1800" b="1" dirty="0">
                <a:solidFill>
                  <a:srgbClr val="FF0000"/>
                </a:solidFill>
                <a:latin typeface="Verdana" panose="020B0604030504040204" pitchFamily="34" charset="0"/>
              </a:rPr>
              <a:t>】</a:t>
            </a:r>
            <a:r>
              <a:rPr kumimoji="0" lang="zh-CN" altLang="en-US" sz="1800" b="1" dirty="0">
                <a:solidFill>
                  <a:srgbClr val="FF0000"/>
                </a:solidFill>
                <a:latin typeface="Verdana" panose="020B0604030504040204" pitchFamily="34" charset="0"/>
              </a:rPr>
              <a:t>：</a:t>
            </a:r>
            <a:endParaRPr kumimoji="0" lang="en-US" altLang="zh-CN" sz="1800" b="1" dirty="0">
              <a:solidFill>
                <a:srgbClr val="FF0000"/>
              </a:solidFill>
              <a:latin typeface="Verdana" panose="020B0604030504040204" pitchFamily="34" charset="0"/>
            </a:endParaRPr>
          </a:p>
          <a:p>
            <a:pPr eaLnBrk="1" hangingPunct="1">
              <a:spcBef>
                <a:spcPct val="0"/>
              </a:spcBef>
              <a:buFontTx/>
              <a:buNone/>
            </a:pPr>
            <a:r>
              <a:rPr kumimoji="0" lang="en-US" altLang="zh-CN" sz="1800" b="1" dirty="0">
                <a:latin typeface="Verdana" panose="020B0604030504040204" pitchFamily="34" charset="0"/>
              </a:rPr>
              <a:t>      </a:t>
            </a:r>
            <a:r>
              <a:rPr kumimoji="0" lang="zh-CN" altLang="en-US" sz="1800" b="1" dirty="0">
                <a:latin typeface="Verdana" panose="020B0604030504040204" pitchFamily="34" charset="0"/>
              </a:rPr>
              <a:t>他们能够根据</a:t>
            </a:r>
            <a:r>
              <a:rPr kumimoji="0" lang="en-US" altLang="zh-CN" sz="1800" b="1" dirty="0">
                <a:latin typeface="Verdana" panose="020B0604030504040204" pitchFamily="34" charset="0"/>
              </a:rPr>
              <a:t>B</a:t>
            </a:r>
            <a:r>
              <a:rPr kumimoji="0" lang="zh-CN" altLang="en-US" sz="1800" b="1" dirty="0">
                <a:latin typeface="Verdana" panose="020B0604030504040204" pitchFamily="34" charset="0"/>
              </a:rPr>
              <a:t>图中两段木棒的同步运动，推断出木棍的整体性。</a:t>
            </a:r>
            <a:endParaRPr kumimoji="0" lang="en-US" altLang="zh-CN" sz="1800" b="1" dirty="0">
              <a:latin typeface="Verdana" panose="020B0604030504040204" pitchFamily="34" charset="0"/>
            </a:endParaRPr>
          </a:p>
        </p:txBody>
      </p:sp>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FBADB642-89CD-B549-9417-FC13F39BF06B}"/>
              </a:ext>
            </a:extLst>
          </p:cNvPr>
          <p:cNvSpPr>
            <a:spLocks noGrp="1"/>
          </p:cNvSpPr>
          <p:nvPr>
            <p:ph type="title"/>
          </p:nvPr>
        </p:nvSpPr>
        <p:spPr/>
        <p:txBody>
          <a:bodyPr/>
          <a:lstStyle/>
          <a:p>
            <a:pPr eaLnBrk="1" hangingPunct="1"/>
            <a:r>
              <a:rPr kumimoji="0" lang="zh-CN" altLang="en-US"/>
              <a:t>四、婴儿的视知觉</a:t>
            </a:r>
          </a:p>
        </p:txBody>
      </p:sp>
      <p:sp>
        <p:nvSpPr>
          <p:cNvPr id="53249" name="Rectangle 3">
            <a:extLst>
              <a:ext uri="{FF2B5EF4-FFF2-40B4-BE49-F238E27FC236}">
                <a16:creationId xmlns:a16="http://schemas.microsoft.com/office/drawing/2014/main" id="{A9D69896-3563-0A47-A0D4-C535FB003791}"/>
              </a:ext>
            </a:extLst>
          </p:cNvPr>
          <p:cNvSpPr>
            <a:spLocks noGrp="1"/>
          </p:cNvSpPr>
          <p:nvPr>
            <p:ph idx="1"/>
          </p:nvPr>
        </p:nvSpPr>
        <p:spPr/>
        <p:txBody>
          <a:bodyPr>
            <a:normAutofit fontScale="70000" lnSpcReduction="20000"/>
          </a:bodyPr>
          <a:lstStyle/>
          <a:p>
            <a:pPr eaLnBrk="1" hangingPunct="1">
              <a:lnSpc>
                <a:spcPct val="70000"/>
              </a:lnSpc>
            </a:pPr>
            <a:r>
              <a:rPr kumimoji="0" lang="en-US" altLang="zh-CN" sz="2200" dirty="0"/>
              <a:t>2</a:t>
            </a:r>
            <a:r>
              <a:rPr kumimoji="0" lang="zh-CN" altLang="en-US" sz="2200" dirty="0"/>
              <a:t>，三维空间知觉</a:t>
            </a:r>
          </a:p>
          <a:p>
            <a:pPr lvl="1" eaLnBrk="1" hangingPunct="1">
              <a:lnSpc>
                <a:spcPct val="70000"/>
              </a:lnSpc>
            </a:pPr>
            <a:r>
              <a:rPr kumimoji="0" lang="zh-CN" altLang="en-US" sz="1900" dirty="0"/>
              <a:t>大小恒常性</a:t>
            </a:r>
          </a:p>
          <a:p>
            <a:pPr lvl="2" eaLnBrk="1" hangingPunct="1">
              <a:lnSpc>
                <a:spcPct val="70000"/>
              </a:lnSpc>
            </a:pPr>
            <a:r>
              <a:rPr kumimoji="0" lang="zh-CN" altLang="en-US" sz="1700" dirty="0"/>
              <a:t>新生儿对此已经具有一些概念</a:t>
            </a:r>
            <a:endParaRPr kumimoji="0" lang="en-US" altLang="zh-CN" sz="1700" dirty="0"/>
          </a:p>
          <a:p>
            <a:pPr lvl="2" eaLnBrk="1" hangingPunct="1">
              <a:lnSpc>
                <a:spcPct val="70000"/>
              </a:lnSpc>
            </a:pPr>
            <a:r>
              <a:rPr kumimoji="0" lang="en-US" altLang="zh-CN" sz="1700" dirty="0"/>
              <a:t>3-5</a:t>
            </a:r>
            <a:r>
              <a:rPr kumimoji="0" lang="zh-CN" altLang="en-US" sz="1700" dirty="0"/>
              <a:t>个月，双眼视觉（立体视觉）有了较好的发展后才开始具有。</a:t>
            </a:r>
          </a:p>
          <a:p>
            <a:pPr lvl="1" eaLnBrk="1" hangingPunct="1">
              <a:lnSpc>
                <a:spcPct val="70000"/>
              </a:lnSpc>
            </a:pPr>
            <a:r>
              <a:rPr kumimoji="0" lang="zh-CN" altLang="en-US" sz="1900" dirty="0">
                <a:solidFill>
                  <a:schemeClr val="tx1"/>
                </a:solidFill>
              </a:rPr>
              <a:t>使用图示线索的能力</a:t>
            </a:r>
          </a:p>
          <a:p>
            <a:pPr lvl="2" eaLnBrk="1" hangingPunct="1">
              <a:lnSpc>
                <a:spcPct val="70000"/>
              </a:lnSpc>
            </a:pPr>
            <a:r>
              <a:rPr kumimoji="0" lang="en-US" altLang="zh-CN" sz="1700" dirty="0">
                <a:solidFill>
                  <a:schemeClr val="tx1"/>
                </a:solidFill>
              </a:rPr>
              <a:t>6~7</a:t>
            </a:r>
            <a:r>
              <a:rPr kumimoji="0" lang="zh-CN" altLang="en-US" sz="1700" dirty="0">
                <a:solidFill>
                  <a:schemeClr val="tx1"/>
                </a:solidFill>
              </a:rPr>
              <a:t>个月具有</a:t>
            </a:r>
          </a:p>
          <a:p>
            <a:pPr lvl="1" eaLnBrk="1" hangingPunct="1">
              <a:lnSpc>
                <a:spcPct val="70000"/>
              </a:lnSpc>
            </a:pPr>
            <a:r>
              <a:rPr kumimoji="0" lang="zh-CN" altLang="en-US" sz="1900" dirty="0">
                <a:solidFill>
                  <a:schemeClr val="tx1"/>
                </a:solidFill>
              </a:rPr>
              <a:t>深度知觉</a:t>
            </a:r>
          </a:p>
          <a:p>
            <a:pPr lvl="2" eaLnBrk="1" hangingPunct="1">
              <a:lnSpc>
                <a:spcPct val="70000"/>
              </a:lnSpc>
            </a:pPr>
            <a:r>
              <a:rPr kumimoji="0" lang="zh-CN" altLang="en-US" sz="1700" dirty="0">
                <a:solidFill>
                  <a:schemeClr val="tx1"/>
                </a:solidFill>
              </a:rPr>
              <a:t>视崖（吉布森等，</a:t>
            </a:r>
            <a:r>
              <a:rPr kumimoji="0" lang="en-US" altLang="zh-CN" sz="1700" dirty="0">
                <a:solidFill>
                  <a:schemeClr val="tx1"/>
                </a:solidFill>
              </a:rPr>
              <a:t>1960</a:t>
            </a:r>
            <a:r>
              <a:rPr kumimoji="0" lang="zh-CN" altLang="en-US" sz="1700" dirty="0">
                <a:solidFill>
                  <a:schemeClr val="tx1"/>
                </a:solidFill>
              </a:rPr>
              <a:t>）</a:t>
            </a:r>
          </a:p>
          <a:p>
            <a:pPr lvl="3" eaLnBrk="1" hangingPunct="1">
              <a:lnSpc>
                <a:spcPct val="70000"/>
              </a:lnSpc>
            </a:pPr>
            <a:r>
              <a:rPr kumimoji="0" lang="en-US" altLang="zh-CN" sz="1500" dirty="0">
                <a:solidFill>
                  <a:schemeClr val="tx1"/>
                </a:solidFill>
              </a:rPr>
              <a:t>6</a:t>
            </a:r>
            <a:r>
              <a:rPr kumimoji="0" lang="zh-CN" altLang="en-US" sz="1500" dirty="0">
                <a:solidFill>
                  <a:schemeClr val="tx1"/>
                </a:solidFill>
              </a:rPr>
              <a:t>个半月及更大的婴儿，</a:t>
            </a:r>
            <a:r>
              <a:rPr kumimoji="0" lang="en-US" altLang="zh-CN" sz="1500" dirty="0">
                <a:solidFill>
                  <a:schemeClr val="tx1"/>
                </a:solidFill>
              </a:rPr>
              <a:t>90%</a:t>
            </a:r>
            <a:r>
              <a:rPr kumimoji="0" lang="zh-CN" altLang="en-US" sz="1500" dirty="0">
                <a:solidFill>
                  <a:schemeClr val="tx1"/>
                </a:solidFill>
              </a:rPr>
              <a:t>只爬过浅的部分</a:t>
            </a:r>
            <a:endParaRPr kumimoji="0" lang="en-US" altLang="zh-CN" sz="1500" dirty="0">
              <a:solidFill>
                <a:schemeClr val="tx1"/>
              </a:solidFill>
            </a:endParaRPr>
          </a:p>
          <a:p>
            <a:pPr lvl="2" eaLnBrk="1" hangingPunct="1">
              <a:lnSpc>
                <a:spcPct val="70000"/>
              </a:lnSpc>
            </a:pPr>
            <a:r>
              <a:rPr kumimoji="0" lang="zh-CN" altLang="en-US" sz="2200" dirty="0">
                <a:solidFill>
                  <a:schemeClr val="tx1"/>
                </a:solidFill>
              </a:rPr>
              <a:t>坎普斯等（</a:t>
            </a:r>
            <a:r>
              <a:rPr kumimoji="0" lang="en-US" altLang="zh-CN" sz="2200" dirty="0">
                <a:solidFill>
                  <a:schemeClr val="tx1"/>
                </a:solidFill>
              </a:rPr>
              <a:t>1970</a:t>
            </a:r>
            <a:r>
              <a:rPr kumimoji="0" lang="zh-CN" altLang="en-US" sz="2200" dirty="0">
                <a:solidFill>
                  <a:schemeClr val="tx1"/>
                </a:solidFill>
              </a:rPr>
              <a:t>）</a:t>
            </a:r>
            <a:endParaRPr kumimoji="0" lang="en-US" altLang="zh-CN" sz="2200" dirty="0">
              <a:solidFill>
                <a:schemeClr val="tx1"/>
              </a:solidFill>
            </a:endParaRPr>
          </a:p>
          <a:p>
            <a:pPr lvl="3" eaLnBrk="1" hangingPunct="1">
              <a:lnSpc>
                <a:spcPct val="70000"/>
              </a:lnSpc>
            </a:pPr>
            <a:r>
              <a:rPr kumimoji="0" lang="en-US" altLang="zh-CN" sz="1900" dirty="0">
                <a:solidFill>
                  <a:schemeClr val="tx1"/>
                </a:solidFill>
              </a:rPr>
              <a:t>2</a:t>
            </a:r>
            <a:r>
              <a:rPr kumimoji="0" lang="zh-CN" altLang="en-US" sz="1900" dirty="0">
                <a:solidFill>
                  <a:schemeClr val="tx1"/>
                </a:solidFill>
              </a:rPr>
              <a:t>个月的婴儿放到深的区域心率会下降，在浅的区域没有变化。</a:t>
            </a:r>
            <a:endParaRPr kumimoji="0" lang="en-US" altLang="zh-CN" sz="1900" dirty="0">
              <a:solidFill>
                <a:schemeClr val="tx1"/>
              </a:solidFill>
            </a:endParaRPr>
          </a:p>
          <a:p>
            <a:pPr lvl="2" eaLnBrk="1" hangingPunct="1">
              <a:lnSpc>
                <a:spcPct val="70000"/>
              </a:lnSpc>
            </a:pPr>
            <a:r>
              <a:rPr kumimoji="0" lang="zh-CN" altLang="en-US" sz="2200" dirty="0">
                <a:solidFill>
                  <a:schemeClr val="tx1"/>
                </a:solidFill>
              </a:rPr>
              <a:t>坎普斯等（</a:t>
            </a:r>
            <a:r>
              <a:rPr kumimoji="0" lang="en-US" altLang="zh-CN" sz="2200" dirty="0">
                <a:solidFill>
                  <a:schemeClr val="tx1"/>
                </a:solidFill>
              </a:rPr>
              <a:t>1992</a:t>
            </a:r>
            <a:r>
              <a:rPr kumimoji="0" lang="zh-CN" altLang="en-US" sz="2200" dirty="0">
                <a:solidFill>
                  <a:schemeClr val="tx1"/>
                </a:solidFill>
              </a:rPr>
              <a:t>）</a:t>
            </a:r>
            <a:endParaRPr kumimoji="0" lang="en-US" altLang="zh-CN" sz="2200" dirty="0">
              <a:solidFill>
                <a:schemeClr val="tx1"/>
              </a:solidFill>
            </a:endParaRPr>
          </a:p>
          <a:p>
            <a:pPr lvl="3" eaLnBrk="1" hangingPunct="1">
              <a:lnSpc>
                <a:spcPct val="70000"/>
              </a:lnSpc>
            </a:pPr>
            <a:r>
              <a:rPr kumimoji="0" lang="zh-CN" altLang="en-US" sz="1900" dirty="0">
                <a:solidFill>
                  <a:schemeClr val="tx1"/>
                </a:solidFill>
              </a:rPr>
              <a:t>有几个星期的爬行经验的婴儿比同龄不会爬的婴儿更害怕悬崖。</a:t>
            </a:r>
          </a:p>
          <a:p>
            <a:pPr lvl="2" eaLnBrk="1" hangingPunct="1">
              <a:lnSpc>
                <a:spcPct val="70000"/>
              </a:lnSpc>
            </a:pPr>
            <a:r>
              <a:rPr kumimoji="0" lang="zh-CN" altLang="en-US" sz="1700" dirty="0">
                <a:solidFill>
                  <a:schemeClr val="tx1"/>
                </a:solidFill>
              </a:rPr>
              <a:t>桌子旋转</a:t>
            </a:r>
            <a:r>
              <a:rPr kumimoji="0" lang="en-US" altLang="zh-CN" sz="1700" dirty="0">
                <a:solidFill>
                  <a:schemeClr val="tx1"/>
                </a:solidFill>
              </a:rPr>
              <a:t>/</a:t>
            </a:r>
            <a:r>
              <a:rPr kumimoji="0" lang="zh-CN" altLang="en-US" sz="1700" dirty="0">
                <a:solidFill>
                  <a:schemeClr val="tx1"/>
                </a:solidFill>
              </a:rPr>
              <a:t>婴儿旋转</a:t>
            </a:r>
          </a:p>
          <a:p>
            <a:pPr lvl="3" eaLnBrk="1" hangingPunct="1">
              <a:lnSpc>
                <a:spcPct val="70000"/>
              </a:lnSpc>
            </a:pPr>
            <a:r>
              <a:rPr kumimoji="0" lang="zh-CN" altLang="en-US" sz="1500" dirty="0">
                <a:solidFill>
                  <a:schemeClr val="tx1"/>
                </a:solidFill>
              </a:rPr>
              <a:t>旋转桌子时，会爬和不会爬的婴儿都能够追踪容器</a:t>
            </a:r>
          </a:p>
          <a:p>
            <a:pPr lvl="3" eaLnBrk="1" hangingPunct="1">
              <a:lnSpc>
                <a:spcPct val="70000"/>
              </a:lnSpc>
            </a:pPr>
            <a:r>
              <a:rPr kumimoji="0" lang="zh-CN" altLang="en-US" sz="1500" dirty="0">
                <a:solidFill>
                  <a:schemeClr val="tx1"/>
                </a:solidFill>
              </a:rPr>
              <a:t>会爬的婴儿在后一种情景下表现更好</a:t>
            </a:r>
          </a:p>
          <a:p>
            <a:pPr lvl="3" eaLnBrk="1" hangingPunct="1">
              <a:lnSpc>
                <a:spcPct val="70000"/>
              </a:lnSpc>
            </a:pPr>
            <a:r>
              <a:rPr kumimoji="0" lang="zh-CN" altLang="en-US" sz="1500" dirty="0">
                <a:solidFill>
                  <a:schemeClr val="tx1"/>
                </a:solidFill>
              </a:rPr>
              <a:t>更会利用空间标志（杯子的颜色）确定自己与外界环境的关系。</a:t>
            </a:r>
          </a:p>
        </p:txBody>
      </p:sp>
      <p:sp>
        <p:nvSpPr>
          <p:cNvPr id="53250" name="灯片编号占位符 5">
            <a:extLst>
              <a:ext uri="{FF2B5EF4-FFF2-40B4-BE49-F238E27FC236}">
                <a16:creationId xmlns:a16="http://schemas.microsoft.com/office/drawing/2014/main" id="{474BACE9-F4C6-2949-9418-878EFCB5E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336C3BA-63C7-204F-BAD9-BD9A29785F63}" type="slidenum">
              <a:rPr kumimoji="0" lang="en-US" altLang="zh-CN" sz="1200">
                <a:solidFill>
                  <a:srgbClr val="898989"/>
                </a:solidFill>
                <a:latin typeface="Verdana" panose="020B0604030504040204" pitchFamily="34" charset="0"/>
              </a:rPr>
              <a:pPr>
                <a:spcBef>
                  <a:spcPct val="0"/>
                </a:spcBef>
                <a:buFontTx/>
                <a:buNone/>
              </a:pPr>
              <a:t>31</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灯片编号占位符 3">
            <a:extLst>
              <a:ext uri="{FF2B5EF4-FFF2-40B4-BE49-F238E27FC236}">
                <a16:creationId xmlns:a16="http://schemas.microsoft.com/office/drawing/2014/main" id="{68BC6761-C9F5-434D-8249-AA5D301A62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B6F1E90-6469-9147-B2C4-0475EB06AE4D}" type="slidenum">
              <a:rPr kumimoji="0" lang="en-US" altLang="zh-CN" sz="1200">
                <a:solidFill>
                  <a:srgbClr val="898989"/>
                </a:solidFill>
                <a:latin typeface="Verdana" panose="020B0604030504040204" pitchFamily="34" charset="0"/>
              </a:rPr>
              <a:pPr>
                <a:spcBef>
                  <a:spcPct val="0"/>
                </a:spcBef>
                <a:buFontTx/>
                <a:buNone/>
              </a:pPr>
              <a:t>32</a:t>
            </a:fld>
            <a:endParaRPr kumimoji="0" lang="en-US" altLang="zh-CN" sz="1200">
              <a:solidFill>
                <a:srgbClr val="898989"/>
              </a:solidFill>
              <a:latin typeface="Verdana" panose="020B0604030504040204" pitchFamily="34" charset="0"/>
            </a:endParaRPr>
          </a:p>
        </p:txBody>
      </p:sp>
      <p:grpSp>
        <p:nvGrpSpPr>
          <p:cNvPr id="2" name="Group 2">
            <a:extLst>
              <a:ext uri="{FF2B5EF4-FFF2-40B4-BE49-F238E27FC236}">
                <a16:creationId xmlns:a16="http://schemas.microsoft.com/office/drawing/2014/main" id="{FC64A525-5D66-C14C-9CFD-4D59AEC01173}"/>
              </a:ext>
            </a:extLst>
          </p:cNvPr>
          <p:cNvGrpSpPr>
            <a:grpSpLocks/>
          </p:cNvGrpSpPr>
          <p:nvPr/>
        </p:nvGrpSpPr>
        <p:grpSpPr bwMode="auto">
          <a:xfrm>
            <a:off x="900113" y="1989138"/>
            <a:ext cx="3313112" cy="4176712"/>
            <a:chOff x="1065" y="1253"/>
            <a:chExt cx="2087" cy="2631"/>
          </a:xfrm>
        </p:grpSpPr>
        <p:sp>
          <p:nvSpPr>
            <p:cNvPr id="21511" name="AutoShape 3">
              <a:extLst>
                <a:ext uri="{FF2B5EF4-FFF2-40B4-BE49-F238E27FC236}">
                  <a16:creationId xmlns:a16="http://schemas.microsoft.com/office/drawing/2014/main" id="{E81D8E99-21EC-F946-AA00-8A2B6E5135C4}"/>
                </a:ext>
              </a:extLst>
            </p:cNvPr>
            <p:cNvSpPr>
              <a:spLocks noChangeArrowheads="1"/>
            </p:cNvSpPr>
            <p:nvPr/>
          </p:nvSpPr>
          <p:spPr bwMode="auto">
            <a:xfrm>
              <a:off x="2109" y="1253"/>
              <a:ext cx="1043" cy="953"/>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defRPr/>
              </a:pPr>
              <a:endParaRPr lang="zh-CN" altLang="en-US">
                <a:solidFill>
                  <a:schemeClr val="bg1">
                    <a:lumMod val="65000"/>
                  </a:schemeClr>
                </a:solidFill>
                <a:latin typeface="Verdana" charset="0"/>
                <a:ea typeface="宋体" charset="0"/>
                <a:cs typeface="宋体" charset="0"/>
              </a:endParaRPr>
            </a:p>
          </p:txBody>
        </p:sp>
        <p:sp>
          <p:nvSpPr>
            <p:cNvPr id="21512" name="AutoShape 4">
              <a:extLst>
                <a:ext uri="{FF2B5EF4-FFF2-40B4-BE49-F238E27FC236}">
                  <a16:creationId xmlns:a16="http://schemas.microsoft.com/office/drawing/2014/main" id="{BF8E9C98-8FC3-5041-9788-D164C7DEF8BC}"/>
                </a:ext>
              </a:extLst>
            </p:cNvPr>
            <p:cNvSpPr>
              <a:spLocks noChangeArrowheads="1"/>
            </p:cNvSpPr>
            <p:nvPr/>
          </p:nvSpPr>
          <p:spPr bwMode="auto">
            <a:xfrm>
              <a:off x="1065" y="2704"/>
              <a:ext cx="545" cy="589"/>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defRPr/>
              </a:pPr>
              <a:endParaRPr lang="zh-CN" altLang="en-US">
                <a:solidFill>
                  <a:schemeClr val="bg1">
                    <a:lumMod val="65000"/>
                  </a:schemeClr>
                </a:solidFill>
                <a:latin typeface="Verdana" charset="0"/>
                <a:ea typeface="宋体" charset="0"/>
                <a:cs typeface="宋体" charset="0"/>
              </a:endParaRPr>
            </a:p>
          </p:txBody>
        </p:sp>
        <p:sp>
          <p:nvSpPr>
            <p:cNvPr id="22537" name="AutoShape 5">
              <a:extLst>
                <a:ext uri="{FF2B5EF4-FFF2-40B4-BE49-F238E27FC236}">
                  <a16:creationId xmlns:a16="http://schemas.microsoft.com/office/drawing/2014/main" id="{5F71C834-B73F-664B-9715-CDD0180D7FDC}"/>
                </a:ext>
              </a:extLst>
            </p:cNvPr>
            <p:cNvSpPr>
              <a:spLocks noChangeArrowheads="1"/>
            </p:cNvSpPr>
            <p:nvPr/>
          </p:nvSpPr>
          <p:spPr bwMode="auto">
            <a:xfrm rot="10800000">
              <a:off x="2335" y="3385"/>
              <a:ext cx="499" cy="499"/>
            </a:xfrm>
            <a:prstGeom prst="smileyFace">
              <a:avLst>
                <a:gd name="adj" fmla="val 4653"/>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eaLnBrk="1" hangingPunct="1">
                <a:defRPr/>
              </a:pPr>
              <a:endParaRPr lang="zh-CN" altLang="en-US">
                <a:solidFill>
                  <a:schemeClr val="bg1">
                    <a:lumMod val="65000"/>
                  </a:schemeClr>
                </a:solidFill>
              </a:endParaRPr>
            </a:p>
          </p:txBody>
        </p:sp>
      </p:grpSp>
      <p:sp>
        <p:nvSpPr>
          <p:cNvPr id="44038" name="Text Box 6">
            <a:extLst>
              <a:ext uri="{FF2B5EF4-FFF2-40B4-BE49-F238E27FC236}">
                <a16:creationId xmlns:a16="http://schemas.microsoft.com/office/drawing/2014/main" id="{833FBC3D-D20E-BE4D-B304-D95ECCD1D03F}"/>
              </a:ext>
            </a:extLst>
          </p:cNvPr>
          <p:cNvSpPr txBox="1">
            <a:spLocks noChangeArrowheads="1"/>
          </p:cNvSpPr>
          <p:nvPr/>
        </p:nvSpPr>
        <p:spPr bwMode="auto">
          <a:xfrm>
            <a:off x="4554519" y="2999581"/>
            <a:ext cx="3241675" cy="2586038"/>
          </a:xfrm>
          <a:prstGeom prst="rect">
            <a:avLst/>
          </a:prstGeom>
          <a:solidFill>
            <a:schemeClr val="bg1">
              <a:lumMod val="65000"/>
            </a:schemeClr>
          </a:solidFill>
          <a:ln>
            <a:noFill/>
          </a:ln>
        </p:spPr>
        <p:txBody>
          <a:bodyPr>
            <a:spAutoFit/>
          </a:bodyPr>
          <a:lstStyle>
            <a:lvl1pPr eaLnBrk="0" hangingPunct="0">
              <a:defRPr>
                <a:solidFill>
                  <a:schemeClr val="tx1"/>
                </a:solidFill>
                <a:latin typeface="Verdana" charset="0"/>
                <a:ea typeface="宋体" charset="0"/>
                <a:cs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defRPr/>
            </a:pPr>
            <a:r>
              <a:rPr lang="zh-CN" altLang="en-US" b="1" dirty="0">
                <a:latin typeface="Tahoma" charset="0"/>
              </a:rPr>
              <a:t>（</a:t>
            </a:r>
            <a:r>
              <a:rPr lang="en-US" altLang="zh-CN" b="1" dirty="0">
                <a:latin typeface="Tahoma" charset="0"/>
              </a:rPr>
              <a:t>1</a:t>
            </a:r>
            <a:r>
              <a:rPr lang="zh-CN" altLang="en-US" b="1" dirty="0">
                <a:latin typeface="Tahoma" charset="0"/>
              </a:rPr>
              <a:t>）两个分组：</a:t>
            </a:r>
            <a:endParaRPr lang="en-US" altLang="zh-CN" b="1" dirty="0">
              <a:latin typeface="Tahoma" charset="0"/>
            </a:endParaRPr>
          </a:p>
          <a:p>
            <a:pPr eaLnBrk="1" hangingPunct="1">
              <a:defRPr/>
            </a:pPr>
            <a:r>
              <a:rPr lang="en-US" altLang="zh-CN" b="1" dirty="0">
                <a:latin typeface="Tahoma" charset="0"/>
              </a:rPr>
              <a:t>         </a:t>
            </a:r>
            <a:r>
              <a:rPr lang="zh-CN" altLang="en-US" b="1" dirty="0">
                <a:latin typeface="Tahoma" charset="0"/>
              </a:rPr>
              <a:t>分别看大立方体（</a:t>
            </a:r>
            <a:r>
              <a:rPr lang="en-US" altLang="zh-CN" b="1" dirty="0">
                <a:latin typeface="Tahoma" charset="0"/>
              </a:rPr>
              <a:t>10.2cm</a:t>
            </a:r>
            <a:r>
              <a:rPr lang="zh-CN" altLang="en-US" b="1" dirty="0">
                <a:latin typeface="Tahoma" charset="0"/>
              </a:rPr>
              <a:t>）和小立方体（</a:t>
            </a:r>
            <a:r>
              <a:rPr lang="en-US" altLang="zh-CN" b="1" dirty="0">
                <a:latin typeface="Tahoma" charset="0"/>
              </a:rPr>
              <a:t>5.1cm</a:t>
            </a:r>
            <a:r>
              <a:rPr lang="zh-CN" altLang="en-US" b="1" dirty="0">
                <a:latin typeface="Tahoma" charset="0"/>
              </a:rPr>
              <a:t>），每个立方体在六个距离分别出现。</a:t>
            </a:r>
            <a:endParaRPr lang="en-US" altLang="zh-CN" b="1" dirty="0">
              <a:latin typeface="Tahoma" charset="0"/>
            </a:endParaRPr>
          </a:p>
          <a:p>
            <a:pPr eaLnBrk="1" hangingPunct="1">
              <a:defRPr/>
            </a:pPr>
            <a:r>
              <a:rPr lang="zh-CN" altLang="en-US" b="1" dirty="0">
                <a:solidFill>
                  <a:srgbClr val="FF0000"/>
                </a:solidFill>
                <a:highlight>
                  <a:srgbClr val="FFFF00"/>
                </a:highlight>
                <a:latin typeface="Tahoma" charset="0"/>
              </a:rPr>
              <a:t>（</a:t>
            </a:r>
            <a:r>
              <a:rPr lang="en-US" altLang="zh-CN" b="1" dirty="0">
                <a:solidFill>
                  <a:srgbClr val="FF0000"/>
                </a:solidFill>
                <a:highlight>
                  <a:srgbClr val="FFFF00"/>
                </a:highlight>
                <a:latin typeface="Tahoma" charset="0"/>
              </a:rPr>
              <a:t>2</a:t>
            </a:r>
            <a:r>
              <a:rPr lang="zh-CN" altLang="en-US" b="1" dirty="0">
                <a:solidFill>
                  <a:srgbClr val="FF0000"/>
                </a:solidFill>
                <a:highlight>
                  <a:srgbClr val="FFFF00"/>
                </a:highlight>
                <a:latin typeface="Tahoma" charset="0"/>
              </a:rPr>
              <a:t>）当两个立方体放在一起，距离分别为</a:t>
            </a:r>
            <a:r>
              <a:rPr lang="en-US" altLang="zh-CN" b="1" dirty="0">
                <a:solidFill>
                  <a:srgbClr val="FF0000"/>
                </a:solidFill>
                <a:highlight>
                  <a:srgbClr val="FFFF00"/>
                </a:highlight>
                <a:latin typeface="Tahoma" charset="0"/>
              </a:rPr>
              <a:t>30.5cm</a:t>
            </a:r>
            <a:r>
              <a:rPr lang="zh-CN" altLang="en-US" b="1" dirty="0">
                <a:solidFill>
                  <a:srgbClr val="FF0000"/>
                </a:solidFill>
                <a:highlight>
                  <a:srgbClr val="FFFF00"/>
                </a:highlight>
                <a:latin typeface="Tahoma" charset="0"/>
              </a:rPr>
              <a:t>和</a:t>
            </a:r>
            <a:r>
              <a:rPr lang="en-US" altLang="zh-CN" b="1" dirty="0">
                <a:solidFill>
                  <a:srgbClr val="FF0000"/>
                </a:solidFill>
                <a:highlight>
                  <a:srgbClr val="FFFF00"/>
                </a:highlight>
                <a:latin typeface="Tahoma" charset="0"/>
              </a:rPr>
              <a:t>61cm</a:t>
            </a:r>
            <a:r>
              <a:rPr lang="zh-CN" altLang="en-US" b="1" dirty="0">
                <a:solidFill>
                  <a:srgbClr val="FF0000"/>
                </a:solidFill>
                <a:highlight>
                  <a:srgbClr val="FFFF00"/>
                </a:highlight>
                <a:latin typeface="Tahoma" charset="0"/>
              </a:rPr>
              <a:t>，在视网膜上成像大小相同，婴儿会把它们区分出来吗</a:t>
            </a:r>
            <a:r>
              <a:rPr lang="zh-CN" altLang="en-US" b="1" dirty="0">
                <a:highlight>
                  <a:srgbClr val="FFFF00"/>
                </a:highlight>
                <a:latin typeface="Tahoma" charset="0"/>
              </a:rPr>
              <a:t>？</a:t>
            </a:r>
          </a:p>
        </p:txBody>
      </p:sp>
      <p:sp>
        <p:nvSpPr>
          <p:cNvPr id="44040" name="Rectangle 8">
            <a:extLst>
              <a:ext uri="{FF2B5EF4-FFF2-40B4-BE49-F238E27FC236}">
                <a16:creationId xmlns:a16="http://schemas.microsoft.com/office/drawing/2014/main" id="{0A6DCD96-9D50-B84B-BAFA-5C67CB180284}"/>
              </a:ext>
            </a:extLst>
          </p:cNvPr>
          <p:cNvSpPr>
            <a:spLocks noChangeArrowheads="1"/>
          </p:cNvSpPr>
          <p:nvPr/>
        </p:nvSpPr>
        <p:spPr bwMode="auto">
          <a:xfrm>
            <a:off x="900113" y="333375"/>
            <a:ext cx="6551612" cy="93503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2800" b="1">
                <a:latin typeface="Tahoma" panose="020B0604030504040204" pitchFamily="34" charset="0"/>
              </a:rPr>
              <a:t>新生儿具有大小恒常性吗？</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灯片编号占位符 3">
            <a:extLst>
              <a:ext uri="{FF2B5EF4-FFF2-40B4-BE49-F238E27FC236}">
                <a16:creationId xmlns:a16="http://schemas.microsoft.com/office/drawing/2014/main" id="{38B2B876-E20D-7340-A203-30E8478853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0315221-E0FA-4948-BA97-127D7C4335C7}" type="slidenum">
              <a:rPr kumimoji="0" lang="en-US" altLang="zh-CN" sz="1200">
                <a:solidFill>
                  <a:srgbClr val="898989"/>
                </a:solidFill>
                <a:latin typeface="Verdana" panose="020B0604030504040204" pitchFamily="34" charset="0"/>
              </a:rPr>
              <a:pPr>
                <a:spcBef>
                  <a:spcPct val="0"/>
                </a:spcBef>
                <a:buFontTx/>
                <a:buNone/>
              </a:pPr>
              <a:t>33</a:t>
            </a:fld>
            <a:endParaRPr kumimoji="0" lang="en-US" altLang="zh-CN" sz="1200">
              <a:solidFill>
                <a:srgbClr val="898989"/>
              </a:solidFill>
              <a:latin typeface="Verdana" panose="020B0604030504040204" pitchFamily="34" charset="0"/>
            </a:endParaRPr>
          </a:p>
        </p:txBody>
      </p:sp>
      <p:grpSp>
        <p:nvGrpSpPr>
          <p:cNvPr id="2" name="Group 2">
            <a:extLst>
              <a:ext uri="{FF2B5EF4-FFF2-40B4-BE49-F238E27FC236}">
                <a16:creationId xmlns:a16="http://schemas.microsoft.com/office/drawing/2014/main" id="{E72913B3-FBAD-344F-9049-27704B0492CD}"/>
              </a:ext>
            </a:extLst>
          </p:cNvPr>
          <p:cNvGrpSpPr>
            <a:grpSpLocks/>
          </p:cNvGrpSpPr>
          <p:nvPr/>
        </p:nvGrpSpPr>
        <p:grpSpPr bwMode="auto">
          <a:xfrm>
            <a:off x="900113" y="1989138"/>
            <a:ext cx="3313112" cy="4176712"/>
            <a:chOff x="1065" y="1253"/>
            <a:chExt cx="2087" cy="2631"/>
          </a:xfrm>
        </p:grpSpPr>
        <p:sp>
          <p:nvSpPr>
            <p:cNvPr id="56326" name="AutoShape 3">
              <a:extLst>
                <a:ext uri="{FF2B5EF4-FFF2-40B4-BE49-F238E27FC236}">
                  <a16:creationId xmlns:a16="http://schemas.microsoft.com/office/drawing/2014/main" id="{6E92507D-2C0E-0A40-A4CF-17D084A6840B}"/>
                </a:ext>
              </a:extLst>
            </p:cNvPr>
            <p:cNvSpPr>
              <a:spLocks noChangeArrowheads="1"/>
            </p:cNvSpPr>
            <p:nvPr/>
          </p:nvSpPr>
          <p:spPr bwMode="auto">
            <a:xfrm>
              <a:off x="2109" y="1253"/>
              <a:ext cx="1043" cy="953"/>
            </a:xfrm>
            <a:prstGeom prst="cube">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kumimoji="0" lang="zh-CN" altLang="en-US" sz="1800">
                <a:latin typeface="Verdana" panose="020B0604030504040204" pitchFamily="34" charset="0"/>
              </a:endParaRPr>
            </a:p>
          </p:txBody>
        </p:sp>
        <p:sp>
          <p:nvSpPr>
            <p:cNvPr id="56327" name="AutoShape 4">
              <a:extLst>
                <a:ext uri="{FF2B5EF4-FFF2-40B4-BE49-F238E27FC236}">
                  <a16:creationId xmlns:a16="http://schemas.microsoft.com/office/drawing/2014/main" id="{E1F17A22-C074-434F-92B9-E0321E049F30}"/>
                </a:ext>
              </a:extLst>
            </p:cNvPr>
            <p:cNvSpPr>
              <a:spLocks noChangeArrowheads="1"/>
            </p:cNvSpPr>
            <p:nvPr/>
          </p:nvSpPr>
          <p:spPr bwMode="auto">
            <a:xfrm>
              <a:off x="1065" y="2704"/>
              <a:ext cx="545" cy="589"/>
            </a:xfrm>
            <a:prstGeom prst="cube">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kumimoji="0" lang="zh-CN" altLang="en-US" sz="1800">
                <a:latin typeface="Verdana" panose="020B0604030504040204" pitchFamily="34" charset="0"/>
              </a:endParaRPr>
            </a:p>
          </p:txBody>
        </p:sp>
        <p:sp>
          <p:nvSpPr>
            <p:cNvPr id="56328" name="AutoShape 5">
              <a:extLst>
                <a:ext uri="{FF2B5EF4-FFF2-40B4-BE49-F238E27FC236}">
                  <a16:creationId xmlns:a16="http://schemas.microsoft.com/office/drawing/2014/main" id="{549CE039-2630-A341-B09C-A286566296D3}"/>
                </a:ext>
              </a:extLst>
            </p:cNvPr>
            <p:cNvSpPr>
              <a:spLocks noChangeArrowheads="1"/>
            </p:cNvSpPr>
            <p:nvPr/>
          </p:nvSpPr>
          <p:spPr bwMode="auto">
            <a:xfrm rot="10800000">
              <a:off x="2335" y="3430"/>
              <a:ext cx="499" cy="454"/>
            </a:xfrm>
            <a:prstGeom prst="smileyFace">
              <a:avLst>
                <a:gd name="adj" fmla="val 4653"/>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endParaRPr lang="zh-CN" altLang="en-US"/>
            </a:p>
          </p:txBody>
        </p:sp>
      </p:grpSp>
      <p:sp>
        <p:nvSpPr>
          <p:cNvPr id="44038" name="Text Box 6">
            <a:extLst>
              <a:ext uri="{FF2B5EF4-FFF2-40B4-BE49-F238E27FC236}">
                <a16:creationId xmlns:a16="http://schemas.microsoft.com/office/drawing/2014/main" id="{4D172598-0396-0C47-A4EE-827131B96B62}"/>
              </a:ext>
            </a:extLst>
          </p:cNvPr>
          <p:cNvSpPr txBox="1">
            <a:spLocks noChangeArrowheads="1"/>
          </p:cNvSpPr>
          <p:nvPr/>
        </p:nvSpPr>
        <p:spPr bwMode="auto">
          <a:xfrm>
            <a:off x="5580063" y="1412875"/>
            <a:ext cx="3241675" cy="2586038"/>
          </a:xfrm>
          <a:prstGeom prst="rect">
            <a:avLst/>
          </a:prstGeom>
          <a:solidFill>
            <a:schemeClr val="bg1">
              <a:lumMod val="65000"/>
            </a:schemeClr>
          </a:solidFill>
          <a:ln>
            <a:noFill/>
          </a:ln>
        </p:spPr>
        <p:txBody>
          <a:bodyPr>
            <a:spAutoFit/>
          </a:bodyPr>
          <a:lstStyle>
            <a:lvl1pPr eaLnBrk="0" hangingPunct="0">
              <a:defRPr>
                <a:solidFill>
                  <a:schemeClr val="tx1"/>
                </a:solidFill>
                <a:latin typeface="Verdana" charset="0"/>
                <a:ea typeface="宋体" charset="0"/>
                <a:cs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defRPr/>
            </a:pPr>
            <a:r>
              <a:rPr lang="zh-CN" altLang="en-US" b="1" dirty="0">
                <a:latin typeface="Tahoma" charset="0"/>
              </a:rPr>
              <a:t>（</a:t>
            </a:r>
            <a:r>
              <a:rPr lang="en-US" altLang="zh-CN" b="1" dirty="0">
                <a:latin typeface="Tahoma" charset="0"/>
              </a:rPr>
              <a:t>1</a:t>
            </a:r>
            <a:r>
              <a:rPr lang="zh-CN" altLang="en-US" b="1" dirty="0">
                <a:latin typeface="Tahoma" charset="0"/>
              </a:rPr>
              <a:t>）两个分组：</a:t>
            </a:r>
            <a:endParaRPr lang="en-US" altLang="zh-CN" b="1" dirty="0">
              <a:latin typeface="Tahoma" charset="0"/>
            </a:endParaRPr>
          </a:p>
          <a:p>
            <a:pPr eaLnBrk="1" hangingPunct="1">
              <a:defRPr/>
            </a:pPr>
            <a:r>
              <a:rPr lang="en-US" altLang="zh-CN" b="1" dirty="0">
                <a:latin typeface="Tahoma" charset="0"/>
              </a:rPr>
              <a:t>         </a:t>
            </a:r>
            <a:r>
              <a:rPr lang="zh-CN" altLang="en-US" b="1" dirty="0">
                <a:latin typeface="Tahoma" charset="0"/>
              </a:rPr>
              <a:t>分别看大立方体（</a:t>
            </a:r>
            <a:r>
              <a:rPr lang="en-US" altLang="zh-CN" b="1" dirty="0">
                <a:latin typeface="Tahoma" charset="0"/>
              </a:rPr>
              <a:t>10.2cm</a:t>
            </a:r>
            <a:r>
              <a:rPr lang="zh-CN" altLang="en-US" b="1" dirty="0">
                <a:latin typeface="Tahoma" charset="0"/>
              </a:rPr>
              <a:t>）和小立方体（</a:t>
            </a:r>
            <a:r>
              <a:rPr lang="en-US" altLang="zh-CN" b="1" dirty="0">
                <a:latin typeface="Tahoma" charset="0"/>
              </a:rPr>
              <a:t>5.1cm</a:t>
            </a:r>
            <a:r>
              <a:rPr lang="zh-CN" altLang="en-US" b="1" dirty="0">
                <a:latin typeface="Tahoma" charset="0"/>
              </a:rPr>
              <a:t>），每个立方体在六个距离分别出现。</a:t>
            </a:r>
            <a:endParaRPr lang="en-US" altLang="zh-CN" b="1" dirty="0">
              <a:latin typeface="Tahoma" charset="0"/>
            </a:endParaRPr>
          </a:p>
          <a:p>
            <a:pPr eaLnBrk="1" hangingPunct="1">
              <a:defRPr/>
            </a:pPr>
            <a:r>
              <a:rPr lang="zh-CN" altLang="en-US" b="1" dirty="0">
                <a:solidFill>
                  <a:srgbClr val="FF0000"/>
                </a:solidFill>
                <a:highlight>
                  <a:srgbClr val="FFFF00"/>
                </a:highlight>
                <a:latin typeface="Tahoma" charset="0"/>
              </a:rPr>
              <a:t>（</a:t>
            </a:r>
            <a:r>
              <a:rPr lang="en-US" altLang="zh-CN" b="1" dirty="0">
                <a:solidFill>
                  <a:srgbClr val="FF0000"/>
                </a:solidFill>
                <a:highlight>
                  <a:srgbClr val="FFFF00"/>
                </a:highlight>
                <a:latin typeface="Tahoma" charset="0"/>
              </a:rPr>
              <a:t>2</a:t>
            </a:r>
            <a:r>
              <a:rPr lang="zh-CN" altLang="en-US" b="1" dirty="0">
                <a:solidFill>
                  <a:srgbClr val="FF0000"/>
                </a:solidFill>
                <a:highlight>
                  <a:srgbClr val="FFFF00"/>
                </a:highlight>
                <a:latin typeface="Tahoma" charset="0"/>
              </a:rPr>
              <a:t>）当两个立方体放在一起，距离分别为</a:t>
            </a:r>
            <a:r>
              <a:rPr lang="en-US" altLang="zh-CN" b="1" dirty="0">
                <a:solidFill>
                  <a:srgbClr val="FF0000"/>
                </a:solidFill>
                <a:highlight>
                  <a:srgbClr val="FFFF00"/>
                </a:highlight>
                <a:latin typeface="Tahoma" charset="0"/>
              </a:rPr>
              <a:t>30.5cm</a:t>
            </a:r>
            <a:r>
              <a:rPr lang="zh-CN" altLang="en-US" b="1" dirty="0">
                <a:solidFill>
                  <a:srgbClr val="FF0000"/>
                </a:solidFill>
                <a:highlight>
                  <a:srgbClr val="FFFF00"/>
                </a:highlight>
                <a:latin typeface="Tahoma" charset="0"/>
              </a:rPr>
              <a:t>和</a:t>
            </a:r>
            <a:r>
              <a:rPr lang="en-US" altLang="zh-CN" b="1" dirty="0">
                <a:solidFill>
                  <a:srgbClr val="FF0000"/>
                </a:solidFill>
                <a:highlight>
                  <a:srgbClr val="FFFF00"/>
                </a:highlight>
                <a:latin typeface="Tahoma" charset="0"/>
              </a:rPr>
              <a:t>61cm</a:t>
            </a:r>
            <a:r>
              <a:rPr lang="zh-CN" altLang="en-US" b="1" dirty="0">
                <a:solidFill>
                  <a:srgbClr val="FF0000"/>
                </a:solidFill>
                <a:highlight>
                  <a:srgbClr val="FFFF00"/>
                </a:highlight>
                <a:latin typeface="Tahoma" charset="0"/>
              </a:rPr>
              <a:t>，在视网膜上成像大小相同，婴儿会把它们区分出来吗</a:t>
            </a:r>
            <a:r>
              <a:rPr lang="zh-CN" altLang="en-US" b="1" dirty="0">
                <a:highlight>
                  <a:srgbClr val="FFFF00"/>
                </a:highlight>
                <a:latin typeface="Tahoma" charset="0"/>
              </a:rPr>
              <a:t>？</a:t>
            </a:r>
          </a:p>
        </p:txBody>
      </p:sp>
      <p:sp>
        <p:nvSpPr>
          <p:cNvPr id="44039" name="Text Box 7">
            <a:extLst>
              <a:ext uri="{FF2B5EF4-FFF2-40B4-BE49-F238E27FC236}">
                <a16:creationId xmlns:a16="http://schemas.microsoft.com/office/drawing/2014/main" id="{B22CAA24-9996-4540-A640-B9619AB9AD1B}"/>
              </a:ext>
            </a:extLst>
          </p:cNvPr>
          <p:cNvSpPr txBox="1">
            <a:spLocks noChangeArrowheads="1"/>
          </p:cNvSpPr>
          <p:nvPr/>
        </p:nvSpPr>
        <p:spPr bwMode="auto">
          <a:xfrm>
            <a:off x="5651500" y="4221163"/>
            <a:ext cx="3168650" cy="1200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0" lang="en-US" altLang="zh-CN" sz="1800" b="1" dirty="0">
                <a:latin typeface="Tahoma" panose="020B0604030504040204" pitchFamily="34" charset="0"/>
              </a:rPr>
              <a:t>       12</a:t>
            </a:r>
            <a:r>
              <a:rPr kumimoji="0" lang="zh-CN" altLang="en-US" sz="1800" b="1" dirty="0">
                <a:latin typeface="Tahoma" panose="020B0604030504040204" pitchFamily="34" charset="0"/>
              </a:rPr>
              <a:t>个刚出生</a:t>
            </a:r>
            <a:r>
              <a:rPr kumimoji="0" lang="en-US" altLang="zh-CN" sz="1800" b="1" dirty="0">
                <a:latin typeface="Tahoma" panose="020B0604030504040204" pitchFamily="34" charset="0"/>
              </a:rPr>
              <a:t>2</a:t>
            </a:r>
            <a:r>
              <a:rPr kumimoji="0" lang="zh-CN" altLang="en-US" sz="1800" b="1" dirty="0">
                <a:latin typeface="Tahoma" panose="020B0604030504040204" pitchFamily="34" charset="0"/>
              </a:rPr>
              <a:t>天的新生儿中有</a:t>
            </a:r>
            <a:r>
              <a:rPr kumimoji="0" lang="en-US" altLang="zh-CN" sz="1800" b="1" dirty="0">
                <a:latin typeface="Tahoma" panose="020B0604030504040204" pitchFamily="34" charset="0"/>
              </a:rPr>
              <a:t>11</a:t>
            </a:r>
            <a:r>
              <a:rPr kumimoji="0" lang="zh-CN" altLang="en-US" sz="1800" b="1" dirty="0">
                <a:latin typeface="Tahoma" panose="020B0604030504040204" pitchFamily="34" charset="0"/>
              </a:rPr>
              <a:t>个做到了这一点，他们有</a:t>
            </a:r>
            <a:r>
              <a:rPr kumimoji="0" lang="en-US" altLang="zh-CN" sz="1800" b="1" dirty="0">
                <a:latin typeface="Tahoma" panose="020B0604030504040204" pitchFamily="34" charset="0"/>
              </a:rPr>
              <a:t>83%</a:t>
            </a:r>
            <a:r>
              <a:rPr kumimoji="0" lang="zh-CN" altLang="en-US" sz="1800" b="1" dirty="0">
                <a:latin typeface="Tahoma" panose="020B0604030504040204" pitchFamily="34" charset="0"/>
              </a:rPr>
              <a:t>的时间注视着自己没有见过的那个立方体。</a:t>
            </a:r>
          </a:p>
        </p:txBody>
      </p:sp>
      <p:sp>
        <p:nvSpPr>
          <p:cNvPr id="44040" name="Rectangle 8">
            <a:extLst>
              <a:ext uri="{FF2B5EF4-FFF2-40B4-BE49-F238E27FC236}">
                <a16:creationId xmlns:a16="http://schemas.microsoft.com/office/drawing/2014/main" id="{3033355C-A601-5348-A5DC-6604C19835A7}"/>
              </a:ext>
            </a:extLst>
          </p:cNvPr>
          <p:cNvSpPr>
            <a:spLocks noChangeArrowheads="1"/>
          </p:cNvSpPr>
          <p:nvPr/>
        </p:nvSpPr>
        <p:spPr bwMode="auto">
          <a:xfrm>
            <a:off x="900113" y="333375"/>
            <a:ext cx="6551612" cy="93503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2800" b="1">
                <a:latin typeface="Tahoma" panose="020B0604030504040204" pitchFamily="34" charset="0"/>
              </a:rPr>
              <a:t>新生儿具有大小恒常性吗？</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BA449E06-4B84-A343-8EF8-D7B64C9D28B8}"/>
              </a:ext>
            </a:extLst>
          </p:cNvPr>
          <p:cNvSpPr>
            <a:spLocks noGrp="1"/>
          </p:cNvSpPr>
          <p:nvPr>
            <p:ph type="title"/>
          </p:nvPr>
        </p:nvSpPr>
        <p:spPr/>
        <p:txBody>
          <a:bodyPr/>
          <a:lstStyle/>
          <a:p>
            <a:pPr eaLnBrk="1" hangingPunct="1"/>
            <a:r>
              <a:rPr kumimoji="0" lang="zh-CN" altLang="en-US"/>
              <a:t>四、婴儿的视知觉</a:t>
            </a:r>
          </a:p>
        </p:txBody>
      </p:sp>
      <p:sp>
        <p:nvSpPr>
          <p:cNvPr id="58369" name="Rectangle 3">
            <a:extLst>
              <a:ext uri="{FF2B5EF4-FFF2-40B4-BE49-F238E27FC236}">
                <a16:creationId xmlns:a16="http://schemas.microsoft.com/office/drawing/2014/main" id="{1D414012-AFC5-204E-9E0F-426DA07C6CD1}"/>
              </a:ext>
            </a:extLst>
          </p:cNvPr>
          <p:cNvSpPr>
            <a:spLocks noGrp="1"/>
          </p:cNvSpPr>
          <p:nvPr>
            <p:ph idx="1"/>
          </p:nvPr>
        </p:nvSpPr>
        <p:spPr/>
        <p:txBody>
          <a:bodyPr>
            <a:normAutofit fontScale="70000" lnSpcReduction="20000"/>
          </a:bodyPr>
          <a:lstStyle/>
          <a:p>
            <a:pPr eaLnBrk="1" hangingPunct="1">
              <a:lnSpc>
                <a:spcPct val="70000"/>
              </a:lnSpc>
            </a:pPr>
            <a:r>
              <a:rPr kumimoji="0" lang="en-US" altLang="zh-CN" sz="2200" dirty="0"/>
              <a:t>2</a:t>
            </a:r>
            <a:r>
              <a:rPr kumimoji="0" lang="zh-CN" altLang="en-US" sz="2200" dirty="0"/>
              <a:t>，三维空间知觉</a:t>
            </a:r>
          </a:p>
          <a:p>
            <a:pPr lvl="1" eaLnBrk="1" hangingPunct="1">
              <a:lnSpc>
                <a:spcPct val="70000"/>
              </a:lnSpc>
            </a:pPr>
            <a:r>
              <a:rPr kumimoji="0" lang="zh-CN" altLang="en-US" sz="1900" dirty="0">
                <a:solidFill>
                  <a:srgbClr val="A6A6A6"/>
                </a:solidFill>
              </a:rPr>
              <a:t>大小恒常性</a:t>
            </a:r>
          </a:p>
          <a:p>
            <a:pPr lvl="2" eaLnBrk="1" hangingPunct="1">
              <a:lnSpc>
                <a:spcPct val="70000"/>
              </a:lnSpc>
            </a:pPr>
            <a:r>
              <a:rPr kumimoji="0" lang="zh-CN" altLang="en-US" sz="1700" dirty="0">
                <a:solidFill>
                  <a:srgbClr val="A6A6A6"/>
                </a:solidFill>
              </a:rPr>
              <a:t>新生儿对此已经具有一些概念</a:t>
            </a:r>
            <a:endParaRPr kumimoji="0" lang="en-US" altLang="zh-CN" sz="1700" dirty="0">
              <a:solidFill>
                <a:srgbClr val="A6A6A6"/>
              </a:solidFill>
            </a:endParaRPr>
          </a:p>
          <a:p>
            <a:pPr lvl="2" eaLnBrk="1" hangingPunct="1">
              <a:lnSpc>
                <a:spcPct val="70000"/>
              </a:lnSpc>
            </a:pPr>
            <a:r>
              <a:rPr kumimoji="0" lang="en-US" altLang="zh-CN" sz="1700" dirty="0">
                <a:solidFill>
                  <a:srgbClr val="A6A6A6"/>
                </a:solidFill>
              </a:rPr>
              <a:t>3-5</a:t>
            </a:r>
            <a:r>
              <a:rPr kumimoji="0" lang="zh-CN" altLang="en-US" sz="1700" dirty="0">
                <a:solidFill>
                  <a:srgbClr val="A6A6A6"/>
                </a:solidFill>
              </a:rPr>
              <a:t>个月，双眼视觉（立体视觉）有了较好的发展后才开始具有</a:t>
            </a:r>
          </a:p>
          <a:p>
            <a:pPr lvl="1" eaLnBrk="1" hangingPunct="1">
              <a:lnSpc>
                <a:spcPct val="70000"/>
              </a:lnSpc>
            </a:pPr>
            <a:r>
              <a:rPr kumimoji="0" lang="zh-CN" altLang="en-US" sz="1900" dirty="0"/>
              <a:t>使用图示线索的能力</a:t>
            </a:r>
          </a:p>
          <a:p>
            <a:pPr lvl="2" eaLnBrk="1" hangingPunct="1">
              <a:lnSpc>
                <a:spcPct val="70000"/>
              </a:lnSpc>
            </a:pPr>
            <a:r>
              <a:rPr kumimoji="0" lang="en-US" altLang="zh-CN" sz="1800" dirty="0"/>
              <a:t>6~7</a:t>
            </a:r>
            <a:r>
              <a:rPr kumimoji="0" lang="zh-CN" altLang="en-US" sz="1800" dirty="0"/>
              <a:t>个月具有</a:t>
            </a:r>
          </a:p>
          <a:p>
            <a:pPr lvl="1" eaLnBrk="1" hangingPunct="1">
              <a:lnSpc>
                <a:spcPct val="70000"/>
              </a:lnSpc>
            </a:pPr>
            <a:r>
              <a:rPr kumimoji="0" lang="zh-CN" altLang="en-US" sz="1900" dirty="0">
                <a:solidFill>
                  <a:schemeClr val="tx1"/>
                </a:solidFill>
              </a:rPr>
              <a:t>深度知觉</a:t>
            </a:r>
          </a:p>
          <a:p>
            <a:pPr lvl="2" eaLnBrk="1" hangingPunct="1">
              <a:lnSpc>
                <a:spcPct val="70000"/>
              </a:lnSpc>
            </a:pPr>
            <a:r>
              <a:rPr kumimoji="0" lang="zh-CN" altLang="en-US" sz="1700" dirty="0">
                <a:solidFill>
                  <a:schemeClr val="tx1"/>
                </a:solidFill>
              </a:rPr>
              <a:t>视崖（吉布森等，</a:t>
            </a:r>
            <a:r>
              <a:rPr kumimoji="0" lang="en-US" altLang="zh-CN" sz="1700" dirty="0">
                <a:solidFill>
                  <a:schemeClr val="tx1"/>
                </a:solidFill>
              </a:rPr>
              <a:t>1960</a:t>
            </a:r>
            <a:r>
              <a:rPr kumimoji="0" lang="zh-CN" altLang="en-US" sz="1700" dirty="0">
                <a:solidFill>
                  <a:schemeClr val="tx1"/>
                </a:solidFill>
              </a:rPr>
              <a:t>）</a:t>
            </a:r>
          </a:p>
          <a:p>
            <a:pPr lvl="3" eaLnBrk="1" hangingPunct="1">
              <a:lnSpc>
                <a:spcPct val="70000"/>
              </a:lnSpc>
            </a:pPr>
            <a:r>
              <a:rPr kumimoji="0" lang="en-US" altLang="zh-CN" sz="1500" dirty="0">
                <a:solidFill>
                  <a:schemeClr val="tx1"/>
                </a:solidFill>
              </a:rPr>
              <a:t>6</a:t>
            </a:r>
            <a:r>
              <a:rPr kumimoji="0" lang="zh-CN" altLang="en-US" sz="1500" dirty="0">
                <a:solidFill>
                  <a:schemeClr val="tx1"/>
                </a:solidFill>
              </a:rPr>
              <a:t>个半月及更大的婴儿，</a:t>
            </a:r>
            <a:r>
              <a:rPr kumimoji="0" lang="en-US" altLang="zh-CN" sz="1500" dirty="0">
                <a:solidFill>
                  <a:schemeClr val="tx1"/>
                </a:solidFill>
              </a:rPr>
              <a:t>90%</a:t>
            </a:r>
            <a:r>
              <a:rPr kumimoji="0" lang="zh-CN" altLang="en-US" sz="1500" dirty="0">
                <a:solidFill>
                  <a:schemeClr val="tx1"/>
                </a:solidFill>
              </a:rPr>
              <a:t>只爬过浅的部分</a:t>
            </a:r>
            <a:endParaRPr kumimoji="0" lang="en-US" altLang="zh-CN" sz="1500" dirty="0">
              <a:solidFill>
                <a:schemeClr val="tx1"/>
              </a:solidFill>
            </a:endParaRPr>
          </a:p>
          <a:p>
            <a:pPr lvl="2" eaLnBrk="1" hangingPunct="1">
              <a:lnSpc>
                <a:spcPct val="70000"/>
              </a:lnSpc>
            </a:pPr>
            <a:r>
              <a:rPr kumimoji="0" lang="zh-CN" altLang="en-US" sz="2200" dirty="0">
                <a:solidFill>
                  <a:schemeClr val="tx1"/>
                </a:solidFill>
              </a:rPr>
              <a:t>坎普斯等（</a:t>
            </a:r>
            <a:r>
              <a:rPr kumimoji="0" lang="en-US" altLang="zh-CN" sz="2200" dirty="0">
                <a:solidFill>
                  <a:schemeClr val="tx1"/>
                </a:solidFill>
              </a:rPr>
              <a:t>1970</a:t>
            </a:r>
            <a:r>
              <a:rPr kumimoji="0" lang="zh-CN" altLang="en-US" sz="2200" dirty="0">
                <a:solidFill>
                  <a:schemeClr val="tx1"/>
                </a:solidFill>
              </a:rPr>
              <a:t>）</a:t>
            </a:r>
            <a:endParaRPr kumimoji="0" lang="en-US" altLang="zh-CN" sz="2200" dirty="0">
              <a:solidFill>
                <a:schemeClr val="tx1"/>
              </a:solidFill>
            </a:endParaRPr>
          </a:p>
          <a:p>
            <a:pPr lvl="3" eaLnBrk="1" hangingPunct="1">
              <a:lnSpc>
                <a:spcPct val="70000"/>
              </a:lnSpc>
            </a:pPr>
            <a:r>
              <a:rPr kumimoji="0" lang="en-US" altLang="zh-CN" sz="1900" dirty="0">
                <a:solidFill>
                  <a:schemeClr val="tx1"/>
                </a:solidFill>
              </a:rPr>
              <a:t>2</a:t>
            </a:r>
            <a:r>
              <a:rPr kumimoji="0" lang="zh-CN" altLang="en-US" sz="1900" dirty="0">
                <a:solidFill>
                  <a:schemeClr val="tx1"/>
                </a:solidFill>
              </a:rPr>
              <a:t>个月的婴儿放到深的区域心率会下降，在浅的区域没有变化。</a:t>
            </a:r>
            <a:endParaRPr kumimoji="0" lang="en-US" altLang="zh-CN" sz="1900" dirty="0">
              <a:solidFill>
                <a:schemeClr val="tx1"/>
              </a:solidFill>
            </a:endParaRPr>
          </a:p>
          <a:p>
            <a:pPr lvl="2" eaLnBrk="1" hangingPunct="1">
              <a:lnSpc>
                <a:spcPct val="70000"/>
              </a:lnSpc>
            </a:pPr>
            <a:r>
              <a:rPr kumimoji="0" lang="zh-CN" altLang="en-US" sz="2200" dirty="0">
                <a:solidFill>
                  <a:schemeClr val="tx1"/>
                </a:solidFill>
              </a:rPr>
              <a:t>坎普斯等（</a:t>
            </a:r>
            <a:r>
              <a:rPr kumimoji="0" lang="en-US" altLang="zh-CN" sz="2200" dirty="0">
                <a:solidFill>
                  <a:schemeClr val="tx1"/>
                </a:solidFill>
              </a:rPr>
              <a:t>1992</a:t>
            </a:r>
            <a:r>
              <a:rPr kumimoji="0" lang="zh-CN" altLang="en-US" sz="2200" dirty="0">
                <a:solidFill>
                  <a:schemeClr val="tx1"/>
                </a:solidFill>
              </a:rPr>
              <a:t>）</a:t>
            </a:r>
            <a:endParaRPr kumimoji="0" lang="en-US" altLang="zh-CN" sz="2200" dirty="0">
              <a:solidFill>
                <a:schemeClr val="tx1"/>
              </a:solidFill>
            </a:endParaRPr>
          </a:p>
          <a:p>
            <a:pPr lvl="3" eaLnBrk="1" hangingPunct="1">
              <a:lnSpc>
                <a:spcPct val="70000"/>
              </a:lnSpc>
            </a:pPr>
            <a:r>
              <a:rPr kumimoji="0" lang="zh-CN" altLang="en-US" sz="1900" dirty="0">
                <a:solidFill>
                  <a:schemeClr val="tx1"/>
                </a:solidFill>
              </a:rPr>
              <a:t>有几个星期的爬行经验的婴儿比同龄不会爬的婴儿更害怕悬崖。</a:t>
            </a:r>
          </a:p>
          <a:p>
            <a:pPr lvl="2" eaLnBrk="1" hangingPunct="1">
              <a:lnSpc>
                <a:spcPct val="70000"/>
              </a:lnSpc>
            </a:pPr>
            <a:r>
              <a:rPr kumimoji="0" lang="zh-CN" altLang="en-US" sz="1700" dirty="0">
                <a:solidFill>
                  <a:schemeClr val="tx1"/>
                </a:solidFill>
              </a:rPr>
              <a:t>桌子旋转</a:t>
            </a:r>
            <a:r>
              <a:rPr kumimoji="0" lang="en-US" altLang="zh-CN" sz="1700" dirty="0">
                <a:solidFill>
                  <a:schemeClr val="tx1"/>
                </a:solidFill>
              </a:rPr>
              <a:t>/</a:t>
            </a:r>
            <a:r>
              <a:rPr kumimoji="0" lang="zh-CN" altLang="en-US" sz="1700" dirty="0">
                <a:solidFill>
                  <a:schemeClr val="tx1"/>
                </a:solidFill>
              </a:rPr>
              <a:t>婴儿旋转</a:t>
            </a:r>
          </a:p>
          <a:p>
            <a:pPr lvl="3" eaLnBrk="1" hangingPunct="1">
              <a:lnSpc>
                <a:spcPct val="70000"/>
              </a:lnSpc>
            </a:pPr>
            <a:r>
              <a:rPr kumimoji="0" lang="zh-CN" altLang="en-US" sz="1500" dirty="0">
                <a:solidFill>
                  <a:schemeClr val="tx1"/>
                </a:solidFill>
              </a:rPr>
              <a:t>旋转桌子时，会爬和不会爬的婴儿都能够追踪容器</a:t>
            </a:r>
          </a:p>
          <a:p>
            <a:pPr lvl="3" eaLnBrk="1" hangingPunct="1">
              <a:lnSpc>
                <a:spcPct val="70000"/>
              </a:lnSpc>
            </a:pPr>
            <a:r>
              <a:rPr kumimoji="0" lang="zh-CN" altLang="en-US" sz="1500" dirty="0">
                <a:solidFill>
                  <a:schemeClr val="tx1"/>
                </a:solidFill>
              </a:rPr>
              <a:t>会爬的婴儿在后一种情景下表现更好</a:t>
            </a:r>
          </a:p>
          <a:p>
            <a:pPr lvl="3" eaLnBrk="1" hangingPunct="1">
              <a:lnSpc>
                <a:spcPct val="70000"/>
              </a:lnSpc>
            </a:pPr>
            <a:r>
              <a:rPr kumimoji="0" lang="zh-CN" altLang="en-US" sz="1500" dirty="0">
                <a:solidFill>
                  <a:schemeClr val="tx1"/>
                </a:solidFill>
              </a:rPr>
              <a:t>更会利用空间标志（杯子的颜色）确定自己与外界环境的关系。</a:t>
            </a:r>
          </a:p>
        </p:txBody>
      </p:sp>
      <p:sp>
        <p:nvSpPr>
          <p:cNvPr id="58370" name="灯片编号占位符 5">
            <a:extLst>
              <a:ext uri="{FF2B5EF4-FFF2-40B4-BE49-F238E27FC236}">
                <a16:creationId xmlns:a16="http://schemas.microsoft.com/office/drawing/2014/main" id="{BD0469BF-D834-7444-B839-A03248687D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F06AF65-8E43-6644-827A-FD5A5977EC42}" type="slidenum">
              <a:rPr kumimoji="0" lang="en-US" altLang="zh-CN" sz="1200">
                <a:solidFill>
                  <a:srgbClr val="898989"/>
                </a:solidFill>
                <a:latin typeface="Verdana" panose="020B0604030504040204" pitchFamily="34" charset="0"/>
              </a:rPr>
              <a:pPr>
                <a:spcBef>
                  <a:spcPct val="0"/>
                </a:spcBef>
                <a:buFontTx/>
                <a:buNone/>
              </a:pPr>
              <a:t>34</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灯片编号占位符 3">
            <a:extLst>
              <a:ext uri="{FF2B5EF4-FFF2-40B4-BE49-F238E27FC236}">
                <a16:creationId xmlns:a16="http://schemas.microsoft.com/office/drawing/2014/main" id="{5E1ABA28-A91F-9B41-A866-9F3E979A5F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1BB855D-2104-3D4B-9FB0-AADD36F69A3A}" type="slidenum">
              <a:rPr kumimoji="0" lang="en-US" altLang="zh-CN" sz="1200">
                <a:solidFill>
                  <a:srgbClr val="898989"/>
                </a:solidFill>
                <a:latin typeface="Verdana" panose="020B0604030504040204" pitchFamily="34" charset="0"/>
              </a:rPr>
              <a:pPr>
                <a:spcBef>
                  <a:spcPct val="0"/>
                </a:spcBef>
                <a:buFontTx/>
                <a:buNone/>
              </a:pPr>
              <a:t>35</a:t>
            </a:fld>
            <a:endParaRPr kumimoji="0" lang="en-US" altLang="zh-CN" sz="1200">
              <a:solidFill>
                <a:srgbClr val="898989"/>
              </a:solidFill>
              <a:latin typeface="Verdana" panose="020B0604030504040204" pitchFamily="34" charset="0"/>
            </a:endParaRPr>
          </a:p>
        </p:txBody>
      </p:sp>
      <p:sp>
        <p:nvSpPr>
          <p:cNvPr id="46084" name="Rectangle 4">
            <a:extLst>
              <a:ext uri="{FF2B5EF4-FFF2-40B4-BE49-F238E27FC236}">
                <a16:creationId xmlns:a16="http://schemas.microsoft.com/office/drawing/2014/main" id="{76DAD0B7-9AF7-184E-A5A8-1D681BBBD1DC}"/>
              </a:ext>
            </a:extLst>
          </p:cNvPr>
          <p:cNvSpPr>
            <a:spLocks noChangeArrowheads="1"/>
          </p:cNvSpPr>
          <p:nvPr/>
        </p:nvSpPr>
        <p:spPr bwMode="auto">
          <a:xfrm>
            <a:off x="1403350" y="333375"/>
            <a:ext cx="5905500" cy="1008063"/>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2800" b="1">
                <a:latin typeface="Verdana" panose="020B0604030504040204" pitchFamily="34" charset="0"/>
              </a:rPr>
              <a:t>婴儿使用图示线索的能力如何？</a:t>
            </a:r>
          </a:p>
        </p:txBody>
      </p:sp>
      <p:sp>
        <p:nvSpPr>
          <p:cNvPr id="46085" name="Text Box 5">
            <a:extLst>
              <a:ext uri="{FF2B5EF4-FFF2-40B4-BE49-F238E27FC236}">
                <a16:creationId xmlns:a16="http://schemas.microsoft.com/office/drawing/2014/main" id="{130F248C-A4F4-C545-96F2-20BE08FC9E48}"/>
              </a:ext>
            </a:extLst>
          </p:cNvPr>
          <p:cNvSpPr txBox="1">
            <a:spLocks noChangeArrowheads="1"/>
          </p:cNvSpPr>
          <p:nvPr/>
        </p:nvSpPr>
        <p:spPr bwMode="auto">
          <a:xfrm>
            <a:off x="6011864" y="4806377"/>
            <a:ext cx="29527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kumimoji="0" lang="en-US" altLang="zh-CN" sz="2000" b="1" dirty="0">
                <a:solidFill>
                  <a:schemeClr val="accent5"/>
                </a:solidFill>
                <a:latin typeface="Verdana" panose="020B0604030504040204" pitchFamily="34" charset="0"/>
              </a:rPr>
              <a:t>      7</a:t>
            </a:r>
            <a:r>
              <a:rPr kumimoji="0" lang="zh-CN" altLang="en-US" sz="2000" b="1" dirty="0">
                <a:solidFill>
                  <a:schemeClr val="accent5"/>
                </a:solidFill>
                <a:latin typeface="Verdana" panose="020B0604030504040204" pitchFamily="34" charset="0"/>
              </a:rPr>
              <a:t>个月的婴儿更可能伸手去摸看起来更近的那侧窗户；</a:t>
            </a:r>
            <a:endParaRPr kumimoji="0" lang="en-US" altLang="zh-CN" sz="2000" b="1" dirty="0">
              <a:solidFill>
                <a:schemeClr val="accent5"/>
              </a:solidFill>
              <a:latin typeface="Verdana" panose="020B0604030504040204" pitchFamily="34" charset="0"/>
            </a:endParaRPr>
          </a:p>
          <a:p>
            <a:pPr eaLnBrk="1" hangingPunct="1">
              <a:spcBef>
                <a:spcPct val="50000"/>
              </a:spcBef>
              <a:buFontTx/>
              <a:buNone/>
            </a:pPr>
            <a:r>
              <a:rPr kumimoji="0" lang="en-US" altLang="zh-CN" sz="2000" b="1" dirty="0">
                <a:solidFill>
                  <a:schemeClr val="accent5"/>
                </a:solidFill>
                <a:latin typeface="Verdana" panose="020B0604030504040204" pitchFamily="34" charset="0"/>
              </a:rPr>
              <a:t>      5</a:t>
            </a:r>
            <a:r>
              <a:rPr kumimoji="0" lang="zh-CN" altLang="en-US" sz="2000" b="1" dirty="0">
                <a:solidFill>
                  <a:schemeClr val="accent5"/>
                </a:solidFill>
                <a:latin typeface="Verdana" panose="020B0604030504040204" pitchFamily="34" charset="0"/>
              </a:rPr>
              <a:t>个月的婴儿则没有表现出这种区别性。</a:t>
            </a:r>
          </a:p>
        </p:txBody>
      </p:sp>
      <p:pic>
        <p:nvPicPr>
          <p:cNvPr id="59396" name="图片 3">
            <a:extLst>
              <a:ext uri="{FF2B5EF4-FFF2-40B4-BE49-F238E27FC236}">
                <a16:creationId xmlns:a16="http://schemas.microsoft.com/office/drawing/2014/main" id="{1E5A28A6-8EC4-714C-9700-78920DBC33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288131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A46785A-2E46-0A4E-A5A7-26CB52B985F7}"/>
              </a:ext>
            </a:extLst>
          </p:cNvPr>
          <p:cNvSpPr/>
          <p:nvPr/>
        </p:nvSpPr>
        <p:spPr>
          <a:xfrm>
            <a:off x="3132138" y="1753152"/>
            <a:ext cx="2663825" cy="3693319"/>
          </a:xfrm>
          <a:prstGeom prst="rect">
            <a:avLst/>
          </a:prstGeom>
        </p:spPr>
        <p:txBody>
          <a:bodyPr wrap="square">
            <a:spAutoFit/>
          </a:bodyPr>
          <a:lstStyle/>
          <a:p>
            <a:r>
              <a:rPr lang="zh-CN" altLang="en-US" dirty="0"/>
              <a:t>这个窗户实际上是一张45度角拍摄的大照片，这张照片的两条边与正坐在它前面的婴儿之间的距离实际上是等距的。如果婴儿受到图片暗示深度的影响，他们应该会觉得照片的右边缘离他们更近，并且会伸出手去触摸右边边缘，而不是左边更“远”的边缘，以此表示离他们更近。</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6085"/>
                                        </p:tgtEl>
                                        <p:attrNameLst>
                                          <p:attrName>style.visibility</p:attrName>
                                        </p:attrNameLst>
                                      </p:cBhvr>
                                      <p:to>
                                        <p:strVal val="visible"/>
                                      </p:to>
                                    </p:set>
                                    <p:animEffect transition="in" filter="box(in)">
                                      <p:cBhvr>
                                        <p:cTn id="11"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46AB76ED-06CF-B643-B6E4-B8A1D7BFE0AC}"/>
              </a:ext>
            </a:extLst>
          </p:cNvPr>
          <p:cNvSpPr>
            <a:spLocks noGrp="1"/>
          </p:cNvSpPr>
          <p:nvPr>
            <p:ph type="title"/>
          </p:nvPr>
        </p:nvSpPr>
        <p:spPr/>
        <p:txBody>
          <a:bodyPr/>
          <a:lstStyle/>
          <a:p>
            <a:pPr eaLnBrk="1" hangingPunct="1"/>
            <a:r>
              <a:rPr kumimoji="0" lang="zh-CN" altLang="en-US"/>
              <a:t>四、婴儿的视知觉</a:t>
            </a:r>
          </a:p>
        </p:txBody>
      </p:sp>
      <p:sp>
        <p:nvSpPr>
          <p:cNvPr id="61441" name="内容占位符 2">
            <a:extLst>
              <a:ext uri="{FF2B5EF4-FFF2-40B4-BE49-F238E27FC236}">
                <a16:creationId xmlns:a16="http://schemas.microsoft.com/office/drawing/2014/main" id="{0F09BD68-A119-8543-9677-28D4946341A9}"/>
              </a:ext>
            </a:extLst>
          </p:cNvPr>
          <p:cNvSpPr>
            <a:spLocks noGrp="1"/>
          </p:cNvSpPr>
          <p:nvPr>
            <p:ph idx="1"/>
          </p:nvPr>
        </p:nvSpPr>
        <p:spPr/>
        <p:txBody>
          <a:bodyPr>
            <a:normAutofit fontScale="85000" lnSpcReduction="20000"/>
          </a:bodyPr>
          <a:lstStyle/>
          <a:p>
            <a:pPr eaLnBrk="1" hangingPunct="1"/>
            <a:r>
              <a:rPr kumimoji="0" lang="zh-CN" altLang="zh-CN" b="1">
                <a:solidFill>
                  <a:srgbClr val="FF0000"/>
                </a:solidFill>
              </a:rPr>
              <a:t>视崖</a:t>
            </a:r>
            <a:r>
              <a:rPr kumimoji="0" lang="zh-CN" altLang="zh-CN">
                <a:solidFill>
                  <a:srgbClr val="FF0000"/>
                </a:solidFill>
              </a:rPr>
              <a:t>（</a:t>
            </a:r>
            <a:r>
              <a:rPr kumimoji="0" lang="en-US" altLang="zh-CN">
                <a:solidFill>
                  <a:srgbClr val="FF0000"/>
                </a:solidFill>
              </a:rPr>
              <a:t>visual cliff</a:t>
            </a:r>
            <a:r>
              <a:rPr kumimoji="0" lang="zh-CN" altLang="zh-CN">
                <a:solidFill>
                  <a:srgbClr val="FF0000"/>
                </a:solidFill>
              </a:rPr>
              <a:t>）</a:t>
            </a:r>
            <a:r>
              <a:rPr kumimoji="0" lang="zh-CN" altLang="zh-CN" sz="2000"/>
              <a:t>：</a:t>
            </a:r>
            <a:endParaRPr kumimoji="0" lang="en-US" altLang="zh-CN" sz="2000"/>
          </a:p>
          <a:p>
            <a:pPr lvl="1" eaLnBrk="1" hangingPunct="1"/>
            <a:r>
              <a:rPr kumimoji="0" lang="zh-CN" altLang="zh-CN" sz="2000"/>
              <a:t>是用来评估婴儿深度知觉的一种能够产生深度幻觉的平台式装置。为了解儿童是否能够知觉到深度，吉布森和沃克（</a:t>
            </a:r>
            <a:r>
              <a:rPr kumimoji="0" lang="en-US" altLang="zh-CN" sz="2000"/>
              <a:t>Eleanor Gibson &amp; Richard Walk</a:t>
            </a:r>
            <a:r>
              <a:rPr kumimoji="0" lang="zh-CN" altLang="zh-CN" sz="2000"/>
              <a:t>，</a:t>
            </a:r>
            <a:r>
              <a:rPr kumimoji="0" lang="en-US" altLang="zh-CN" sz="2000"/>
              <a:t>1960</a:t>
            </a:r>
            <a:r>
              <a:rPr kumimoji="0" lang="zh-CN" altLang="zh-CN" sz="2000"/>
              <a:t>）设计了视崖。视崖是一个高出地面的玻璃平台，被一块木板从中间分成两个区域。在其中一个区域，一个棋盘图案的活动板被直接放在玻璃的下面，称之为“浅”区。而另一个区域，同样的图案活动板被放在玻璃下面相距几英寸的地方，即为“深”区。这种设计会在视觉上造成陡峭的悬崖的幻觉，或称为“视崖”。</a:t>
            </a:r>
          </a:p>
          <a:p>
            <a:pPr lvl="1" eaLnBrk="1" hangingPunct="1"/>
            <a:r>
              <a:rPr kumimoji="0" lang="zh-CN" altLang="zh-CN" sz="2000"/>
              <a:t>研究者将婴儿放在活动板上，让妈妈在对面想办法哄婴儿爬过视崖深浅两个区域，从而测查他们的深度知觉。</a:t>
            </a:r>
          </a:p>
          <a:p>
            <a:pPr lvl="1" eaLnBrk="1" hangingPunct="1"/>
            <a:r>
              <a:rPr kumimoji="0" lang="zh-CN" altLang="zh-CN" sz="2000"/>
              <a:t>吉布森和沃克对</a:t>
            </a:r>
            <a:r>
              <a:rPr kumimoji="0" lang="en-US" altLang="zh-CN" sz="2000"/>
              <a:t>6.5</a:t>
            </a:r>
            <a:r>
              <a:rPr kumimoji="0" lang="zh-CN" altLang="zh-CN" sz="2000"/>
              <a:t>个月及更大的婴儿进行测试时发现，</a:t>
            </a:r>
            <a:r>
              <a:rPr kumimoji="0" lang="en-US" altLang="zh-CN" sz="2000"/>
              <a:t>90%</a:t>
            </a:r>
            <a:r>
              <a:rPr kumimoji="0" lang="zh-CN" altLang="zh-CN" sz="2000"/>
              <a:t>的婴儿会爬过浅区，但只有不到</a:t>
            </a:r>
            <a:r>
              <a:rPr kumimoji="0" lang="en-US" altLang="zh-CN" sz="2000"/>
              <a:t>10%</a:t>
            </a:r>
            <a:r>
              <a:rPr kumimoji="0" lang="zh-CN" altLang="zh-CN" sz="2000"/>
              <a:t>的婴儿愿意爬过“深”区。很明显，绝大多数处于爬行阶段的婴儿能清楚地知觉到深度，并且对悬崖表现出惧怕。</a:t>
            </a:r>
          </a:p>
        </p:txBody>
      </p:sp>
      <p:sp>
        <p:nvSpPr>
          <p:cNvPr id="61442" name="幻灯片编号占位符 3">
            <a:extLst>
              <a:ext uri="{FF2B5EF4-FFF2-40B4-BE49-F238E27FC236}">
                <a16:creationId xmlns:a16="http://schemas.microsoft.com/office/drawing/2014/main" id="{9548912A-8D06-0246-99B4-F4F2B7E2E8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231D2C2-D569-FF41-82F6-81DB8FB3F525}" type="slidenum">
              <a:rPr kumimoji="0" lang="en-US" altLang="zh-CN" sz="1200">
                <a:solidFill>
                  <a:srgbClr val="898989"/>
                </a:solidFill>
                <a:latin typeface="Verdana" panose="020B0604030504040204" pitchFamily="34" charset="0"/>
              </a:rPr>
              <a:pPr>
                <a:spcBef>
                  <a:spcPct val="0"/>
                </a:spcBef>
                <a:buFontTx/>
                <a:buNone/>
              </a:pPr>
              <a:t>36</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灯片编号占位符 3">
            <a:extLst>
              <a:ext uri="{FF2B5EF4-FFF2-40B4-BE49-F238E27FC236}">
                <a16:creationId xmlns:a16="http://schemas.microsoft.com/office/drawing/2014/main" id="{177311AF-D38C-FF4A-AA97-61ABC40C10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762F623-7C33-4744-AFAA-06BC929194D7}" type="slidenum">
              <a:rPr kumimoji="0" lang="en-US" altLang="zh-CN" sz="1200">
                <a:solidFill>
                  <a:srgbClr val="898989"/>
                </a:solidFill>
                <a:latin typeface="Verdana" panose="020B0604030504040204" pitchFamily="34" charset="0"/>
              </a:rPr>
              <a:pPr>
                <a:spcBef>
                  <a:spcPct val="0"/>
                </a:spcBef>
                <a:buFontTx/>
                <a:buNone/>
              </a:pPr>
              <a:t>37</a:t>
            </a:fld>
            <a:endParaRPr kumimoji="0" lang="en-US" altLang="zh-CN" sz="1200">
              <a:solidFill>
                <a:srgbClr val="898989"/>
              </a:solidFill>
              <a:latin typeface="Verdana" panose="020B0604030504040204" pitchFamily="34" charset="0"/>
            </a:endParaRPr>
          </a:p>
        </p:txBody>
      </p:sp>
      <p:pic>
        <p:nvPicPr>
          <p:cNvPr id="62466" name="图片 1">
            <a:extLst>
              <a:ext uri="{FF2B5EF4-FFF2-40B4-BE49-F238E27FC236}">
                <a16:creationId xmlns:a16="http://schemas.microsoft.com/office/drawing/2014/main" id="{72A0E787-D728-9649-A431-794296D65A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79565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DD19E71C-3A9C-EF41-BB7E-B90BC02C2C2E}"/>
              </a:ext>
            </a:extLst>
          </p:cNvPr>
          <p:cNvSpPr>
            <a:spLocks noGrp="1"/>
          </p:cNvSpPr>
          <p:nvPr>
            <p:ph type="title"/>
          </p:nvPr>
        </p:nvSpPr>
        <p:spPr/>
        <p:txBody>
          <a:bodyPr/>
          <a:lstStyle/>
          <a:p>
            <a:pPr eaLnBrk="1" hangingPunct="1"/>
            <a:r>
              <a:rPr kumimoji="0" lang="zh-CN" altLang="en-US"/>
              <a:t>四、婴儿的视知觉</a:t>
            </a:r>
          </a:p>
        </p:txBody>
      </p:sp>
      <p:sp>
        <p:nvSpPr>
          <p:cNvPr id="25604" name="Rectangle 3">
            <a:extLst>
              <a:ext uri="{FF2B5EF4-FFF2-40B4-BE49-F238E27FC236}">
                <a16:creationId xmlns:a16="http://schemas.microsoft.com/office/drawing/2014/main" id="{47C9ED53-B079-CE48-B472-9F73F40C90AC}"/>
              </a:ext>
            </a:extLst>
          </p:cNvPr>
          <p:cNvSpPr>
            <a:spLocks noGrp="1" noChangeArrowheads="1"/>
          </p:cNvSpPr>
          <p:nvPr>
            <p:ph idx="1"/>
          </p:nvPr>
        </p:nvSpPr>
        <p:spPr/>
        <p:txBody>
          <a:bodyPr>
            <a:normAutofit fontScale="70000" lnSpcReduction="20000"/>
          </a:bodyPr>
          <a:lstStyle/>
          <a:p>
            <a:pPr eaLnBrk="1" hangingPunct="1">
              <a:lnSpc>
                <a:spcPct val="70000"/>
              </a:lnSpc>
              <a:buFont typeface="Arial" charset="0"/>
              <a:buChar char="•"/>
              <a:defRPr/>
            </a:pPr>
            <a:r>
              <a:rPr kumimoji="0" lang="en-US" altLang="zh-CN" sz="2200" dirty="0"/>
              <a:t>2</a:t>
            </a:r>
            <a:r>
              <a:rPr kumimoji="0" lang="zh-CN" altLang="en-US" sz="2200" dirty="0"/>
              <a:t>，三维空间知觉</a:t>
            </a:r>
          </a:p>
          <a:p>
            <a:pPr lvl="1" eaLnBrk="1" hangingPunct="1">
              <a:lnSpc>
                <a:spcPct val="70000"/>
              </a:lnSpc>
              <a:buFont typeface="Arial" charset="0"/>
              <a:buChar char="–"/>
              <a:defRPr/>
            </a:pPr>
            <a:r>
              <a:rPr kumimoji="0" lang="zh-CN" altLang="en-US" sz="1900" dirty="0">
                <a:solidFill>
                  <a:schemeClr val="bg1">
                    <a:lumMod val="65000"/>
                  </a:schemeClr>
                </a:solidFill>
              </a:rPr>
              <a:t>大小恒常性</a:t>
            </a:r>
          </a:p>
          <a:p>
            <a:pPr lvl="2" eaLnBrk="1" hangingPunct="1">
              <a:lnSpc>
                <a:spcPct val="70000"/>
              </a:lnSpc>
              <a:buFont typeface="Arial" charset="0"/>
              <a:buChar char="•"/>
              <a:defRPr/>
            </a:pPr>
            <a:r>
              <a:rPr kumimoji="0" lang="zh-CN" altLang="en-US" sz="1700" dirty="0">
                <a:solidFill>
                  <a:schemeClr val="bg1">
                    <a:lumMod val="65000"/>
                  </a:schemeClr>
                </a:solidFill>
              </a:rPr>
              <a:t>新生儿对此已经具有一些概念</a:t>
            </a:r>
            <a:endParaRPr kumimoji="0" lang="en-US" altLang="zh-CN" sz="1700" dirty="0">
              <a:solidFill>
                <a:schemeClr val="bg1">
                  <a:lumMod val="65000"/>
                </a:schemeClr>
              </a:solidFill>
            </a:endParaRPr>
          </a:p>
          <a:p>
            <a:pPr lvl="2" eaLnBrk="1" hangingPunct="1">
              <a:lnSpc>
                <a:spcPct val="70000"/>
              </a:lnSpc>
              <a:buFont typeface="Arial" charset="0"/>
              <a:buChar char="•"/>
              <a:defRPr/>
            </a:pPr>
            <a:r>
              <a:rPr kumimoji="0" lang="en-US" altLang="zh-CN" sz="1700" dirty="0">
                <a:solidFill>
                  <a:schemeClr val="bg1">
                    <a:lumMod val="65000"/>
                  </a:schemeClr>
                </a:solidFill>
              </a:rPr>
              <a:t>3-5</a:t>
            </a:r>
            <a:r>
              <a:rPr kumimoji="0" lang="zh-CN" altLang="en-US" sz="1700" dirty="0">
                <a:solidFill>
                  <a:schemeClr val="bg1">
                    <a:lumMod val="65000"/>
                  </a:schemeClr>
                </a:solidFill>
              </a:rPr>
              <a:t>个月，双眼视觉（立体视觉）有了较好的发展后才开始具有</a:t>
            </a:r>
          </a:p>
          <a:p>
            <a:pPr lvl="1" eaLnBrk="1" hangingPunct="1">
              <a:lnSpc>
                <a:spcPct val="70000"/>
              </a:lnSpc>
              <a:buFont typeface="Arial" charset="0"/>
              <a:buChar char="–"/>
              <a:defRPr/>
            </a:pPr>
            <a:r>
              <a:rPr kumimoji="0" lang="zh-CN" altLang="en-US" sz="1900" dirty="0">
                <a:solidFill>
                  <a:schemeClr val="bg1">
                    <a:lumMod val="65000"/>
                  </a:schemeClr>
                </a:solidFill>
              </a:rPr>
              <a:t>使用图示线索的能力</a:t>
            </a:r>
          </a:p>
          <a:p>
            <a:pPr lvl="2" eaLnBrk="1" hangingPunct="1">
              <a:lnSpc>
                <a:spcPct val="70000"/>
              </a:lnSpc>
              <a:buFont typeface="Arial" charset="0"/>
              <a:buChar char="•"/>
              <a:defRPr/>
            </a:pPr>
            <a:r>
              <a:rPr kumimoji="0" lang="en-US" altLang="zh-CN" sz="1700" dirty="0">
                <a:solidFill>
                  <a:schemeClr val="bg1">
                    <a:lumMod val="65000"/>
                  </a:schemeClr>
                </a:solidFill>
              </a:rPr>
              <a:t>6~7</a:t>
            </a:r>
            <a:r>
              <a:rPr kumimoji="0" lang="zh-CN" altLang="en-US" sz="1700" dirty="0">
                <a:solidFill>
                  <a:schemeClr val="bg1">
                    <a:lumMod val="65000"/>
                  </a:schemeClr>
                </a:solidFill>
              </a:rPr>
              <a:t>个月具有</a:t>
            </a:r>
          </a:p>
          <a:p>
            <a:pPr lvl="1" eaLnBrk="1" hangingPunct="1">
              <a:lnSpc>
                <a:spcPct val="70000"/>
              </a:lnSpc>
              <a:buFont typeface="Arial" charset="0"/>
              <a:buChar char="–"/>
              <a:defRPr/>
            </a:pPr>
            <a:r>
              <a:rPr kumimoji="0" lang="zh-CN" altLang="en-US" sz="1900" dirty="0"/>
              <a:t>深度知觉</a:t>
            </a:r>
          </a:p>
          <a:p>
            <a:pPr lvl="2" eaLnBrk="1" hangingPunct="1">
              <a:lnSpc>
                <a:spcPct val="70000"/>
              </a:lnSpc>
              <a:buFont typeface="Arial" charset="0"/>
              <a:buChar char="•"/>
              <a:defRPr/>
            </a:pPr>
            <a:r>
              <a:rPr kumimoji="0" lang="zh-CN" altLang="en-US" sz="1700" dirty="0"/>
              <a:t>视崖（吉布森等，</a:t>
            </a:r>
            <a:r>
              <a:rPr kumimoji="0" lang="en-US" altLang="zh-CN" sz="1700" dirty="0"/>
              <a:t>1960</a:t>
            </a:r>
            <a:r>
              <a:rPr kumimoji="0" lang="zh-CN" altLang="en-US" sz="1700" dirty="0"/>
              <a:t>）</a:t>
            </a:r>
          </a:p>
          <a:p>
            <a:pPr lvl="3" eaLnBrk="1" hangingPunct="1">
              <a:lnSpc>
                <a:spcPct val="70000"/>
              </a:lnSpc>
              <a:buFont typeface="Arial" charset="0"/>
              <a:buChar char="–"/>
              <a:defRPr/>
            </a:pPr>
            <a:r>
              <a:rPr kumimoji="0" lang="en-US" altLang="zh-CN" sz="1500" dirty="0"/>
              <a:t>6</a:t>
            </a:r>
            <a:r>
              <a:rPr kumimoji="0" lang="zh-CN" altLang="en-US" sz="1500" dirty="0"/>
              <a:t>个半月及更大的婴儿，</a:t>
            </a:r>
            <a:r>
              <a:rPr kumimoji="0" lang="en-US" altLang="zh-CN" sz="1500" dirty="0"/>
              <a:t>90%</a:t>
            </a:r>
            <a:r>
              <a:rPr kumimoji="0" lang="zh-CN" altLang="en-US" sz="1500" dirty="0"/>
              <a:t>只爬过浅的部分</a:t>
            </a:r>
            <a:endParaRPr kumimoji="0" lang="en-US" altLang="zh-CN" sz="1500" dirty="0"/>
          </a:p>
          <a:p>
            <a:pPr lvl="2" eaLnBrk="1" hangingPunct="1">
              <a:lnSpc>
                <a:spcPct val="70000"/>
              </a:lnSpc>
              <a:buFont typeface="Arial" charset="0"/>
              <a:buChar char="•"/>
              <a:defRPr/>
            </a:pPr>
            <a:r>
              <a:rPr kumimoji="0" lang="zh-CN" altLang="en-US" sz="2200" dirty="0"/>
              <a:t>坎普斯等（</a:t>
            </a:r>
            <a:r>
              <a:rPr kumimoji="0" lang="en-US" altLang="zh-CN" sz="2200" dirty="0"/>
              <a:t>1970</a:t>
            </a:r>
            <a:r>
              <a:rPr kumimoji="0" lang="zh-CN" altLang="en-US" sz="2200" dirty="0"/>
              <a:t>）</a:t>
            </a:r>
            <a:endParaRPr kumimoji="0" lang="en-US" altLang="zh-CN" sz="2200" dirty="0"/>
          </a:p>
          <a:p>
            <a:pPr lvl="3" eaLnBrk="1" hangingPunct="1">
              <a:lnSpc>
                <a:spcPct val="70000"/>
              </a:lnSpc>
              <a:buFont typeface="Arial" charset="0"/>
              <a:buChar char="–"/>
              <a:defRPr/>
            </a:pPr>
            <a:r>
              <a:rPr kumimoji="0" lang="en-US" altLang="zh-CN" sz="1900" dirty="0"/>
              <a:t>2</a:t>
            </a:r>
            <a:r>
              <a:rPr kumimoji="0" lang="zh-CN" altLang="en-US" sz="1900" dirty="0"/>
              <a:t>个月的婴儿放到深的区域心率会下降，在浅的区域没有变化。</a:t>
            </a:r>
            <a:endParaRPr kumimoji="0" lang="en-US" altLang="zh-CN" sz="1900" dirty="0"/>
          </a:p>
          <a:p>
            <a:pPr lvl="2" eaLnBrk="1" hangingPunct="1">
              <a:lnSpc>
                <a:spcPct val="70000"/>
              </a:lnSpc>
              <a:buFont typeface="Arial" charset="0"/>
              <a:buChar char="•"/>
              <a:defRPr/>
            </a:pPr>
            <a:r>
              <a:rPr kumimoji="0" lang="zh-CN" altLang="en-US" sz="2200" dirty="0"/>
              <a:t>坎普斯等（</a:t>
            </a:r>
            <a:r>
              <a:rPr kumimoji="0" lang="en-US" altLang="zh-CN" sz="2200" dirty="0"/>
              <a:t>1992</a:t>
            </a:r>
            <a:r>
              <a:rPr kumimoji="0" lang="zh-CN" altLang="en-US" sz="2200" dirty="0"/>
              <a:t>）</a:t>
            </a:r>
            <a:endParaRPr kumimoji="0" lang="en-US" altLang="zh-CN" sz="2200" dirty="0"/>
          </a:p>
          <a:p>
            <a:pPr lvl="3" eaLnBrk="1" hangingPunct="1">
              <a:lnSpc>
                <a:spcPct val="70000"/>
              </a:lnSpc>
              <a:buFont typeface="Arial" charset="0"/>
              <a:buChar char="–"/>
              <a:defRPr/>
            </a:pPr>
            <a:r>
              <a:rPr kumimoji="0" lang="zh-CN" altLang="en-US" sz="1900" dirty="0"/>
              <a:t>有几个星期的爬行经验的婴儿比同龄不会爬的婴儿更害怕悬崖。</a:t>
            </a:r>
          </a:p>
          <a:p>
            <a:pPr lvl="2" eaLnBrk="1" hangingPunct="1">
              <a:lnSpc>
                <a:spcPct val="70000"/>
              </a:lnSpc>
              <a:buFont typeface="Arial" charset="0"/>
              <a:buChar char="•"/>
              <a:defRPr/>
            </a:pPr>
            <a:r>
              <a:rPr kumimoji="0" lang="zh-CN" altLang="en-US" sz="1700" dirty="0"/>
              <a:t>桌子旋转</a:t>
            </a:r>
            <a:r>
              <a:rPr kumimoji="0" lang="en-US" altLang="zh-CN" sz="1700" dirty="0"/>
              <a:t>/</a:t>
            </a:r>
            <a:r>
              <a:rPr kumimoji="0" lang="zh-CN" altLang="en-US" sz="1700" dirty="0"/>
              <a:t>婴儿旋转</a:t>
            </a:r>
          </a:p>
          <a:p>
            <a:pPr lvl="3" eaLnBrk="1" hangingPunct="1">
              <a:lnSpc>
                <a:spcPct val="70000"/>
              </a:lnSpc>
              <a:buFont typeface="Arial" charset="0"/>
              <a:buChar char="–"/>
              <a:defRPr/>
            </a:pPr>
            <a:r>
              <a:rPr kumimoji="0" lang="zh-CN" altLang="en-US" sz="1500" dirty="0"/>
              <a:t>旋转桌子时，会爬和不会爬的婴儿都能够追踪容器</a:t>
            </a:r>
          </a:p>
          <a:p>
            <a:pPr lvl="3" eaLnBrk="1" hangingPunct="1">
              <a:lnSpc>
                <a:spcPct val="70000"/>
              </a:lnSpc>
              <a:buFont typeface="Arial" charset="0"/>
              <a:buChar char="–"/>
              <a:defRPr/>
            </a:pPr>
            <a:r>
              <a:rPr kumimoji="0" lang="zh-CN" altLang="en-US" sz="1500" dirty="0"/>
              <a:t>会爬的婴儿在后一种情景下表现更好</a:t>
            </a:r>
          </a:p>
          <a:p>
            <a:pPr lvl="3" eaLnBrk="1" hangingPunct="1">
              <a:lnSpc>
                <a:spcPct val="70000"/>
              </a:lnSpc>
              <a:buFont typeface="Arial" charset="0"/>
              <a:buChar char="–"/>
              <a:defRPr/>
            </a:pPr>
            <a:r>
              <a:rPr kumimoji="0" lang="zh-CN" altLang="en-US" sz="1500" dirty="0"/>
              <a:t>更会利用空间标志（杯子的颜色）确定自己与外界环境的关系。</a:t>
            </a:r>
          </a:p>
        </p:txBody>
      </p:sp>
      <p:sp>
        <p:nvSpPr>
          <p:cNvPr id="60418" name="灯片编号占位符 5">
            <a:extLst>
              <a:ext uri="{FF2B5EF4-FFF2-40B4-BE49-F238E27FC236}">
                <a16:creationId xmlns:a16="http://schemas.microsoft.com/office/drawing/2014/main" id="{67A93A6C-E637-DE45-8F72-5AD2885FA2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ADC353B-38FD-044E-B70B-69B6131840BB}" type="slidenum">
              <a:rPr kumimoji="0" lang="en-US" altLang="zh-CN" sz="1200">
                <a:solidFill>
                  <a:srgbClr val="898989"/>
                </a:solidFill>
                <a:latin typeface="Verdana" panose="020B0604030504040204" pitchFamily="34" charset="0"/>
              </a:rPr>
              <a:pPr>
                <a:spcBef>
                  <a:spcPct val="0"/>
                </a:spcBef>
                <a:buFontTx/>
                <a:buNone/>
              </a:pPr>
              <a:t>38</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7" name="Group 63496">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3498" name="Straight Connector 63497">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499" name="Straight Connector 63498">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500"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1"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2" name="Isosceles Triangle 63501">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3"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4"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5"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6" name="Isosceles Triangle 63505">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507" name="Isosceles Triangle 63506">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509" name="Rectangle 6350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Rectangle 2">
            <a:extLst>
              <a:ext uri="{FF2B5EF4-FFF2-40B4-BE49-F238E27FC236}">
                <a16:creationId xmlns:a16="http://schemas.microsoft.com/office/drawing/2014/main" id="{95090584-7896-784A-9BAE-7A6ECCC4791F}"/>
              </a:ext>
            </a:extLst>
          </p:cNvPr>
          <p:cNvSpPr txBox="1">
            <a:spLocks noChangeArrowheads="1"/>
          </p:cNvSpPr>
          <p:nvPr/>
        </p:nvSpPr>
        <p:spPr bwMode="auto">
          <a:xfrm>
            <a:off x="965199" y="609600"/>
            <a:ext cx="7648121" cy="1099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spcAft>
                <a:spcPts val="600"/>
              </a:spcAft>
              <a:buNone/>
            </a:pPr>
            <a:r>
              <a:rPr kumimoji="0" lang="zh-CN" altLang="en-US" sz="3600">
                <a:solidFill>
                  <a:schemeClr val="accent1"/>
                </a:solidFill>
                <a:latin typeface="+mj-lt"/>
                <a:ea typeface="+mj-ea"/>
                <a:cs typeface="+mj-cs"/>
              </a:rPr>
              <a:t>四、婴儿的视知觉</a:t>
            </a:r>
          </a:p>
        </p:txBody>
      </p:sp>
      <p:sp>
        <p:nvSpPr>
          <p:cNvPr id="63511" name="Isosceles Triangle 635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489" name="幻灯片编号占位符 1">
            <a:extLst>
              <a:ext uri="{FF2B5EF4-FFF2-40B4-BE49-F238E27FC236}">
                <a16:creationId xmlns:a16="http://schemas.microsoft.com/office/drawing/2014/main" id="{B5986724-0878-1341-B616-8356D0E267F0}"/>
              </a:ext>
            </a:extLst>
          </p:cNvPr>
          <p:cNvSpPr>
            <a:spLocks noGrp="1"/>
          </p:cNvSpPr>
          <p:nvPr>
            <p:ph type="sldNum" sz="quarter" idx="12"/>
          </p:nvPr>
        </p:nvSpPr>
        <p:spPr bwMode="auto">
          <a:xfrm>
            <a:off x="7420899" y="6182876"/>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spcAft>
                <a:spcPts val="600"/>
              </a:spcAft>
              <a:buFontTx/>
              <a:buNone/>
            </a:pPr>
            <a:fld id="{3DE7DBB2-AEA1-C340-AC3D-81A7883310B5}" type="slidenum">
              <a:rPr kumimoji="0" lang="en-US" altLang="zh-CN" sz="900">
                <a:solidFill>
                  <a:schemeClr val="accent1"/>
                </a:solidFill>
                <a:latin typeface="+mn-lt"/>
                <a:ea typeface="+mn-ea"/>
              </a:rPr>
              <a:pPr>
                <a:spcBef>
                  <a:spcPct val="0"/>
                </a:spcBef>
                <a:spcAft>
                  <a:spcPts val="600"/>
                </a:spcAft>
                <a:buFontTx/>
                <a:buNone/>
              </a:pPr>
              <a:t>39</a:t>
            </a:fld>
            <a:endParaRPr kumimoji="0" lang="en-US" altLang="zh-CN" sz="900">
              <a:solidFill>
                <a:schemeClr val="accent1"/>
              </a:solidFill>
              <a:latin typeface="+mn-lt"/>
              <a:ea typeface="+mn-ea"/>
            </a:endParaRPr>
          </a:p>
        </p:txBody>
      </p:sp>
      <p:sp>
        <p:nvSpPr>
          <p:cNvPr id="63513" name="Isosceles Triangle 635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3493" name="内容占位符 2">
            <a:extLst>
              <a:ext uri="{FF2B5EF4-FFF2-40B4-BE49-F238E27FC236}">
                <a16:creationId xmlns:a16="http://schemas.microsoft.com/office/drawing/2014/main" id="{EA7A7E40-523C-ED16-3351-27C60426BFA6}"/>
              </a:ext>
            </a:extLst>
          </p:cNvPr>
          <p:cNvGraphicFramePr/>
          <p:nvPr>
            <p:extLst>
              <p:ext uri="{D42A27DB-BD31-4B8C-83A1-F6EECF244321}">
                <p14:modId xmlns:p14="http://schemas.microsoft.com/office/powerpoint/2010/main" val="178543250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AECC386D-244A-F646-9899-57113A5B8BE9}"/>
              </a:ext>
            </a:extLst>
          </p:cNvPr>
          <p:cNvSpPr>
            <a:spLocks noGrp="1"/>
          </p:cNvSpPr>
          <p:nvPr>
            <p:ph type="title"/>
          </p:nvPr>
        </p:nvSpPr>
        <p:spPr>
          <a:xfrm>
            <a:off x="507559" y="609600"/>
            <a:ext cx="2796807" cy="1320800"/>
          </a:xfrm>
        </p:spPr>
        <p:txBody>
          <a:bodyPr vert="horz" lIns="91440" tIns="45720" rIns="91440" bIns="45720" rtlCol="0" anchor="ctr">
            <a:normAutofit/>
          </a:bodyPr>
          <a:lstStyle/>
          <a:p>
            <a:r>
              <a:rPr kumimoji="0" lang="en-US" altLang="zh-CN" sz="3300"/>
              <a:t> 1 </a:t>
            </a:r>
            <a:r>
              <a:rPr kumimoji="0" lang="zh-CN" altLang="en-US" sz="3300"/>
              <a:t>新生儿的反射</a:t>
            </a:r>
            <a:r>
              <a:rPr kumimoji="0" lang="en-US" altLang="zh-CN" sz="3300"/>
              <a:t>-</a:t>
            </a:r>
            <a:r>
              <a:rPr kumimoji="0" lang="zh-CN" altLang="en-US" sz="3300"/>
              <a:t>原始反射</a:t>
            </a:r>
          </a:p>
        </p:txBody>
      </p:sp>
      <p:sp>
        <p:nvSpPr>
          <p:cNvPr id="22532" name="文本框 6">
            <a:extLst>
              <a:ext uri="{FF2B5EF4-FFF2-40B4-BE49-F238E27FC236}">
                <a16:creationId xmlns:a16="http://schemas.microsoft.com/office/drawing/2014/main" id="{140CDCE7-076C-D947-A55F-5FEAF3B92B2F}"/>
              </a:ext>
            </a:extLst>
          </p:cNvPr>
          <p:cNvSpPr txBox="1">
            <a:spLocks noChangeArrowheads="1"/>
          </p:cNvSpPr>
          <p:nvPr/>
        </p:nvSpPr>
        <p:spPr bwMode="auto">
          <a:xfrm>
            <a:off x="513875" y="2160589"/>
            <a:ext cx="2790687" cy="3560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ts val="1000"/>
              </a:spcBef>
              <a:buClr>
                <a:schemeClr val="accent1"/>
              </a:buClr>
              <a:buSzPct val="80000"/>
              <a:buFont typeface="Wingdings 3" charset="2"/>
              <a:buChar char=""/>
            </a:pPr>
            <a:r>
              <a:rPr kumimoji="0" lang="en-US" altLang="zh-CN" sz="3000" b="1">
                <a:solidFill>
                  <a:schemeClr val="tx1">
                    <a:lumMod val="75000"/>
                    <a:lumOff val="25000"/>
                  </a:schemeClr>
                </a:solidFill>
                <a:latin typeface="+mn-lt"/>
                <a:ea typeface="+mn-ea"/>
              </a:rPr>
              <a:t>      </a:t>
            </a:r>
            <a:r>
              <a:rPr kumimoji="0" lang="zh-CN" altLang="en-US" sz="3000" b="1">
                <a:solidFill>
                  <a:schemeClr val="tx1">
                    <a:lumMod val="75000"/>
                    <a:lumOff val="25000"/>
                  </a:schemeClr>
                </a:solidFill>
                <a:latin typeface="+mn-lt"/>
                <a:ea typeface="+mn-ea"/>
              </a:rPr>
              <a:t>原始反射</a:t>
            </a:r>
            <a:r>
              <a:rPr kumimoji="0" lang="zh-CN" altLang="en-US" sz="3000">
                <a:solidFill>
                  <a:schemeClr val="tx1">
                    <a:lumMod val="75000"/>
                    <a:lumOff val="25000"/>
                  </a:schemeClr>
                </a:solidFill>
                <a:latin typeface="+mn-lt"/>
                <a:ea typeface="+mn-ea"/>
              </a:rPr>
              <a:t>不像生存反射那样有用。许多原始反射被看做是人类进化的遗迹，他们已经丧失了最初的功能。 </a:t>
            </a:r>
            <a:endParaRPr lang="en-US" altLang="zh-CN" sz="3000">
              <a:solidFill>
                <a:schemeClr val="tx1">
                  <a:lumMod val="75000"/>
                  <a:lumOff val="25000"/>
                </a:schemeClr>
              </a:solidFill>
              <a:latin typeface="+mn-lt"/>
              <a:ea typeface="+mn-ea"/>
            </a:endParaRPr>
          </a:p>
        </p:txBody>
      </p:sp>
      <p:pic>
        <p:nvPicPr>
          <p:cNvPr id="22530" name="图片 4">
            <a:extLst>
              <a:ext uri="{FF2B5EF4-FFF2-40B4-BE49-F238E27FC236}">
                <a16:creationId xmlns:a16="http://schemas.microsoft.com/office/drawing/2014/main" id="{03162E44-6439-FA4B-9B8B-2A3CBA6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03831" y="2160589"/>
            <a:ext cx="4283182" cy="2955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幻灯片编号占位符 3">
            <a:extLst>
              <a:ext uri="{FF2B5EF4-FFF2-40B4-BE49-F238E27FC236}">
                <a16:creationId xmlns:a16="http://schemas.microsoft.com/office/drawing/2014/main" id="{17252C0B-E682-BB48-ACF6-C1CFF367C113}"/>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334004D2-6371-594A-8BA7-222EB912871B}" type="slidenum">
              <a:rPr kumimoji="0" lang="en-US" altLang="zh-CN" sz="900">
                <a:solidFill>
                  <a:schemeClr val="accent1"/>
                </a:solidFill>
                <a:latin typeface="+mn-lt"/>
                <a:ea typeface="+mn-ea"/>
              </a:rPr>
              <a:pPr defTabSz="914400">
                <a:spcBef>
                  <a:spcPct val="0"/>
                </a:spcBef>
                <a:spcAft>
                  <a:spcPts val="600"/>
                </a:spcAft>
                <a:buFontTx/>
                <a:buNone/>
              </a:pPr>
              <a:t>4</a:t>
            </a:fld>
            <a:endParaRPr kumimoji="0" lang="en-US" altLang="zh-CN" sz="900">
              <a:solidFill>
                <a:schemeClr val="accent1"/>
              </a:solidFill>
              <a:latin typeface="+mn-lt"/>
              <a:ea typeface="+mn-ea"/>
            </a:endParaRPr>
          </a:p>
        </p:txBody>
      </p:sp>
    </p:spTree>
  </p:cSld>
  <p:clrMapOvr>
    <a:masterClrMapping/>
  </p:clrMapOvr>
  <p:transitio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编号占位符 1">
            <a:extLst>
              <a:ext uri="{FF2B5EF4-FFF2-40B4-BE49-F238E27FC236}">
                <a16:creationId xmlns:a16="http://schemas.microsoft.com/office/drawing/2014/main" id="{8EB8B939-C9DC-B04D-B9C3-8F607FBA5F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C3D023E-7DF0-CF48-95E7-9E0E260FC34F}" type="slidenum">
              <a:rPr kumimoji="0" lang="en-US" altLang="zh-CN" sz="1200">
                <a:solidFill>
                  <a:srgbClr val="898989"/>
                </a:solidFill>
                <a:latin typeface="Verdana" panose="020B0604030504040204" pitchFamily="34" charset="0"/>
              </a:rPr>
              <a:pPr>
                <a:spcBef>
                  <a:spcPct val="0"/>
                </a:spcBef>
                <a:buFontTx/>
                <a:buNone/>
              </a:pPr>
              <a:t>40</a:t>
            </a:fld>
            <a:endParaRPr kumimoji="0" lang="en-US" altLang="zh-CN" sz="1200">
              <a:solidFill>
                <a:srgbClr val="898989"/>
              </a:solidFill>
              <a:latin typeface="Verdana" panose="020B0604030504040204" pitchFamily="34" charset="0"/>
            </a:endParaRPr>
          </a:p>
        </p:txBody>
      </p:sp>
      <p:sp>
        <p:nvSpPr>
          <p:cNvPr id="64514" name="内容占位符 2">
            <a:extLst>
              <a:ext uri="{FF2B5EF4-FFF2-40B4-BE49-F238E27FC236}">
                <a16:creationId xmlns:a16="http://schemas.microsoft.com/office/drawing/2014/main" id="{0885F361-C2E6-784E-8939-E7599EF32C4C}"/>
              </a:ext>
            </a:extLst>
          </p:cNvPr>
          <p:cNvSpPr txBox="1">
            <a:spLocks/>
          </p:cNvSpPr>
          <p:nvPr/>
        </p:nvSpPr>
        <p:spPr bwMode="auto">
          <a:xfrm>
            <a:off x="457200" y="1600200"/>
            <a:ext cx="6779096" cy="36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zh-CN" sz="2400" dirty="0">
                <a:latin typeface="黑体" panose="02010609060101010101" pitchFamily="49" charset="-122"/>
                <a:ea typeface="黑体" panose="02010609060101010101" pitchFamily="49" charset="-122"/>
              </a:rPr>
              <a:t>为什么自主运动会造成如此大的差异呢？</a:t>
            </a:r>
          </a:p>
          <a:p>
            <a:pPr lvl="1" eaLnBrk="1" hangingPunct="1">
              <a:buFont typeface="Symbol" pitchFamily="2" charset="2"/>
              <a:buChar char="-"/>
            </a:pPr>
            <a:r>
              <a:rPr kumimoji="0" lang="zh-CN" altLang="zh-CN" sz="2000" dirty="0">
                <a:latin typeface="宋体" panose="02010600030101010101" pitchFamily="2" charset="-122"/>
              </a:rPr>
              <a:t>很可能是因为自主爬行的婴儿发现视觉环境会随着自己的运动而发生变化、隐藏，他们更会利用空间标志来确定自己和外界环境的关系，进行自我定位（以及对隐藏物体进行定位）。</a:t>
            </a:r>
            <a:endParaRPr kumimoji="0" lang="en-US" altLang="zh-CN" sz="2000" dirty="0">
              <a:latin typeface="宋体" panose="02010600030101010101" pitchFamily="2" charset="-122"/>
            </a:endParaRPr>
          </a:p>
          <a:p>
            <a:pPr lvl="1" eaLnBrk="1" hangingPunct="1">
              <a:buFont typeface="Symbol" pitchFamily="2" charset="2"/>
              <a:buChar char="-"/>
            </a:pPr>
            <a:r>
              <a:rPr kumimoji="0" lang="zh-CN" altLang="zh-CN" sz="2000" dirty="0">
                <a:latin typeface="宋体" panose="02010600030101010101" pitchFamily="2" charset="-122"/>
              </a:rPr>
              <a:t>自主运动还会让婴儿对</a:t>
            </a:r>
            <a:r>
              <a:rPr kumimoji="0" lang="zh-CN" altLang="zh-CN" sz="2000" dirty="0">
                <a:solidFill>
                  <a:srgbClr val="FF0000"/>
                </a:solidFill>
                <a:latin typeface="宋体" panose="02010600030101010101" pitchFamily="2" charset="-122"/>
              </a:rPr>
              <a:t>【视觉流</a:t>
            </a:r>
            <a:r>
              <a:rPr kumimoji="0" lang="en-US" altLang="zh-CN" sz="2000" dirty="0">
                <a:solidFill>
                  <a:srgbClr val="FF0000"/>
                </a:solidFill>
                <a:latin typeface="宋体" panose="02010600030101010101" pitchFamily="2" charset="-122"/>
              </a:rPr>
              <a:t>】</a:t>
            </a:r>
            <a:r>
              <a:rPr kumimoji="0" lang="en-US" altLang="zh-CN" sz="2000" dirty="0">
                <a:latin typeface="宋体" panose="02010600030101010101" pitchFamily="2" charset="-122"/>
              </a:rPr>
              <a:t>(</a:t>
            </a:r>
            <a:r>
              <a:rPr kumimoji="0" lang="zh-CN" altLang="zh-CN" sz="2000" dirty="0">
                <a:latin typeface="宋体" panose="02010600030101010101" pitchFamily="2" charset="-122"/>
              </a:rPr>
              <a:t>一种由自己运动引起的物体也运动的</a:t>
            </a:r>
            <a:r>
              <a:rPr kumimoji="0" lang="en-US" altLang="zh-CN" sz="2000" dirty="0">
                <a:latin typeface="宋体" panose="02010600030101010101" pitchFamily="2" charset="-122"/>
              </a:rPr>
              <a:t>)</a:t>
            </a:r>
            <a:r>
              <a:rPr kumimoji="0" lang="zh-CN" altLang="zh-CN" sz="2000" dirty="0">
                <a:latin typeface="宋体" panose="02010600030101010101" pitchFamily="2" charset="-122"/>
              </a:rPr>
              <a:t>更敏感，这将会促进大脑皮层感觉与运动中枢的新神经通路的发展，这正是运动技能及空间知觉能力发展的基础。</a:t>
            </a:r>
          </a:p>
        </p:txBody>
      </p:sp>
      <p:sp>
        <p:nvSpPr>
          <p:cNvPr id="64515" name="Rectangle 2">
            <a:extLst>
              <a:ext uri="{FF2B5EF4-FFF2-40B4-BE49-F238E27FC236}">
                <a16:creationId xmlns:a16="http://schemas.microsoft.com/office/drawing/2014/main" id="{597C1D06-C665-034D-B6AB-736D8BA7CCD2}"/>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4400"/>
              <a:t>四、婴儿的视知觉</a:t>
            </a: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4" name="Rectangle 65543">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7" name="Rectangle 2">
            <a:extLst>
              <a:ext uri="{FF2B5EF4-FFF2-40B4-BE49-F238E27FC236}">
                <a16:creationId xmlns:a16="http://schemas.microsoft.com/office/drawing/2014/main" id="{9CBDBCA2-C3C6-BB49-95A0-59658647E364}"/>
              </a:ext>
            </a:extLst>
          </p:cNvPr>
          <p:cNvSpPr>
            <a:spLocks noGrp="1"/>
          </p:cNvSpPr>
          <p:nvPr>
            <p:ph type="title"/>
          </p:nvPr>
        </p:nvSpPr>
        <p:spPr>
          <a:xfrm>
            <a:off x="1000126" y="609600"/>
            <a:ext cx="6447501" cy="1320800"/>
          </a:xfrm>
        </p:spPr>
        <p:txBody>
          <a:bodyPr>
            <a:normAutofit/>
          </a:bodyPr>
          <a:lstStyle/>
          <a:p>
            <a:pPr eaLnBrk="1" hangingPunct="1"/>
            <a:r>
              <a:rPr kumimoji="0" lang="zh-CN" altLang="en-US"/>
              <a:t>五、婴儿的跨通道知觉</a:t>
            </a:r>
          </a:p>
        </p:txBody>
      </p:sp>
      <p:sp>
        <p:nvSpPr>
          <p:cNvPr id="65546" name="Isosceles Triangle 65545">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548" name="Isosceles Triangle 65547">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65550" name="Straight Connector 65549">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5552" name="Straight Connector 65551">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5538" name="Rectangle 3">
            <a:extLst>
              <a:ext uri="{FF2B5EF4-FFF2-40B4-BE49-F238E27FC236}">
                <a16:creationId xmlns:a16="http://schemas.microsoft.com/office/drawing/2014/main" id="{1ED2D3A5-38F6-114F-8001-DD378B498F1E}"/>
              </a:ext>
            </a:extLst>
          </p:cNvPr>
          <p:cNvSpPr>
            <a:spLocks noGrp="1"/>
          </p:cNvSpPr>
          <p:nvPr>
            <p:ph idx="1"/>
          </p:nvPr>
        </p:nvSpPr>
        <p:spPr>
          <a:xfrm>
            <a:off x="1000126" y="2160590"/>
            <a:ext cx="6353174" cy="3429260"/>
          </a:xfrm>
        </p:spPr>
        <p:txBody>
          <a:bodyPr>
            <a:normAutofit lnSpcReduction="10000"/>
          </a:bodyPr>
          <a:lstStyle/>
          <a:p>
            <a:pPr eaLnBrk="1" hangingPunct="1">
              <a:lnSpc>
                <a:spcPct val="90000"/>
              </a:lnSpc>
            </a:pPr>
            <a:r>
              <a:rPr kumimoji="0" lang="en-US" altLang="zh-CN" sz="1400">
                <a:latin typeface="黑体" panose="02010609060101010101" pitchFamily="49" charset="-122"/>
                <a:ea typeface="黑体" panose="02010609060101010101" pitchFamily="49" charset="-122"/>
              </a:rPr>
              <a:t>1</a:t>
            </a:r>
            <a:r>
              <a:rPr kumimoji="0" lang="zh-CN" altLang="en-US" sz="1400">
                <a:latin typeface="黑体" panose="02010609060101010101" pitchFamily="49" charset="-122"/>
                <a:ea typeface="黑体" panose="02010609060101010101" pitchFamily="49" charset="-122"/>
              </a:rPr>
              <a:t>，各种感觉在出生时就是相互关联的吗？</a:t>
            </a:r>
          </a:p>
          <a:p>
            <a:pPr lvl="1" eaLnBrk="1" hangingPunct="1">
              <a:lnSpc>
                <a:spcPct val="90000"/>
              </a:lnSpc>
              <a:buFont typeface="Symbol" pitchFamily="2" charset="2"/>
              <a:buChar char="-"/>
            </a:pPr>
            <a:r>
              <a:rPr kumimoji="0" lang="zh-CN" altLang="en-US" sz="1400"/>
              <a:t>将看到、摸到、闻到或其它探索方式获得信息整合到一起，无疑能帮助刚开始理解或探索事物的婴儿更好地认识这个世界。那么，这种感觉的关联是否在生命的早期就出现了呢？</a:t>
            </a:r>
          </a:p>
          <a:p>
            <a:pPr lvl="1" eaLnBrk="1" hangingPunct="1">
              <a:lnSpc>
                <a:spcPct val="90000"/>
              </a:lnSpc>
              <a:buFont typeface="Symbol" pitchFamily="2" charset="2"/>
              <a:buChar char="-"/>
            </a:pPr>
            <a:r>
              <a:rPr kumimoji="0" lang="zh-CN" altLang="en-US" sz="1400"/>
              <a:t>视觉和触觉</a:t>
            </a:r>
          </a:p>
          <a:p>
            <a:pPr lvl="2" eaLnBrk="1" hangingPunct="1">
              <a:lnSpc>
                <a:spcPct val="90000"/>
              </a:lnSpc>
              <a:buFont typeface="Symbol" pitchFamily="2" charset="2"/>
              <a:buChar char="-"/>
            </a:pPr>
            <a:r>
              <a:rPr kumimoji="0" lang="zh-CN" altLang="en-US"/>
              <a:t>新生儿（</a:t>
            </a:r>
            <a:r>
              <a:rPr kumimoji="0" lang="en-US" altLang="zh-CN"/>
              <a:t>8-31</a:t>
            </a:r>
            <a:r>
              <a:rPr kumimoji="0" lang="zh-CN" altLang="en-US"/>
              <a:t>天）：</a:t>
            </a:r>
            <a:r>
              <a:rPr kumimoji="0" lang="zh-CN" altLang="en-US">
                <a:hlinkClick r:id="" action="ppaction://hlinkshowjump?jump=nextslide"/>
              </a:rPr>
              <a:t>抓“泡泡” </a:t>
            </a:r>
            <a:r>
              <a:rPr kumimoji="0" lang="zh-CN" altLang="en-US"/>
              <a:t>，抓不到时会沮丧地哭泣。</a:t>
            </a:r>
          </a:p>
          <a:p>
            <a:pPr lvl="1" eaLnBrk="1" hangingPunct="1">
              <a:lnSpc>
                <a:spcPct val="90000"/>
              </a:lnSpc>
              <a:buFont typeface="Symbol" pitchFamily="2" charset="2"/>
              <a:buChar char="-"/>
            </a:pPr>
            <a:r>
              <a:rPr kumimoji="0" lang="zh-CN" altLang="en-US" sz="1400"/>
              <a:t>听觉和视觉</a:t>
            </a:r>
          </a:p>
          <a:p>
            <a:pPr lvl="2" eaLnBrk="1" hangingPunct="1">
              <a:lnSpc>
                <a:spcPct val="90000"/>
              </a:lnSpc>
              <a:buFont typeface="Symbol" pitchFamily="2" charset="2"/>
              <a:buChar char="-"/>
            </a:pPr>
            <a:r>
              <a:rPr kumimoji="0" lang="en-US" altLang="zh-CN"/>
              <a:t>1~2</a:t>
            </a:r>
            <a:r>
              <a:rPr kumimoji="0" lang="zh-CN" altLang="en-US"/>
              <a:t>个月，母亲的方位</a:t>
            </a:r>
            <a:r>
              <a:rPr kumimoji="0" lang="en-US" altLang="zh-CN"/>
              <a:t>/</a:t>
            </a:r>
            <a:r>
              <a:rPr kumimoji="0" lang="zh-CN" altLang="en-US"/>
              <a:t>声音，不一致时焦虑；（</a:t>
            </a:r>
            <a:r>
              <a:rPr kumimoji="0" lang="en-US" altLang="zh-CN"/>
              <a:t>Aronson &amp; Rosenbloom</a:t>
            </a:r>
            <a:r>
              <a:rPr kumimoji="0" lang="zh-CN" altLang="en-US"/>
              <a:t>，</a:t>
            </a:r>
            <a:r>
              <a:rPr kumimoji="0" lang="en-US" altLang="zh-CN"/>
              <a:t>1971</a:t>
            </a:r>
            <a:r>
              <a:rPr kumimoji="0" lang="zh-CN" altLang="en-US"/>
              <a:t>）表明，当看到妈妈在隔音屏后面说话，却从相反方向的扬声器里听到她的声音时，</a:t>
            </a:r>
            <a:r>
              <a:rPr kumimoji="0" lang="en-US" altLang="zh-CN"/>
              <a:t>1-2</a:t>
            </a:r>
            <a:r>
              <a:rPr kumimoji="0" lang="zh-CN" altLang="en-US"/>
              <a:t>个月的婴儿常常会显得焦虑不安。他们的表现说明视觉和听觉是相通的：当看到妈妈在某个方向说话时，婴儿希望从同一方向听到声音。</a:t>
            </a:r>
          </a:p>
          <a:p>
            <a:pPr lvl="1" eaLnBrk="1" hangingPunct="1">
              <a:lnSpc>
                <a:spcPct val="90000"/>
              </a:lnSpc>
              <a:buFont typeface="Symbol" pitchFamily="2" charset="2"/>
              <a:buChar char="-"/>
            </a:pPr>
            <a:r>
              <a:rPr kumimoji="0" lang="zh-CN" altLang="en-US" sz="1400"/>
              <a:t>总之，各种感觉通道在生命早期的时候即使相互关联的。但婴儿对矛盾的感觉刺激的消极情绪反应并不能说明与他们用一种感觉通道辨认另一种感觉通道熟悉的物体的能力。</a:t>
            </a:r>
          </a:p>
        </p:txBody>
      </p:sp>
      <p:sp>
        <p:nvSpPr>
          <p:cNvPr id="65554"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5539" name="灯片编号占位符 5">
            <a:extLst>
              <a:ext uri="{FF2B5EF4-FFF2-40B4-BE49-F238E27FC236}">
                <a16:creationId xmlns:a16="http://schemas.microsoft.com/office/drawing/2014/main" id="{24944C4C-7885-0340-8A9A-223A8D7E5C5D}"/>
              </a:ext>
            </a:extLst>
          </p:cNvPr>
          <p:cNvSpPr>
            <a:spLocks noGrp="1"/>
          </p:cNvSpPr>
          <p:nvPr>
            <p:ph type="sldNum" sz="quarter" idx="12"/>
          </p:nvPr>
        </p:nvSpPr>
        <p:spPr bwMode="auto">
          <a:xfrm>
            <a:off x="79923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2E3DBC71-A6B6-964D-8A2F-BC18A0419BBF}" type="slidenum">
              <a:rPr kumimoji="0" lang="en-US" altLang="zh-CN" sz="1800">
                <a:solidFill>
                  <a:srgbClr val="FFFFFF"/>
                </a:solidFill>
                <a:latin typeface="Verdana" panose="020B0604030504040204" pitchFamily="34" charset="0"/>
              </a:rPr>
              <a:pPr>
                <a:lnSpc>
                  <a:spcPct val="90000"/>
                </a:lnSpc>
                <a:spcBef>
                  <a:spcPct val="0"/>
                </a:spcBef>
                <a:spcAft>
                  <a:spcPts val="600"/>
                </a:spcAft>
                <a:buFontTx/>
                <a:buNone/>
              </a:pPr>
              <a:t>41</a:t>
            </a:fld>
            <a:endParaRPr kumimoji="0" lang="en-US" altLang="zh-CN" sz="1800">
              <a:solidFill>
                <a:srgbClr val="FFFFFF"/>
              </a:solidFill>
              <a:latin typeface="Verdana" panose="020B0604030504040204" pitchFamily="34" charset="0"/>
            </a:endParaRPr>
          </a:p>
        </p:txBody>
      </p:sp>
    </p:spTree>
  </p:cSld>
  <p:clrMapOvr>
    <a:masterClrMapping/>
  </p:clrMapOvr>
  <p:transition>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a:extLst>
              <a:ext uri="{FF2B5EF4-FFF2-40B4-BE49-F238E27FC236}">
                <a16:creationId xmlns:a16="http://schemas.microsoft.com/office/drawing/2014/main" id="{5E40D8C5-D38B-A444-8B36-E8B4697BFD36}"/>
              </a:ext>
            </a:extLst>
          </p:cNvPr>
          <p:cNvSpPr>
            <a:spLocks noGrp="1"/>
          </p:cNvSpPr>
          <p:nvPr>
            <p:ph type="title"/>
          </p:nvPr>
        </p:nvSpPr>
        <p:spPr/>
        <p:txBody>
          <a:bodyPr/>
          <a:lstStyle/>
          <a:p>
            <a:pPr eaLnBrk="1" hangingPunct="1"/>
            <a:r>
              <a:rPr kumimoji="0" lang="zh-CN" altLang="en-US"/>
              <a:t>抓“泡泡”</a:t>
            </a:r>
            <a:endParaRPr lang="zh-CN" altLang="en-US"/>
          </a:p>
        </p:txBody>
      </p:sp>
      <p:sp>
        <p:nvSpPr>
          <p:cNvPr id="67586" name="幻灯片编号占位符 3">
            <a:extLst>
              <a:ext uri="{FF2B5EF4-FFF2-40B4-BE49-F238E27FC236}">
                <a16:creationId xmlns:a16="http://schemas.microsoft.com/office/drawing/2014/main" id="{36BC1686-938D-8F47-81F2-94B35C56D8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98B0255-F7A6-834E-BCD9-7103B3CD363A}" type="slidenum">
              <a:rPr kumimoji="0" lang="en-US" altLang="zh-CN" sz="1200">
                <a:solidFill>
                  <a:srgbClr val="898989"/>
                </a:solidFill>
                <a:latin typeface="Verdana" panose="020B0604030504040204" pitchFamily="34" charset="0"/>
              </a:rPr>
              <a:pPr>
                <a:spcBef>
                  <a:spcPct val="0"/>
                </a:spcBef>
                <a:buFontTx/>
                <a:buNone/>
              </a:pPr>
              <a:t>42</a:t>
            </a:fld>
            <a:endParaRPr kumimoji="0" lang="en-US" altLang="zh-CN" sz="1200">
              <a:solidFill>
                <a:srgbClr val="898989"/>
              </a:solidFill>
              <a:latin typeface="Verdana" panose="020B0604030504040204" pitchFamily="34" charset="0"/>
            </a:endParaRPr>
          </a:p>
        </p:txBody>
      </p:sp>
      <p:pic>
        <p:nvPicPr>
          <p:cNvPr id="67587" name="图片 4">
            <a:extLst>
              <a:ext uri="{FF2B5EF4-FFF2-40B4-BE49-F238E27FC236}">
                <a16:creationId xmlns:a16="http://schemas.microsoft.com/office/drawing/2014/main" id="{72FB9E81-1993-5A41-A4AF-909DA9A29E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1455739"/>
            <a:ext cx="514923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a:extLst>
              <a:ext uri="{FF2B5EF4-FFF2-40B4-BE49-F238E27FC236}">
                <a16:creationId xmlns:a16="http://schemas.microsoft.com/office/drawing/2014/main" id="{887897F6-B124-AE49-AE40-35017231E229}"/>
              </a:ext>
            </a:extLst>
          </p:cNvPr>
          <p:cNvSpPr>
            <a:spLocks noGrp="1"/>
          </p:cNvSpPr>
          <p:nvPr>
            <p:ph type="title"/>
          </p:nvPr>
        </p:nvSpPr>
        <p:spPr/>
        <p:txBody>
          <a:bodyPr/>
          <a:lstStyle/>
          <a:p>
            <a:pPr eaLnBrk="1" hangingPunct="1"/>
            <a:r>
              <a:rPr kumimoji="0" lang="zh-CN" altLang="zh-CN" b="1"/>
              <a:t>2、跨通道知觉的发展</a:t>
            </a:r>
            <a:endParaRPr lang="zh-CN" altLang="en-US"/>
          </a:p>
        </p:txBody>
      </p:sp>
      <p:sp>
        <p:nvSpPr>
          <p:cNvPr id="68610" name="内容占位符 2">
            <a:extLst>
              <a:ext uri="{FF2B5EF4-FFF2-40B4-BE49-F238E27FC236}">
                <a16:creationId xmlns:a16="http://schemas.microsoft.com/office/drawing/2014/main" id="{08A8D554-9602-8E43-8850-9CB8C7D21B3C}"/>
              </a:ext>
            </a:extLst>
          </p:cNvPr>
          <p:cNvSpPr>
            <a:spLocks noGrp="1"/>
          </p:cNvSpPr>
          <p:nvPr>
            <p:ph idx="1"/>
          </p:nvPr>
        </p:nvSpPr>
        <p:spPr/>
        <p:txBody>
          <a:bodyPr>
            <a:normAutofit fontScale="85000" lnSpcReduction="20000"/>
          </a:bodyPr>
          <a:lstStyle/>
          <a:p>
            <a:pPr eaLnBrk="1" hangingPunct="1"/>
            <a:r>
              <a:rPr kumimoji="0" lang="zh-CN" altLang="zh-CN" sz="2400" dirty="0"/>
              <a:t>尽管无迹象表明新生儿身上发现跨通道知觉，但是</a:t>
            </a:r>
            <a:r>
              <a:rPr kumimoji="0" lang="en-US" altLang="zh-CN" sz="2400" dirty="0"/>
              <a:t>1</a:t>
            </a:r>
            <a:r>
              <a:rPr kumimoji="0" lang="zh-CN" altLang="zh-CN" sz="2400" dirty="0"/>
              <a:t>个月的婴儿看起来已经能够通过视觉辨认他们吮吸过的物体。</a:t>
            </a:r>
          </a:p>
          <a:p>
            <a:pPr eaLnBrk="1" hangingPunct="1"/>
            <a:r>
              <a:rPr kumimoji="0" lang="zh-CN" altLang="zh-CN" sz="2400" dirty="0"/>
              <a:t>由于出生</a:t>
            </a:r>
            <a:r>
              <a:rPr kumimoji="0" lang="en-US" altLang="zh-CN" sz="2400" dirty="0"/>
              <a:t>30</a:t>
            </a:r>
            <a:r>
              <a:rPr kumimoji="0" lang="zh-CN" altLang="zh-CN" sz="2400" dirty="0"/>
              <a:t>天的婴儿已经具有很多吮吸软（奶嘴儿）硬（自己的手指）物体的经历，因此，我们不能以此便得出结论认为跨通道知觉是天生的。</a:t>
            </a:r>
          </a:p>
          <a:p>
            <a:pPr eaLnBrk="1" hangingPunct="1"/>
            <a:r>
              <a:rPr kumimoji="0" lang="zh-CN" altLang="zh-CN" sz="2400" dirty="0"/>
              <a:t>视觉和听觉之间的跨通道知觉能力大约在婴儿</a:t>
            </a:r>
            <a:r>
              <a:rPr kumimoji="0" lang="en-US" altLang="zh-CN" sz="2400" dirty="0"/>
              <a:t>4</a:t>
            </a:r>
            <a:r>
              <a:rPr kumimoji="0" lang="zh-CN" altLang="zh-CN" sz="2400" dirty="0"/>
              <a:t>个月时出现，这正好是婴儿开始能够将头自主地转向声音来源的时间。</a:t>
            </a:r>
            <a:r>
              <a:rPr kumimoji="0" lang="zh-CN" altLang="zh-CN" sz="2400" dirty="0">
                <a:solidFill>
                  <a:srgbClr val="FF0000"/>
                </a:solidFill>
              </a:rPr>
              <a:t>研究表明，当他们听到火车发动机的声音越来越小的时候，更喜欢看火车开走，而不是开过来的画面。</a:t>
            </a:r>
          </a:p>
          <a:p>
            <a:pPr eaLnBrk="1" hangingPunct="1"/>
            <a:r>
              <a:rPr kumimoji="0" lang="zh-CN" altLang="zh-CN" sz="2400" dirty="0"/>
              <a:t>随着单项感觉能力的成熟，跨通道知觉能力将持续发展并帮助幼儿学习和探索周围的世界。</a:t>
            </a:r>
          </a:p>
        </p:txBody>
      </p:sp>
      <p:sp>
        <p:nvSpPr>
          <p:cNvPr id="68611" name="幻灯片编号占位符 3">
            <a:extLst>
              <a:ext uri="{FF2B5EF4-FFF2-40B4-BE49-F238E27FC236}">
                <a16:creationId xmlns:a16="http://schemas.microsoft.com/office/drawing/2014/main" id="{15FAF6FB-2D90-A94E-B2E8-301A2D3884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C2FF4C4-5675-E64C-94FA-935FFDB20187}" type="slidenum">
              <a:rPr kumimoji="0" lang="en-US" altLang="zh-CN" sz="1200">
                <a:solidFill>
                  <a:srgbClr val="898989"/>
                </a:solidFill>
                <a:latin typeface="Verdana" panose="020B0604030504040204" pitchFamily="34" charset="0"/>
              </a:rPr>
              <a:pPr>
                <a:spcBef>
                  <a:spcPct val="0"/>
                </a:spcBef>
                <a:buFontTx/>
                <a:buNone/>
              </a:pPr>
              <a:t>43</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64" name="Rectangle 7066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7" name="Rectangle 2">
            <a:extLst>
              <a:ext uri="{FF2B5EF4-FFF2-40B4-BE49-F238E27FC236}">
                <a16:creationId xmlns:a16="http://schemas.microsoft.com/office/drawing/2014/main" id="{F8F56D07-4865-6440-B62F-4B0FC5E988F1}"/>
              </a:ext>
            </a:extLst>
          </p:cNvPr>
          <p:cNvSpPr>
            <a:spLocks noGrp="1"/>
          </p:cNvSpPr>
          <p:nvPr>
            <p:ph type="title"/>
          </p:nvPr>
        </p:nvSpPr>
        <p:spPr>
          <a:xfrm>
            <a:off x="782962" y="1179151"/>
            <a:ext cx="2475485" cy="4463889"/>
          </a:xfrm>
        </p:spPr>
        <p:txBody>
          <a:bodyPr anchor="ctr">
            <a:normAutofit/>
          </a:bodyPr>
          <a:lstStyle/>
          <a:p>
            <a:pPr eaLnBrk="1" hangingPunct="1"/>
            <a:r>
              <a:rPr kumimoji="0" lang="zh-CN" altLang="en-US" dirty="0"/>
              <a:t>五、婴儿的跨通道知觉</a:t>
            </a:r>
          </a:p>
        </p:txBody>
      </p:sp>
      <p:sp>
        <p:nvSpPr>
          <p:cNvPr id="70666" name="Isosceles Triangle 7066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0668" name="Straight Connector 7066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0658" name="Rectangle 3">
            <a:extLst>
              <a:ext uri="{FF2B5EF4-FFF2-40B4-BE49-F238E27FC236}">
                <a16:creationId xmlns:a16="http://schemas.microsoft.com/office/drawing/2014/main" id="{59B2DDCF-763E-144A-B9ED-E3CBA7A54355}"/>
              </a:ext>
            </a:extLst>
          </p:cNvPr>
          <p:cNvSpPr>
            <a:spLocks noGrp="1"/>
          </p:cNvSpPr>
          <p:nvPr>
            <p:ph idx="1"/>
          </p:nvPr>
        </p:nvSpPr>
        <p:spPr>
          <a:xfrm>
            <a:off x="3734188" y="1109145"/>
            <a:ext cx="4755762" cy="4603900"/>
          </a:xfrm>
        </p:spPr>
        <p:txBody>
          <a:bodyPr anchor="ctr">
            <a:normAutofit/>
          </a:bodyPr>
          <a:lstStyle/>
          <a:p>
            <a:pPr eaLnBrk="1" hangingPunct="1">
              <a:lnSpc>
                <a:spcPct val="90000"/>
              </a:lnSpc>
            </a:pPr>
            <a:r>
              <a:rPr kumimoji="0" lang="en-US" altLang="zh-CN" sz="1300">
                <a:latin typeface="黑体" panose="02010609060101010101" pitchFamily="49" charset="-122"/>
                <a:ea typeface="黑体" panose="02010609060101010101" pitchFamily="49" charset="-122"/>
              </a:rPr>
              <a:t>3</a:t>
            </a:r>
            <a:r>
              <a:rPr kumimoji="0" lang="zh-CN" altLang="en-US" sz="1300">
                <a:latin typeface="黑体" panose="02010609060101010101" pitchFamily="49" charset="-122"/>
                <a:ea typeface="黑体" panose="02010609060101010101" pitchFamily="49" charset="-122"/>
              </a:rPr>
              <a:t>，感觉间冗余假设</a:t>
            </a:r>
            <a:endParaRPr kumimoji="0" lang="en-US" altLang="zh-CN" sz="1300">
              <a:latin typeface="黑体" panose="02010609060101010101" pitchFamily="49" charset="-122"/>
              <a:ea typeface="黑体" panose="02010609060101010101" pitchFamily="49" charset="-122"/>
            </a:endParaRPr>
          </a:p>
          <a:p>
            <a:pPr eaLnBrk="1" hangingPunct="1">
              <a:lnSpc>
                <a:spcPct val="90000"/>
              </a:lnSpc>
            </a:pPr>
            <a:r>
              <a:rPr kumimoji="0" lang="zh-CN" altLang="zh-CN" sz="1300" b="1"/>
              <a:t>感觉间冗余假设</a:t>
            </a:r>
            <a:r>
              <a:rPr kumimoji="0" lang="zh-CN" altLang="zh-CN" sz="1300"/>
              <a:t>认为对一个刺激的整体觉察有助于个体感觉能力的发展与分化（</a:t>
            </a:r>
            <a:r>
              <a:rPr kumimoji="0" lang="en-US" altLang="zh-CN" sz="1300" err="1"/>
              <a:t>Bahrick</a:t>
            </a:r>
            <a:r>
              <a:rPr kumimoji="0" lang="en-US" altLang="zh-CN" sz="1300"/>
              <a:t> &amp; Lickliter,2001</a:t>
            </a:r>
            <a:r>
              <a:rPr kumimoji="0" lang="zh-CN" altLang="zh-CN" sz="1300"/>
              <a:t>）。即对某刺激物的多种形式感觉能够吸引婴儿的注意力，通过与刺激物的互动，他们能够获得关于刺激物的不同的信息，而这又将更加丰富个体的各种感觉形式</a:t>
            </a:r>
            <a:r>
              <a:rPr kumimoji="0" lang="zh-CN" altLang="en-US" sz="1300"/>
              <a:t>。</a:t>
            </a:r>
            <a:endParaRPr kumimoji="0" lang="en-US" altLang="zh-CN" sz="1300"/>
          </a:p>
          <a:p>
            <a:pPr eaLnBrk="1" hangingPunct="1">
              <a:lnSpc>
                <a:spcPct val="90000"/>
              </a:lnSpc>
            </a:pPr>
            <a:r>
              <a:rPr kumimoji="0" lang="zh-CN" altLang="zh-CN" sz="1300"/>
              <a:t>感觉系统的发展得益于整体觉察状态，即从外界输入的各种感觉信息被看作为一个整体进行知觉，以及多种感觉作用状态，及婴儿可以将外界输入的信息分解成声音、画面、气味等要素。</a:t>
            </a:r>
          </a:p>
          <a:p>
            <a:pPr eaLnBrk="1" hangingPunct="1">
              <a:lnSpc>
                <a:spcPct val="90000"/>
              </a:lnSpc>
            </a:pPr>
            <a:r>
              <a:rPr kumimoji="0" lang="zh-CN" altLang="zh-CN" sz="1300"/>
              <a:t>当婴儿边看边听的时候，听觉和视觉信息和他发展中的感觉能力</a:t>
            </a:r>
            <a:r>
              <a:rPr kumimoji="0" lang="zh-CN" altLang="en-US" sz="1300"/>
              <a:t>（</a:t>
            </a:r>
            <a:r>
              <a:rPr kumimoji="0" lang="zh-CN" altLang="zh-CN" sz="1300"/>
              <a:t>视力和听力</a:t>
            </a:r>
            <a:r>
              <a:rPr kumimoji="0" lang="zh-CN" altLang="en-US" sz="1300"/>
              <a:t>）</a:t>
            </a:r>
            <a:r>
              <a:rPr kumimoji="0" lang="zh-CN" altLang="zh-CN" sz="1300"/>
              <a:t>相互作用，所以，他才能听得更准确、看得更清楚。由此，根据感觉间冗余假设我们可以推理，对刺激进行跨通道知觉确实会促进知觉能力的分化。</a:t>
            </a:r>
          </a:p>
          <a:p>
            <a:pPr eaLnBrk="1" hangingPunct="1">
              <a:lnSpc>
                <a:spcPct val="90000"/>
              </a:lnSpc>
            </a:pPr>
            <a:r>
              <a:rPr kumimoji="0" lang="zh-CN" altLang="zh-CN" sz="1300"/>
              <a:t>从这个意义上讲，新生儿和</a:t>
            </a:r>
            <a:r>
              <a:rPr kumimoji="0" lang="en-US" altLang="zh-CN" sz="1300"/>
              <a:t>6</a:t>
            </a:r>
            <a:r>
              <a:rPr kumimoji="0" lang="zh-CN" altLang="zh-CN" sz="1300"/>
              <a:t>个月婴儿的跨通道知觉会有很到的不同。在刚出生的时候，感知觉是整体的，或者说是未分化的；而随着逐渐长大，他们将学会运用多种形式知觉刺激物，从而发展出真正的跨通道知觉。换句话说，当婴儿学会看、听、闻、舔和感觉时，他们才能够分辨各种不同的感觉信息，然后再将他们整合起来。</a:t>
            </a:r>
          </a:p>
        </p:txBody>
      </p:sp>
      <p:sp>
        <p:nvSpPr>
          <p:cNvPr id="70670" name="Isosceles Triangle 7066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0659" name="灯片编号占位符 5">
            <a:extLst>
              <a:ext uri="{FF2B5EF4-FFF2-40B4-BE49-F238E27FC236}">
                <a16:creationId xmlns:a16="http://schemas.microsoft.com/office/drawing/2014/main" id="{FE13D313-1C64-914A-B08B-1859EE496CE7}"/>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5CF16222-34FE-A942-B480-B21166B7D8C0}" type="slidenum">
              <a:rPr kumimoji="0" lang="en-US" altLang="zh-CN" sz="1800">
                <a:latin typeface="Verdana" panose="020B0604030504040204" pitchFamily="34" charset="0"/>
              </a:rPr>
              <a:pPr>
                <a:lnSpc>
                  <a:spcPct val="90000"/>
                </a:lnSpc>
                <a:spcBef>
                  <a:spcPct val="0"/>
                </a:spcBef>
                <a:spcAft>
                  <a:spcPts val="600"/>
                </a:spcAft>
                <a:buFontTx/>
                <a:buNone/>
              </a:pPr>
              <a:t>44</a:t>
            </a:fld>
            <a:endParaRPr kumimoji="0" lang="en-US" altLang="zh-CN" sz="1800">
              <a:latin typeface="Verdana" panose="020B0604030504040204" pitchFamily="34" charset="0"/>
            </a:endParaRPr>
          </a:p>
        </p:txBody>
      </p:sp>
    </p:spTree>
  </p:cSld>
  <p:clrMapOvr>
    <a:masterClrMapping/>
  </p:clrMapOvr>
  <p:transition>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3" name="Rectangle 727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Rectangle 2">
            <a:extLst>
              <a:ext uri="{FF2B5EF4-FFF2-40B4-BE49-F238E27FC236}">
                <a16:creationId xmlns:a16="http://schemas.microsoft.com/office/drawing/2014/main" id="{445CAE90-96F7-C144-AA3B-A4E14EC4421B}"/>
              </a:ext>
            </a:extLst>
          </p:cNvPr>
          <p:cNvSpPr>
            <a:spLocks noGrp="1"/>
          </p:cNvSpPr>
          <p:nvPr>
            <p:ph type="title"/>
          </p:nvPr>
        </p:nvSpPr>
        <p:spPr>
          <a:xfrm>
            <a:off x="965199" y="609600"/>
            <a:ext cx="7648121" cy="1099457"/>
          </a:xfrm>
        </p:spPr>
        <p:txBody>
          <a:bodyPr>
            <a:normAutofit/>
          </a:bodyPr>
          <a:lstStyle/>
          <a:p>
            <a:pPr eaLnBrk="1" hangingPunct="1"/>
            <a:r>
              <a:rPr kumimoji="0" lang="zh-CN" altLang="en-US"/>
              <a:t>五、婴儿的跨通道知觉</a:t>
            </a:r>
          </a:p>
        </p:txBody>
      </p:sp>
      <p:sp>
        <p:nvSpPr>
          <p:cNvPr id="72715" name="Isosceles Triangle 727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707" name="灯片编号占位符 5">
            <a:extLst>
              <a:ext uri="{FF2B5EF4-FFF2-40B4-BE49-F238E27FC236}">
                <a16:creationId xmlns:a16="http://schemas.microsoft.com/office/drawing/2014/main" id="{CBC712D9-77AC-0A47-B3A3-31E27C7C653C}"/>
              </a:ext>
            </a:extLst>
          </p:cNvPr>
          <p:cNvSpPr>
            <a:spLocks noGrp="1"/>
          </p:cNvSpPr>
          <p:nvPr>
            <p:ph type="sldNum" sz="quarter" idx="12"/>
          </p:nvPr>
        </p:nvSpPr>
        <p:spPr bwMode="auto">
          <a:xfrm>
            <a:off x="7420899" y="6182876"/>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1E1F260F-06DA-2A41-9F96-972A3699EB74}" type="slidenum">
              <a:rPr kumimoji="0" lang="en-US" altLang="zh-CN" sz="1800">
                <a:latin typeface="Verdana" panose="020B0604030504040204" pitchFamily="34" charset="0"/>
              </a:rPr>
              <a:pPr>
                <a:lnSpc>
                  <a:spcPct val="90000"/>
                </a:lnSpc>
                <a:spcBef>
                  <a:spcPct val="0"/>
                </a:spcBef>
                <a:spcAft>
                  <a:spcPts val="600"/>
                </a:spcAft>
                <a:buFontTx/>
                <a:buNone/>
              </a:pPr>
              <a:t>45</a:t>
            </a:fld>
            <a:endParaRPr kumimoji="0" lang="en-US" altLang="zh-CN" sz="1800">
              <a:latin typeface="Verdana" panose="020B0604030504040204" pitchFamily="34" charset="0"/>
            </a:endParaRPr>
          </a:p>
        </p:txBody>
      </p:sp>
      <p:sp>
        <p:nvSpPr>
          <p:cNvPr id="72717" name="Isosceles Triangle 727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2709" name="Rectangle 3">
            <a:extLst>
              <a:ext uri="{FF2B5EF4-FFF2-40B4-BE49-F238E27FC236}">
                <a16:creationId xmlns:a16="http://schemas.microsoft.com/office/drawing/2014/main" id="{5C85E702-E196-E334-1C95-FE9A1AA62ED9}"/>
              </a:ext>
            </a:extLst>
          </p:cNvPr>
          <p:cNvGraphicFramePr>
            <a:graphicFrameLocks noGrp="1"/>
          </p:cNvGraphicFramePr>
          <p:nvPr>
            <p:ph idx="1"/>
            <p:extLst>
              <p:ext uri="{D42A27DB-BD31-4B8C-83A1-F6EECF244321}">
                <p14:modId xmlns:p14="http://schemas.microsoft.com/office/powerpoint/2010/main" val="3672819832"/>
              </p:ext>
            </p:extLst>
          </p:nvPr>
        </p:nvGraphicFramePr>
        <p:xfrm>
          <a:off x="291729" y="1340769"/>
          <a:ext cx="8908604" cy="5517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60" name="Rectangle 7475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3" name="Rectangle 2">
            <a:extLst>
              <a:ext uri="{FF2B5EF4-FFF2-40B4-BE49-F238E27FC236}">
                <a16:creationId xmlns:a16="http://schemas.microsoft.com/office/drawing/2014/main" id="{4D5D07FD-1E65-D54A-9A9C-B822C5C7CF99}"/>
              </a:ext>
            </a:extLst>
          </p:cNvPr>
          <p:cNvSpPr>
            <a:spLocks noGrp="1"/>
          </p:cNvSpPr>
          <p:nvPr>
            <p:ph type="title"/>
          </p:nvPr>
        </p:nvSpPr>
        <p:spPr>
          <a:xfrm>
            <a:off x="782962" y="1179151"/>
            <a:ext cx="2475485" cy="4463889"/>
          </a:xfrm>
        </p:spPr>
        <p:txBody>
          <a:bodyPr anchor="ctr">
            <a:normAutofit/>
          </a:bodyPr>
          <a:lstStyle/>
          <a:p>
            <a:pPr eaLnBrk="1" hangingPunct="1"/>
            <a:r>
              <a:rPr kumimoji="0" lang="zh-CN" altLang="en-US"/>
              <a:t>六、婴儿期的基本学习过程 </a:t>
            </a:r>
          </a:p>
        </p:txBody>
      </p:sp>
      <p:sp>
        <p:nvSpPr>
          <p:cNvPr id="74762" name="Isosceles Triangle 7476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4764" name="Straight Connector 7476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4754" name="Rectangle 3">
            <a:extLst>
              <a:ext uri="{FF2B5EF4-FFF2-40B4-BE49-F238E27FC236}">
                <a16:creationId xmlns:a16="http://schemas.microsoft.com/office/drawing/2014/main" id="{4A20EA3C-C9A0-0547-9ACC-A832F007DFFD}"/>
              </a:ext>
            </a:extLst>
          </p:cNvPr>
          <p:cNvSpPr>
            <a:spLocks noGrp="1"/>
          </p:cNvSpPr>
          <p:nvPr>
            <p:ph idx="1"/>
          </p:nvPr>
        </p:nvSpPr>
        <p:spPr>
          <a:xfrm>
            <a:off x="3734188" y="1109145"/>
            <a:ext cx="4755762" cy="4603900"/>
          </a:xfrm>
        </p:spPr>
        <p:txBody>
          <a:bodyPr anchor="ctr">
            <a:normAutofit/>
          </a:bodyPr>
          <a:lstStyle/>
          <a:p>
            <a:pPr eaLnBrk="1" hangingPunct="1"/>
            <a:r>
              <a:rPr kumimoji="0" lang="zh-CN" altLang="en-US"/>
              <a:t>学习（</a:t>
            </a:r>
            <a:r>
              <a:rPr kumimoji="0" lang="en-US" altLang="zh-CN"/>
              <a:t>learning</a:t>
            </a:r>
            <a:r>
              <a:rPr kumimoji="0" lang="zh-CN" altLang="en-US"/>
              <a:t>）：个体的经验或实践的增加导致的相对持久的行为（或行为潜力）变化。绝大多数发展学家认为，学习指的是达到以下三个要求的行为（或行为潜能）变化。</a:t>
            </a:r>
          </a:p>
          <a:p>
            <a:pPr lvl="1" eaLnBrk="1" hangingPunct="1"/>
            <a:r>
              <a:rPr kumimoji="0" lang="en-US" altLang="zh-CN">
                <a:latin typeface="KaiTi" panose="02010609060101010101" pitchFamily="49" charset="-122"/>
                <a:ea typeface="KaiTi" panose="02010609060101010101" pitchFamily="49" charset="-122"/>
              </a:rPr>
              <a:t>①</a:t>
            </a:r>
            <a:r>
              <a:rPr kumimoji="0" lang="zh-CN" altLang="en-US" u="sng">
                <a:latin typeface="KaiTi" panose="02010609060101010101" pitchFamily="49" charset="-122"/>
                <a:ea typeface="KaiTi" panose="02010609060101010101" pitchFamily="49" charset="-122"/>
              </a:rPr>
              <a:t>个体开始以新的方式思考、知觉周围环境，以及对其做出反应。</a:t>
            </a:r>
          </a:p>
          <a:p>
            <a:pPr lvl="1" eaLnBrk="1" hangingPunct="1"/>
            <a:r>
              <a:rPr kumimoji="0" lang="en-US" altLang="zh-CN">
                <a:latin typeface="KaiTi" panose="02010609060101010101" pitchFamily="49" charset="-122"/>
                <a:ea typeface="KaiTi" panose="02010609060101010101" pitchFamily="49" charset="-122"/>
              </a:rPr>
              <a:t>②</a:t>
            </a:r>
            <a:r>
              <a:rPr kumimoji="0" lang="zh-CN" altLang="en-US" u="sng">
                <a:latin typeface="KaiTi" panose="02010609060101010101" pitchFamily="49" charset="-122"/>
                <a:ea typeface="KaiTi" panose="02010609060101010101" pitchFamily="49" charset="-122"/>
              </a:rPr>
              <a:t>这种变化很明显是源于个体的经验</a:t>
            </a:r>
            <a:r>
              <a:rPr kumimoji="0" lang="en-US" altLang="zh-CN"/>
              <a:t>——</a:t>
            </a:r>
            <a:r>
              <a:rPr kumimoji="0" lang="zh-CN" altLang="en-US"/>
              <a:t>也就是说，可以归因于个体所做的重复、学习、操作或者观察，而不是由于遗传和成熟过程或意外伤害造成的生理损伤。</a:t>
            </a:r>
          </a:p>
          <a:p>
            <a:pPr lvl="1" eaLnBrk="1" hangingPunct="1"/>
            <a:r>
              <a:rPr kumimoji="0" lang="en-US" altLang="zh-CN">
                <a:latin typeface="KaiTi" panose="02010609060101010101" pitchFamily="49" charset="-122"/>
                <a:ea typeface="KaiTi" panose="02010609060101010101" pitchFamily="49" charset="-122"/>
              </a:rPr>
              <a:t>③</a:t>
            </a:r>
            <a:r>
              <a:rPr kumimoji="0" lang="zh-CN" altLang="en-US" u="sng">
                <a:latin typeface="KaiTi" panose="02010609060101010101" pitchFamily="49" charset="-122"/>
                <a:ea typeface="KaiTi" panose="02010609060101010101" pitchFamily="49" charset="-122"/>
              </a:rPr>
              <a:t>这种变化是持久的。</a:t>
            </a:r>
            <a:r>
              <a:rPr kumimoji="0" lang="zh-CN" altLang="en-US"/>
              <a:t>那些获得后会很快消失的事实、思想和行为，个体并没有真正的学习到；由于疲劳、疾病或者药物造成的短时间的变化也不是学习到的反应。</a:t>
            </a:r>
          </a:p>
        </p:txBody>
      </p:sp>
      <p:sp>
        <p:nvSpPr>
          <p:cNvPr id="74766" name="Isosceles Triangle 7476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4755" name="灯片编号占位符 5">
            <a:extLst>
              <a:ext uri="{FF2B5EF4-FFF2-40B4-BE49-F238E27FC236}">
                <a16:creationId xmlns:a16="http://schemas.microsoft.com/office/drawing/2014/main" id="{4BEFAC7D-1725-5645-930A-F24EA3EA6BB1}"/>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EEAFFAD2-FFD9-EB4C-A6C9-E94E98701DBB}" type="slidenum">
              <a:rPr kumimoji="0" lang="en-US" altLang="zh-CN" sz="1800">
                <a:latin typeface="Verdana" panose="020B0604030504040204" pitchFamily="34" charset="0"/>
              </a:rPr>
              <a:pPr>
                <a:lnSpc>
                  <a:spcPct val="90000"/>
                </a:lnSpc>
                <a:spcBef>
                  <a:spcPct val="0"/>
                </a:spcBef>
                <a:spcAft>
                  <a:spcPts val="600"/>
                </a:spcAft>
                <a:buFontTx/>
                <a:buNone/>
              </a:pPr>
              <a:t>46</a:t>
            </a:fld>
            <a:endParaRPr kumimoji="0" lang="en-US" altLang="zh-CN" sz="1800">
              <a:latin typeface="Verdana" panose="020B0604030504040204" pitchFamily="34" charset="0"/>
            </a:endParaRPr>
          </a:p>
        </p:txBody>
      </p:sp>
    </p:spTree>
  </p:cSld>
  <p:clrMapOvr>
    <a:masterClrMapping/>
  </p:clrMapOvr>
  <p:transition>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0897229-4CBF-D044-BC5D-78CD139EFC35}"/>
              </a:ext>
            </a:extLst>
          </p:cNvPr>
          <p:cNvSpPr>
            <a:spLocks noGrp="1"/>
          </p:cNvSpPr>
          <p:nvPr>
            <p:ph type="title"/>
          </p:nvPr>
        </p:nvSpPr>
        <p:spPr/>
        <p:txBody>
          <a:bodyPr/>
          <a:lstStyle/>
          <a:p>
            <a:pPr eaLnBrk="1" hangingPunct="1"/>
            <a:r>
              <a:rPr kumimoji="0" lang="zh-CN" altLang="en-US"/>
              <a:t>六、婴儿期的基本学习过程 </a:t>
            </a:r>
          </a:p>
        </p:txBody>
      </p:sp>
      <p:sp>
        <p:nvSpPr>
          <p:cNvPr id="76802" name="Rectangle 3">
            <a:extLst>
              <a:ext uri="{FF2B5EF4-FFF2-40B4-BE49-F238E27FC236}">
                <a16:creationId xmlns:a16="http://schemas.microsoft.com/office/drawing/2014/main" id="{1A425712-7530-DB45-B5A8-E30A5DCB3F0D}"/>
              </a:ext>
            </a:extLst>
          </p:cNvPr>
          <p:cNvSpPr>
            <a:spLocks noGrp="1"/>
          </p:cNvSpPr>
          <p:nvPr>
            <p:ph idx="1"/>
          </p:nvPr>
        </p:nvSpPr>
        <p:spPr>
          <a:xfrm>
            <a:off x="457200" y="1600200"/>
            <a:ext cx="8435975" cy="4708525"/>
          </a:xfrm>
        </p:spPr>
        <p:txBody>
          <a:bodyPr/>
          <a:lstStyle/>
          <a:p>
            <a:pPr eaLnBrk="1" hangingPunct="1"/>
            <a:r>
              <a:rPr kumimoji="0" lang="zh-CN" altLang="zh-CN" sz="4000"/>
              <a:t>婴儿学习的四种基本方式：</a:t>
            </a:r>
            <a:endParaRPr kumimoji="0" lang="en-US" altLang="zh-CN" sz="4000"/>
          </a:p>
          <a:p>
            <a:pPr lvl="1" eaLnBrk="1" hangingPunct="1"/>
            <a:r>
              <a:rPr kumimoji="0" lang="zh-CN" altLang="zh-CN" sz="3600"/>
              <a:t>习惯化</a:t>
            </a:r>
            <a:endParaRPr kumimoji="0" lang="en-US" altLang="zh-CN" sz="3600"/>
          </a:p>
          <a:p>
            <a:pPr lvl="1" eaLnBrk="1" hangingPunct="1"/>
            <a:r>
              <a:rPr kumimoji="0" lang="zh-CN" altLang="zh-CN" sz="3600"/>
              <a:t>经典条件反射</a:t>
            </a:r>
            <a:endParaRPr kumimoji="0" lang="en-US" altLang="zh-CN" sz="3600"/>
          </a:p>
          <a:p>
            <a:pPr lvl="1" eaLnBrk="1" hangingPunct="1"/>
            <a:r>
              <a:rPr kumimoji="0" lang="zh-CN" altLang="zh-CN" sz="3600"/>
              <a:t>操作性条件反射</a:t>
            </a:r>
            <a:endParaRPr kumimoji="0" lang="en-US" altLang="zh-CN" sz="3600"/>
          </a:p>
          <a:p>
            <a:pPr lvl="1" eaLnBrk="1" hangingPunct="1"/>
            <a:r>
              <a:rPr kumimoji="0" lang="zh-CN" altLang="zh-CN" sz="3600"/>
              <a:t>观察学习</a:t>
            </a:r>
          </a:p>
          <a:p>
            <a:pPr lvl="1" eaLnBrk="1" hangingPunct="1">
              <a:lnSpc>
                <a:spcPct val="90000"/>
              </a:lnSpc>
            </a:pPr>
            <a:endParaRPr kumimoji="0" lang="zh-CN" altLang="en-US" sz="2400"/>
          </a:p>
        </p:txBody>
      </p:sp>
      <p:sp>
        <p:nvSpPr>
          <p:cNvPr id="76803" name="灯片编号占位符 5">
            <a:extLst>
              <a:ext uri="{FF2B5EF4-FFF2-40B4-BE49-F238E27FC236}">
                <a16:creationId xmlns:a16="http://schemas.microsoft.com/office/drawing/2014/main" id="{1AB6DC68-53A9-654B-9BD8-8BB990775B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EA1DF79-FF5C-0B4B-AFBB-5E1BEC3235D8}" type="slidenum">
              <a:rPr kumimoji="0" lang="en-US" altLang="zh-CN" sz="1200">
                <a:solidFill>
                  <a:srgbClr val="898989"/>
                </a:solidFill>
                <a:latin typeface="Verdana" panose="020B0604030504040204" pitchFamily="34" charset="0"/>
              </a:rPr>
              <a:pPr>
                <a:spcBef>
                  <a:spcPct val="0"/>
                </a:spcBef>
                <a:buFontTx/>
                <a:buNone/>
              </a:pPr>
              <a:t>47</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856" name="Rectangle 78855">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58" name="Group 78857">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8859" name="Straight Connector 78858">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8860" name="Straight Connector 78859">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78861"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2"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3" name="Isosceles Triangle 78862">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4"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5"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6"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7" name="Isosceles Triangle 78866">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868" name="Isosceles Triangle 78867">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8849" name="Rectangle 2">
            <a:extLst>
              <a:ext uri="{FF2B5EF4-FFF2-40B4-BE49-F238E27FC236}">
                <a16:creationId xmlns:a16="http://schemas.microsoft.com/office/drawing/2014/main" id="{07C6F783-D821-7547-851F-B61AB1D5A0A9}"/>
              </a:ext>
            </a:extLst>
          </p:cNvPr>
          <p:cNvSpPr>
            <a:spLocks noGrp="1"/>
          </p:cNvSpPr>
          <p:nvPr>
            <p:ph type="title"/>
          </p:nvPr>
        </p:nvSpPr>
        <p:spPr>
          <a:xfrm>
            <a:off x="508000" y="609600"/>
            <a:ext cx="6447501" cy="1320800"/>
          </a:xfrm>
        </p:spPr>
        <p:txBody>
          <a:bodyPr>
            <a:normAutofit/>
          </a:bodyPr>
          <a:lstStyle/>
          <a:p>
            <a:pPr eaLnBrk="1" hangingPunct="1"/>
            <a:r>
              <a:rPr kumimoji="0" lang="zh-CN" altLang="en-US"/>
              <a:t>六、婴儿期的基本学习过程 </a:t>
            </a:r>
          </a:p>
        </p:txBody>
      </p:sp>
      <p:sp>
        <p:nvSpPr>
          <p:cNvPr id="78851" name="灯片编号占位符 5">
            <a:extLst>
              <a:ext uri="{FF2B5EF4-FFF2-40B4-BE49-F238E27FC236}">
                <a16:creationId xmlns:a16="http://schemas.microsoft.com/office/drawing/2014/main" id="{091EA550-3036-034E-A1E1-B1C8870175F1}"/>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D736EF69-886A-284D-9E1F-D807A5FB2F8B}" type="slidenum">
              <a:rPr kumimoji="0" lang="en-US" altLang="zh-CN" sz="1800">
                <a:latin typeface="Verdana" panose="020B0604030504040204" pitchFamily="34" charset="0"/>
              </a:rPr>
              <a:pPr>
                <a:lnSpc>
                  <a:spcPct val="90000"/>
                </a:lnSpc>
                <a:spcBef>
                  <a:spcPct val="0"/>
                </a:spcBef>
                <a:spcAft>
                  <a:spcPts val="600"/>
                </a:spcAft>
                <a:buFontTx/>
                <a:buNone/>
              </a:pPr>
              <a:t>48</a:t>
            </a:fld>
            <a:endParaRPr kumimoji="0" lang="en-US" altLang="zh-CN" sz="1800">
              <a:latin typeface="Verdana" panose="020B0604030504040204" pitchFamily="34" charset="0"/>
            </a:endParaRPr>
          </a:p>
        </p:txBody>
      </p:sp>
      <p:sp>
        <p:nvSpPr>
          <p:cNvPr id="78850" name="Rectangle 3">
            <a:extLst>
              <a:ext uri="{FF2B5EF4-FFF2-40B4-BE49-F238E27FC236}">
                <a16:creationId xmlns:a16="http://schemas.microsoft.com/office/drawing/2014/main" id="{94D0CB59-EFBF-1148-AF86-196AD3A3B2E1}"/>
              </a:ext>
            </a:extLst>
          </p:cNvPr>
          <p:cNvSpPr>
            <a:spLocks noGrp="1"/>
          </p:cNvSpPr>
          <p:nvPr>
            <p:ph idx="1"/>
          </p:nvPr>
        </p:nvSpPr>
        <p:spPr>
          <a:xfrm>
            <a:off x="508000" y="2160589"/>
            <a:ext cx="6447501" cy="3880773"/>
          </a:xfrm>
        </p:spPr>
        <p:txBody>
          <a:bodyPr>
            <a:normAutofit/>
          </a:bodyPr>
          <a:lstStyle/>
          <a:p>
            <a:pPr eaLnBrk="1" hangingPunct="1"/>
            <a:r>
              <a:rPr kumimoji="0" lang="en-US" altLang="zh-CN"/>
              <a:t>1</a:t>
            </a:r>
            <a:r>
              <a:rPr kumimoji="0" lang="zh-CN" altLang="en-US"/>
              <a:t>，</a:t>
            </a:r>
            <a:r>
              <a:rPr kumimoji="0" lang="zh-CN" altLang="zh-CN"/>
              <a:t>习惯化：信息加工和记忆的早期证据</a:t>
            </a:r>
          </a:p>
          <a:p>
            <a:pPr lvl="1" eaLnBrk="1" hangingPunct="1"/>
            <a:r>
              <a:rPr kumimoji="0" lang="zh-CN" altLang="zh-CN" b="1"/>
              <a:t>习惯化</a:t>
            </a:r>
            <a:r>
              <a:rPr kumimoji="0" lang="zh-CN" altLang="zh-CN"/>
              <a:t>，当同一刺激物反复出现时，我们不再注意它，或者不再对其做出反应的过程。习惯化可以被视为通过学习对那些熟悉的、没有新鲜感的刺激不再感兴趣的过程。</a:t>
            </a:r>
          </a:p>
          <a:p>
            <a:pPr lvl="1" eaLnBrk="1" hangingPunct="1"/>
            <a:r>
              <a:rPr kumimoji="0" lang="zh-CN" altLang="zh-CN" b="1"/>
              <a:t>（一）发展趋向</a:t>
            </a:r>
            <a:endParaRPr kumimoji="0" lang="zh-CN" altLang="zh-CN"/>
          </a:p>
          <a:p>
            <a:pPr lvl="2" eaLnBrk="1" hangingPunct="1"/>
            <a:r>
              <a:rPr kumimoji="0" lang="zh-CN" altLang="zh-CN"/>
              <a:t>婴儿出生前就出现。习惯化在出生后第一年里迅速发展。</a:t>
            </a:r>
          </a:p>
          <a:p>
            <a:pPr lvl="2" eaLnBrk="1" hangingPunct="1"/>
            <a:r>
              <a:rPr kumimoji="0" lang="en-US" altLang="zh-CN"/>
              <a:t>①4</a:t>
            </a:r>
            <a:r>
              <a:rPr kumimoji="0" lang="zh-CN" altLang="zh-CN"/>
              <a:t>个月以前的婴儿一般需要较长时间才能对刺激产生习惯化；</a:t>
            </a:r>
          </a:p>
          <a:p>
            <a:pPr lvl="2" eaLnBrk="1" hangingPunct="1"/>
            <a:r>
              <a:rPr kumimoji="0" lang="en-US" altLang="zh-CN"/>
              <a:t>②5-10</a:t>
            </a:r>
            <a:r>
              <a:rPr kumimoji="0" lang="zh-CN" altLang="zh-CN"/>
              <a:t>个月的时候，他们可能只需要注视刺激物几秒钟，当刺激物再次出现时就能够认出这是熟悉的事物，并且，他们能将这个记忆保持几天，甚至几周时间。</a:t>
            </a:r>
          </a:p>
          <a:p>
            <a:pPr lvl="2" eaLnBrk="1" hangingPunct="1"/>
            <a:r>
              <a:rPr kumimoji="0" lang="en-US" altLang="zh-CN"/>
              <a:t>③10-14</a:t>
            </a:r>
            <a:r>
              <a:rPr kumimoji="0" lang="zh-CN" altLang="zh-CN"/>
              <a:t>个月的某段时间里，婴儿不仅能够对事物产生习惯化，而且还能对相互联系的物体产生习惯化。</a:t>
            </a:r>
          </a:p>
        </p:txBody>
      </p:sp>
    </p:spTree>
  </p:cSld>
  <p:clrMapOvr>
    <a:overrideClrMapping bg1="dk1" tx1="lt1" bg2="dk2" tx2="lt2" accent1="accent1" accent2="accent2" accent3="accent3" accent4="accent4" accent5="accent5" accent6="accent6" hlink="hlink" folHlink="folHlink"/>
  </p:clrMapOvr>
  <p:transition>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4" name="Rectangle 8090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7" name="Rectangle 2">
            <a:extLst>
              <a:ext uri="{FF2B5EF4-FFF2-40B4-BE49-F238E27FC236}">
                <a16:creationId xmlns:a16="http://schemas.microsoft.com/office/drawing/2014/main" id="{00B10079-1030-2641-8A7A-986148B8281E}"/>
              </a:ext>
            </a:extLst>
          </p:cNvPr>
          <p:cNvSpPr>
            <a:spLocks noGrp="1"/>
          </p:cNvSpPr>
          <p:nvPr>
            <p:ph type="title"/>
          </p:nvPr>
        </p:nvSpPr>
        <p:spPr>
          <a:xfrm>
            <a:off x="782962" y="1179151"/>
            <a:ext cx="2475485" cy="4463889"/>
          </a:xfrm>
        </p:spPr>
        <p:txBody>
          <a:bodyPr anchor="ctr">
            <a:normAutofit/>
          </a:bodyPr>
          <a:lstStyle/>
          <a:p>
            <a:pPr eaLnBrk="1" hangingPunct="1"/>
            <a:r>
              <a:rPr kumimoji="0" lang="zh-CN" altLang="en-US"/>
              <a:t>六、婴儿期的基本学习过程 </a:t>
            </a:r>
          </a:p>
        </p:txBody>
      </p:sp>
      <p:sp>
        <p:nvSpPr>
          <p:cNvPr id="80906" name="Isosceles Triangle 8090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0908" name="Straight Connector 8090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80898" name="Rectangle 3">
            <a:extLst>
              <a:ext uri="{FF2B5EF4-FFF2-40B4-BE49-F238E27FC236}">
                <a16:creationId xmlns:a16="http://schemas.microsoft.com/office/drawing/2014/main" id="{8A675755-7ACA-7848-9799-AF8EB66088ED}"/>
              </a:ext>
            </a:extLst>
          </p:cNvPr>
          <p:cNvSpPr>
            <a:spLocks noGrp="1"/>
          </p:cNvSpPr>
          <p:nvPr>
            <p:ph idx="1"/>
          </p:nvPr>
        </p:nvSpPr>
        <p:spPr>
          <a:xfrm>
            <a:off x="3734188" y="1109145"/>
            <a:ext cx="4755762" cy="4603900"/>
          </a:xfrm>
        </p:spPr>
        <p:txBody>
          <a:bodyPr anchor="ctr">
            <a:normAutofit/>
          </a:bodyPr>
          <a:lstStyle/>
          <a:p>
            <a:pPr eaLnBrk="1" hangingPunct="1"/>
            <a:r>
              <a:rPr kumimoji="0" lang="en-US" altLang="zh-CN"/>
              <a:t>2</a:t>
            </a:r>
            <a:r>
              <a:rPr kumimoji="0" lang="zh-CN" altLang="en-US"/>
              <a:t>、经典条件反射</a:t>
            </a:r>
          </a:p>
          <a:p>
            <a:pPr lvl="1" eaLnBrk="1" hangingPunct="1"/>
            <a:r>
              <a:rPr kumimoji="0" lang="zh-CN" altLang="zh-CN" b="1"/>
              <a:t>经典条件反射</a:t>
            </a:r>
            <a:r>
              <a:rPr kumimoji="0" lang="zh-CN" altLang="zh-CN"/>
              <a:t>（</a:t>
            </a:r>
            <a:r>
              <a:rPr kumimoji="0" lang="en-US" altLang="zh-CN"/>
              <a:t>classical conditioning</a:t>
            </a:r>
            <a:r>
              <a:rPr kumimoji="0" lang="zh-CN" altLang="zh-CN"/>
              <a:t>）：一种学习方式。在经典条件反射中，一个中性刺激最初伴随着有意义的非中性刺激出现，反复几次之后，这个中性刺激就能够引起那些原本只能被非中性刺激引起的反应。</a:t>
            </a:r>
          </a:p>
          <a:p>
            <a:pPr lvl="1" eaLnBrk="1" hangingPunct="1"/>
            <a:r>
              <a:rPr kumimoji="0" lang="zh-CN" altLang="zh-CN"/>
              <a:t>对于新生儿来讲，条件作用只可能在那些关系到生存的生理反射上发生作用，如吮吸。尽管有早期信息加工速度的局限，但经典条件反射确实是新生儿的学习方式之一，他们借此来标识在中性环境中哪些事件是同时发生的，并且可以学到很多重要知识，如奶瓶和乳房能提供乳汁，或者知道一些人（主要是抚养者）能给自己温暖和抚慰。</a:t>
            </a:r>
          </a:p>
        </p:txBody>
      </p:sp>
      <p:sp>
        <p:nvSpPr>
          <p:cNvPr id="80910" name="Isosceles Triangle 8090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899" name="灯片编号占位符 5">
            <a:extLst>
              <a:ext uri="{FF2B5EF4-FFF2-40B4-BE49-F238E27FC236}">
                <a16:creationId xmlns:a16="http://schemas.microsoft.com/office/drawing/2014/main" id="{AB6E5C3E-76FE-384C-989D-D6C7AA115D93}"/>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AB4B631F-4778-6D4F-8990-EE546860932F}" type="slidenum">
              <a:rPr kumimoji="0" lang="en-US" altLang="zh-CN" sz="1800">
                <a:latin typeface="Verdana" panose="020B0604030504040204" pitchFamily="34" charset="0"/>
              </a:rPr>
              <a:pPr>
                <a:lnSpc>
                  <a:spcPct val="90000"/>
                </a:lnSpc>
                <a:spcBef>
                  <a:spcPct val="0"/>
                </a:spcBef>
                <a:spcAft>
                  <a:spcPts val="600"/>
                </a:spcAft>
                <a:buFontTx/>
                <a:buNone/>
              </a:pPr>
              <a:t>49</a:t>
            </a:fld>
            <a:endParaRPr kumimoji="0" lang="en-US" altLang="zh-CN" sz="1800">
              <a:latin typeface="Verdana" panose="020B0604030504040204" pitchFamily="34" charset="0"/>
            </a:endParaRP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60" name="Group 2355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561" name="Straight Connector 2356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62" name="Straight Connector 2356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56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5" name="Isosceles Triangle 2356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69" name="Isosceles Triangle 2356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70" name="Isosceles Triangle 2356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555" name="Rectangle 2">
            <a:extLst>
              <a:ext uri="{FF2B5EF4-FFF2-40B4-BE49-F238E27FC236}">
                <a16:creationId xmlns:a16="http://schemas.microsoft.com/office/drawing/2014/main" id="{6603C5CE-2861-604A-A522-8DC3A0824F57}"/>
              </a:ext>
            </a:extLst>
          </p:cNvPr>
          <p:cNvSpPr>
            <a:spLocks noGrp="1"/>
          </p:cNvSpPr>
          <p:nvPr>
            <p:ph type="title"/>
          </p:nvPr>
        </p:nvSpPr>
        <p:spPr>
          <a:xfrm>
            <a:off x="1200149" y="4571999"/>
            <a:ext cx="5755351" cy="1087656"/>
          </a:xfrm>
        </p:spPr>
        <p:txBody>
          <a:bodyPr vert="horz" lIns="91440" tIns="45720" rIns="91440" bIns="45720" rtlCol="0" anchor="b">
            <a:normAutofit/>
          </a:bodyPr>
          <a:lstStyle/>
          <a:p>
            <a:r>
              <a:rPr kumimoji="0" lang="en-US" altLang="zh-CN" sz="4200" kern="1200">
                <a:solidFill>
                  <a:schemeClr val="accent1"/>
                </a:solidFill>
                <a:latin typeface="+mj-lt"/>
                <a:ea typeface="+mj-ea"/>
                <a:cs typeface="+mj-cs"/>
              </a:rPr>
              <a:t>3</a:t>
            </a:r>
            <a:r>
              <a:rPr kumimoji="0" lang="zh-CN" altLang="en-US" sz="4200" kern="1200">
                <a:solidFill>
                  <a:schemeClr val="accent1"/>
                </a:solidFill>
                <a:latin typeface="+mj-lt"/>
                <a:ea typeface="+mj-ea"/>
                <a:cs typeface="+mj-cs"/>
              </a:rPr>
              <a:t>、新生儿的状态</a:t>
            </a:r>
          </a:p>
        </p:txBody>
      </p:sp>
      <p:pic>
        <p:nvPicPr>
          <p:cNvPr id="23554" name="图片 3">
            <a:extLst>
              <a:ext uri="{FF2B5EF4-FFF2-40B4-BE49-F238E27FC236}">
                <a16:creationId xmlns:a16="http://schemas.microsoft.com/office/drawing/2014/main" id="{837E897E-175F-2041-9F0D-8C9C4CB51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7544" y="1664168"/>
            <a:ext cx="6840760" cy="25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 name="灯片编号占位符 6">
            <a:extLst>
              <a:ext uri="{FF2B5EF4-FFF2-40B4-BE49-F238E27FC236}">
                <a16:creationId xmlns:a16="http://schemas.microsoft.com/office/drawing/2014/main" id="{E333F00D-5F30-AF41-9203-A2B8C8312D90}"/>
              </a:ext>
            </a:extLst>
          </p:cNvPr>
          <p:cNvSpPr>
            <a:spLocks noGrp="1"/>
          </p:cNvSpPr>
          <p:nvPr>
            <p:ph type="sldNum" sz="quarter" idx="12"/>
          </p:nvPr>
        </p:nvSpPr>
        <p:spPr bwMode="auto">
          <a:xfrm>
            <a:off x="6406517" y="6352651"/>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E94D8D00-FED6-0A42-AA86-0309546E39B5}" type="slidenum">
              <a:rPr kumimoji="0" lang="en-US" altLang="zh-CN" sz="900">
                <a:solidFill>
                  <a:schemeClr val="accent1"/>
                </a:solidFill>
                <a:latin typeface="+mn-lt"/>
                <a:ea typeface="+mn-ea"/>
              </a:rPr>
              <a:pPr defTabSz="914400">
                <a:spcBef>
                  <a:spcPct val="0"/>
                </a:spcBef>
                <a:spcAft>
                  <a:spcPts val="600"/>
                </a:spcAft>
                <a:buFontTx/>
                <a:buNone/>
              </a:pPr>
              <a:t>5</a:t>
            </a:fld>
            <a:endParaRPr kumimoji="0" lang="en-US" altLang="zh-CN" sz="900">
              <a:solidFill>
                <a:schemeClr val="accent1"/>
              </a:solidFill>
              <a:latin typeface="+mn-lt"/>
              <a:ea typeface="+mn-ea"/>
            </a:endParaRPr>
          </a:p>
        </p:txBody>
      </p:sp>
    </p:spTree>
  </p:cSld>
  <p:clrMapOvr>
    <a:masterClrMapping/>
  </p:clrMapOvr>
  <p:transition>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2" name="Rectangle 8295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5" name="Rectangle 2">
            <a:extLst>
              <a:ext uri="{FF2B5EF4-FFF2-40B4-BE49-F238E27FC236}">
                <a16:creationId xmlns:a16="http://schemas.microsoft.com/office/drawing/2014/main" id="{0C9E5009-A05D-AB47-886F-E56684D3D23A}"/>
              </a:ext>
            </a:extLst>
          </p:cNvPr>
          <p:cNvSpPr>
            <a:spLocks noGrp="1"/>
          </p:cNvSpPr>
          <p:nvPr>
            <p:ph type="title"/>
          </p:nvPr>
        </p:nvSpPr>
        <p:spPr>
          <a:xfrm>
            <a:off x="1000126" y="609600"/>
            <a:ext cx="6447501" cy="1320800"/>
          </a:xfrm>
        </p:spPr>
        <p:txBody>
          <a:bodyPr>
            <a:normAutofit/>
          </a:bodyPr>
          <a:lstStyle/>
          <a:p>
            <a:pPr eaLnBrk="1" hangingPunct="1"/>
            <a:r>
              <a:rPr kumimoji="0" lang="zh-CN" altLang="en-US"/>
              <a:t>六、婴儿期的基本学习过程 </a:t>
            </a:r>
          </a:p>
        </p:txBody>
      </p:sp>
      <p:sp>
        <p:nvSpPr>
          <p:cNvPr id="82954" name="Isosceles Triangle 8295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947" name="灯片编号占位符 5">
            <a:extLst>
              <a:ext uri="{FF2B5EF4-FFF2-40B4-BE49-F238E27FC236}">
                <a16:creationId xmlns:a16="http://schemas.microsoft.com/office/drawing/2014/main" id="{518DF785-A21F-4A45-A3D8-B83317FCEEDF}"/>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577C65A3-1110-5548-86A1-99FECAA88A77}" type="slidenum">
              <a:rPr kumimoji="0" lang="en-US" altLang="zh-CN" sz="1800">
                <a:latin typeface="Verdana" panose="020B0604030504040204" pitchFamily="34" charset="0"/>
              </a:rPr>
              <a:pPr>
                <a:lnSpc>
                  <a:spcPct val="90000"/>
                </a:lnSpc>
                <a:spcBef>
                  <a:spcPct val="0"/>
                </a:spcBef>
                <a:spcAft>
                  <a:spcPts val="600"/>
                </a:spcAft>
                <a:buFontTx/>
                <a:buNone/>
              </a:pPr>
              <a:t>50</a:t>
            </a:fld>
            <a:endParaRPr kumimoji="0" lang="en-US" altLang="zh-CN" sz="1800">
              <a:latin typeface="Verdana" panose="020B0604030504040204" pitchFamily="34" charset="0"/>
            </a:endParaRPr>
          </a:p>
        </p:txBody>
      </p:sp>
      <p:sp>
        <p:nvSpPr>
          <p:cNvPr id="82946" name="Rectangle 3">
            <a:extLst>
              <a:ext uri="{FF2B5EF4-FFF2-40B4-BE49-F238E27FC236}">
                <a16:creationId xmlns:a16="http://schemas.microsoft.com/office/drawing/2014/main" id="{F40314C1-2516-AC4A-8DC8-78730C48A6A1}"/>
              </a:ext>
            </a:extLst>
          </p:cNvPr>
          <p:cNvSpPr>
            <a:spLocks noGrp="1"/>
          </p:cNvSpPr>
          <p:nvPr>
            <p:ph idx="1"/>
          </p:nvPr>
        </p:nvSpPr>
        <p:spPr>
          <a:xfrm>
            <a:off x="1000126" y="2160589"/>
            <a:ext cx="6447501" cy="3880773"/>
          </a:xfrm>
        </p:spPr>
        <p:txBody>
          <a:bodyPr>
            <a:normAutofit/>
          </a:bodyPr>
          <a:lstStyle/>
          <a:p>
            <a:pPr eaLnBrk="1" hangingPunct="1"/>
            <a:r>
              <a:rPr kumimoji="0" lang="en-US" altLang="zh-CN"/>
              <a:t>3</a:t>
            </a:r>
            <a:r>
              <a:rPr kumimoji="0" lang="zh-CN" altLang="en-US"/>
              <a:t>、操作性条件反射</a:t>
            </a:r>
            <a:endParaRPr kumimoji="0" lang="en-US" altLang="zh-CN"/>
          </a:p>
          <a:p>
            <a:pPr eaLnBrk="1" hangingPunct="1"/>
            <a:r>
              <a:rPr kumimoji="0" lang="zh-CN" altLang="en-US" b="1"/>
              <a:t>操作性条件反射（</a:t>
            </a:r>
            <a:r>
              <a:rPr kumimoji="0" lang="en-US" altLang="zh-CN" b="1"/>
              <a:t>operant conditioning</a:t>
            </a:r>
            <a:r>
              <a:rPr kumimoji="0" lang="zh-CN" altLang="en-US" b="1"/>
              <a:t>）：一种学习方式，其中各种行为（或操作）都是自由发生的，这些行为所导致的结果决定该行为再发生频率的增加或减少。</a:t>
            </a:r>
            <a:endParaRPr kumimoji="0" lang="en-US" altLang="zh-CN" b="1"/>
          </a:p>
          <a:p>
            <a:pPr eaLnBrk="1" hangingPunct="1"/>
            <a:r>
              <a:rPr kumimoji="0" lang="zh-CN" altLang="zh-CN"/>
              <a:t>斯金纳（</a:t>
            </a:r>
            <a:r>
              <a:rPr kumimoji="0" lang="en-US" altLang="zh-CN"/>
              <a:t>1953</a:t>
            </a:r>
            <a:r>
              <a:rPr kumimoji="0" lang="zh-CN" altLang="zh-CN"/>
              <a:t>）最早发现了这种条件反射，他声称人类的绝大多数行为都是自主行为（即操作），行为导致的结果决定该行为以后发生频率的高低。这个基本原则有重要的意义，我们确实倾向于重复那些能产生令人高兴的结果的行为，抑制那些导致不良后果的行为。</a:t>
            </a:r>
          </a:p>
        </p:txBody>
      </p:sp>
      <p:sp>
        <p:nvSpPr>
          <p:cNvPr id="82956" name="Isosceles Triangle 8295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60" name="Group 8704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7049" name="Straight Connector 8704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050" name="Straight Connector 8704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05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3" name="Isosceles Triangle 8705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7" name="Isosceles Triangle 8705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058" name="Isosceles Triangle 8705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041" name="Rectangle 2">
            <a:extLst>
              <a:ext uri="{FF2B5EF4-FFF2-40B4-BE49-F238E27FC236}">
                <a16:creationId xmlns:a16="http://schemas.microsoft.com/office/drawing/2014/main" id="{BCC728D3-A6D5-0145-AF97-DB50A221F2D5}"/>
              </a:ext>
            </a:extLst>
          </p:cNvPr>
          <p:cNvSpPr>
            <a:spLocks noGrp="1"/>
          </p:cNvSpPr>
          <p:nvPr>
            <p:ph type="title"/>
          </p:nvPr>
        </p:nvSpPr>
        <p:spPr>
          <a:xfrm>
            <a:off x="739476" y="4473227"/>
            <a:ext cx="6216024" cy="1096648"/>
          </a:xfrm>
        </p:spPr>
        <p:txBody>
          <a:bodyPr vert="horz" lIns="91440" tIns="45720" rIns="91440" bIns="45720" rtlCol="0" anchor="b">
            <a:normAutofit/>
          </a:bodyPr>
          <a:lstStyle/>
          <a:p>
            <a:r>
              <a:rPr kumimoji="0" lang="en-US" altLang="zh-CN" sz="4200"/>
              <a:t>3</a:t>
            </a:r>
            <a:r>
              <a:rPr kumimoji="0" lang="zh-CN" altLang="en-US" sz="4200"/>
              <a:t>、操作性条件反射</a:t>
            </a:r>
            <a:endParaRPr kumimoji="0" lang="en-US" altLang="zh-CN" sz="4200"/>
          </a:p>
        </p:txBody>
      </p:sp>
      <p:pic>
        <p:nvPicPr>
          <p:cNvPr id="87043" name="图片 3">
            <a:extLst>
              <a:ext uri="{FF2B5EF4-FFF2-40B4-BE49-F238E27FC236}">
                <a16:creationId xmlns:a16="http://schemas.microsoft.com/office/drawing/2014/main" id="{37ECAC0F-C38C-634B-A1FD-72315D4A2F28}"/>
              </a:ext>
            </a:extLst>
          </p:cNvPr>
          <p:cNvPicPr>
            <a:picLocks noChangeAspect="1"/>
          </p:cNvPicPr>
          <p:nvPr/>
        </p:nvPicPr>
        <p:blipFill rotWithShape="1">
          <a:blip r:embed="rId3">
            <a:extLst>
              <a:ext uri="{28A0092B-C50C-407E-A947-70E740481C1C}">
                <a14:useLocalDpi xmlns:a14="http://schemas.microsoft.com/office/drawing/2010/main" val="0"/>
              </a:ext>
            </a:extLst>
          </a:blip>
          <a:srcRect t="16287" b="18556"/>
          <a:stretch/>
        </p:blipFill>
        <p:spPr bwMode="auto">
          <a:xfrm>
            <a:off x="739476" y="609600"/>
            <a:ext cx="6216024" cy="3635025"/>
          </a:xfrm>
          <a:prstGeom prst="rect">
            <a:avLst/>
          </a:prstGeom>
          <a:noFill/>
          <a:extLst>
            <a:ext uri="{909E8E84-426E-40DD-AFC4-6F175D3DCCD1}">
              <a14:hiddenFill xmlns:a14="http://schemas.microsoft.com/office/drawing/2010/main">
                <a:solidFill>
                  <a:srgbClr val="FFFFFF"/>
                </a:solidFill>
              </a14:hiddenFill>
            </a:ext>
          </a:extLst>
        </p:spPr>
      </p:pic>
      <p:sp>
        <p:nvSpPr>
          <p:cNvPr id="87042" name="灯片编号占位符 5">
            <a:extLst>
              <a:ext uri="{FF2B5EF4-FFF2-40B4-BE49-F238E27FC236}">
                <a16:creationId xmlns:a16="http://schemas.microsoft.com/office/drawing/2014/main" id="{32F47FB3-EEE0-264D-A6EF-8DFD7E67B6E1}"/>
              </a:ext>
            </a:extLst>
          </p:cNvPr>
          <p:cNvSpPr>
            <a:spLocks noGrp="1"/>
          </p:cNvSpPr>
          <p:nvPr>
            <p:ph type="sldNum" sz="quarter" idx="12"/>
          </p:nvPr>
        </p:nvSpPr>
        <p:spPr bwMode="auto">
          <a:xfrm>
            <a:off x="6406517" y="6352651"/>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defTabSz="914400">
              <a:spcBef>
                <a:spcPct val="0"/>
              </a:spcBef>
              <a:spcAft>
                <a:spcPts val="600"/>
              </a:spcAft>
              <a:buFontTx/>
              <a:buNone/>
            </a:pPr>
            <a:fld id="{4B6BFC38-7D14-5F4B-ADCD-6FC865143142}" type="slidenum">
              <a:rPr kumimoji="0" lang="en-US" altLang="zh-CN" sz="900">
                <a:solidFill>
                  <a:schemeClr val="accent1"/>
                </a:solidFill>
                <a:latin typeface="+mn-lt"/>
                <a:ea typeface="+mn-ea"/>
              </a:rPr>
              <a:pPr defTabSz="914400">
                <a:spcBef>
                  <a:spcPct val="0"/>
                </a:spcBef>
                <a:spcAft>
                  <a:spcPts val="600"/>
                </a:spcAft>
                <a:buFontTx/>
                <a:buNone/>
              </a:pPr>
              <a:t>51</a:t>
            </a:fld>
            <a:endParaRPr kumimoji="0" lang="en-US" altLang="zh-CN" sz="900">
              <a:solidFill>
                <a:schemeClr val="accent1"/>
              </a:solidFill>
              <a:latin typeface="+mn-lt"/>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7041"/>
                                        </p:tgtEl>
                                        <p:attrNameLst>
                                          <p:attrName>style.visibility</p:attrName>
                                        </p:attrNameLst>
                                      </p:cBhvr>
                                      <p:to>
                                        <p:strVal val="visible"/>
                                      </p:to>
                                    </p:set>
                                    <p:animEffect transition="in" filter="fade">
                                      <p:cBhvr>
                                        <p:cTn id="7" dur="700"/>
                                        <p:tgtEl>
                                          <p:spTgt spid="87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001" name="Rectangle 8500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3" name="Rectangle 2">
            <a:extLst>
              <a:ext uri="{FF2B5EF4-FFF2-40B4-BE49-F238E27FC236}">
                <a16:creationId xmlns:a16="http://schemas.microsoft.com/office/drawing/2014/main" id="{4DF1709A-C836-464C-A86A-1CF2C4814D78}"/>
              </a:ext>
            </a:extLst>
          </p:cNvPr>
          <p:cNvSpPr>
            <a:spLocks noGrp="1"/>
          </p:cNvSpPr>
          <p:nvPr>
            <p:ph type="title"/>
          </p:nvPr>
        </p:nvSpPr>
        <p:spPr>
          <a:xfrm>
            <a:off x="965199" y="609600"/>
            <a:ext cx="7648121" cy="1099457"/>
          </a:xfrm>
        </p:spPr>
        <p:txBody>
          <a:bodyPr>
            <a:normAutofit/>
          </a:bodyPr>
          <a:lstStyle/>
          <a:p>
            <a:pPr eaLnBrk="1" hangingPunct="1"/>
            <a:r>
              <a:rPr kumimoji="0" lang="zh-CN" altLang="en-US"/>
              <a:t>六、婴儿期的基本学习过程 </a:t>
            </a:r>
          </a:p>
        </p:txBody>
      </p:sp>
      <p:sp>
        <p:nvSpPr>
          <p:cNvPr id="85003" name="Isosceles Triangle 8500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995" name="灯片编号占位符 5">
            <a:extLst>
              <a:ext uri="{FF2B5EF4-FFF2-40B4-BE49-F238E27FC236}">
                <a16:creationId xmlns:a16="http://schemas.microsoft.com/office/drawing/2014/main" id="{FFEE19BD-0CF3-9348-88D3-30985C236750}"/>
              </a:ext>
            </a:extLst>
          </p:cNvPr>
          <p:cNvSpPr>
            <a:spLocks noGrp="1"/>
          </p:cNvSpPr>
          <p:nvPr>
            <p:ph type="sldNum" sz="quarter" idx="12"/>
          </p:nvPr>
        </p:nvSpPr>
        <p:spPr bwMode="auto">
          <a:xfrm>
            <a:off x="7420899" y="6182876"/>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BA1693DE-1714-B34E-9166-B5768EBA6CA6}" type="slidenum">
              <a:rPr kumimoji="0" lang="en-US" altLang="zh-CN" sz="1800">
                <a:latin typeface="Verdana" panose="020B0604030504040204" pitchFamily="34" charset="0"/>
              </a:rPr>
              <a:pPr>
                <a:lnSpc>
                  <a:spcPct val="90000"/>
                </a:lnSpc>
                <a:spcBef>
                  <a:spcPct val="0"/>
                </a:spcBef>
                <a:spcAft>
                  <a:spcPts val="600"/>
                </a:spcAft>
                <a:buFontTx/>
                <a:buNone/>
              </a:pPr>
              <a:t>52</a:t>
            </a:fld>
            <a:endParaRPr kumimoji="0" lang="en-US" altLang="zh-CN" sz="1800">
              <a:latin typeface="Verdana" panose="020B0604030504040204" pitchFamily="34" charset="0"/>
            </a:endParaRPr>
          </a:p>
        </p:txBody>
      </p:sp>
      <p:sp>
        <p:nvSpPr>
          <p:cNvPr id="85005" name="Isosceles Triangle 8500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4997" name="Rectangle 3">
            <a:extLst>
              <a:ext uri="{FF2B5EF4-FFF2-40B4-BE49-F238E27FC236}">
                <a16:creationId xmlns:a16="http://schemas.microsoft.com/office/drawing/2014/main" id="{00818A7C-466A-8411-B930-13136DE7C306}"/>
              </a:ext>
            </a:extLst>
          </p:cNvPr>
          <p:cNvGraphicFramePr>
            <a:graphicFrameLocks noGrp="1"/>
          </p:cNvGraphicFramePr>
          <p:nvPr>
            <p:ph idx="1"/>
            <p:extLst>
              <p:ext uri="{D42A27DB-BD31-4B8C-83A1-F6EECF244321}">
                <p14:modId xmlns:p14="http://schemas.microsoft.com/office/powerpoint/2010/main" val="376438050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982D330C-E68A-6C4F-A2AD-406BC683F29A}"/>
              </a:ext>
            </a:extLst>
          </p:cNvPr>
          <p:cNvSpPr>
            <a:spLocks noGrp="1"/>
          </p:cNvSpPr>
          <p:nvPr>
            <p:ph type="title"/>
          </p:nvPr>
        </p:nvSpPr>
        <p:spPr/>
        <p:txBody>
          <a:bodyPr/>
          <a:lstStyle/>
          <a:p>
            <a:pPr eaLnBrk="1" hangingPunct="1"/>
            <a:r>
              <a:rPr kumimoji="0" lang="zh-CN" altLang="en-US"/>
              <a:t>六、婴儿期的基本学习过程 </a:t>
            </a:r>
          </a:p>
        </p:txBody>
      </p:sp>
      <p:sp>
        <p:nvSpPr>
          <p:cNvPr id="89090" name="Rectangle 3">
            <a:extLst>
              <a:ext uri="{FF2B5EF4-FFF2-40B4-BE49-F238E27FC236}">
                <a16:creationId xmlns:a16="http://schemas.microsoft.com/office/drawing/2014/main" id="{2982A8B3-C6AC-BD45-882F-8A91BB5C81E7}"/>
              </a:ext>
            </a:extLst>
          </p:cNvPr>
          <p:cNvSpPr>
            <a:spLocks noGrp="1"/>
          </p:cNvSpPr>
          <p:nvPr>
            <p:ph idx="1"/>
          </p:nvPr>
        </p:nvSpPr>
        <p:spPr>
          <a:xfrm>
            <a:off x="457200" y="1600200"/>
            <a:ext cx="8435975" cy="4708525"/>
          </a:xfrm>
        </p:spPr>
        <p:txBody>
          <a:bodyPr/>
          <a:lstStyle/>
          <a:p>
            <a:pPr eaLnBrk="1" hangingPunct="1"/>
            <a:r>
              <a:rPr kumimoji="0" lang="en-US" altLang="zh-CN">
                <a:solidFill>
                  <a:srgbClr val="0000FF"/>
                </a:solidFill>
              </a:rPr>
              <a:t>4</a:t>
            </a:r>
            <a:r>
              <a:rPr kumimoji="0" lang="zh-CN" altLang="en-US">
                <a:solidFill>
                  <a:srgbClr val="0000FF"/>
                </a:solidFill>
              </a:rPr>
              <a:t>、新生儿的模仿或观察学习</a:t>
            </a:r>
          </a:p>
          <a:p>
            <a:pPr eaLnBrk="1" hangingPunct="1"/>
            <a:r>
              <a:rPr kumimoji="0" lang="zh-CN" altLang="en-US" sz="2400" b="1">
                <a:solidFill>
                  <a:srgbClr val="FF0000"/>
                </a:solidFill>
              </a:rPr>
              <a:t>观察学习</a:t>
            </a:r>
            <a:r>
              <a:rPr kumimoji="0" lang="zh-CN" altLang="en-US" sz="2400" b="1"/>
              <a:t>（</a:t>
            </a:r>
            <a:r>
              <a:rPr kumimoji="0" lang="en-US" altLang="zh-CN" sz="2400" b="1"/>
              <a:t>observational learning</a:t>
            </a:r>
            <a:r>
              <a:rPr kumimoji="0" lang="zh-CN" altLang="en-US" sz="2400" b="1"/>
              <a:t>）：一种通过观察他人的行为进行学习的方式。成功的观察学习不仅需要模仿他人的能力，需要对被模仿对象的行为进行信息编码的能力，还依赖于建立心理表征的能力，只有这样才能再现通过观察习得的行为。</a:t>
            </a:r>
          </a:p>
        </p:txBody>
      </p:sp>
      <p:sp>
        <p:nvSpPr>
          <p:cNvPr id="89091" name="灯片编号占位符 5">
            <a:extLst>
              <a:ext uri="{FF2B5EF4-FFF2-40B4-BE49-F238E27FC236}">
                <a16:creationId xmlns:a16="http://schemas.microsoft.com/office/drawing/2014/main" id="{B721C3C1-5C32-7F42-96AD-C832AEAB32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4881DA1-72F9-C243-81AA-95485F5C1160}" type="slidenum">
              <a:rPr kumimoji="0" lang="en-US" altLang="zh-CN" sz="1200">
                <a:solidFill>
                  <a:srgbClr val="898989"/>
                </a:solidFill>
                <a:latin typeface="Verdana" panose="020B0604030504040204" pitchFamily="34" charset="0"/>
              </a:rPr>
              <a:pPr>
                <a:spcBef>
                  <a:spcPct val="0"/>
                </a:spcBef>
                <a:buFontTx/>
                <a:buNone/>
              </a:pPr>
              <a:t>53</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9685E005-CE28-6445-B8F6-21625CFA2A0C}"/>
              </a:ext>
            </a:extLst>
          </p:cNvPr>
          <p:cNvSpPr>
            <a:spLocks noGrp="1"/>
          </p:cNvSpPr>
          <p:nvPr>
            <p:ph type="title"/>
          </p:nvPr>
        </p:nvSpPr>
        <p:spPr/>
        <p:txBody>
          <a:bodyPr/>
          <a:lstStyle/>
          <a:p>
            <a:pPr eaLnBrk="1" hangingPunct="1"/>
            <a:r>
              <a:rPr kumimoji="0" lang="zh-CN" altLang="en-US"/>
              <a:t>六、婴儿期的基本学习过程 </a:t>
            </a:r>
          </a:p>
        </p:txBody>
      </p:sp>
      <p:sp>
        <p:nvSpPr>
          <p:cNvPr id="93186" name="Rectangle 3">
            <a:extLst>
              <a:ext uri="{FF2B5EF4-FFF2-40B4-BE49-F238E27FC236}">
                <a16:creationId xmlns:a16="http://schemas.microsoft.com/office/drawing/2014/main" id="{A923BFCB-0B98-A34C-AA41-B127E2C74706}"/>
              </a:ext>
            </a:extLst>
          </p:cNvPr>
          <p:cNvSpPr>
            <a:spLocks noGrp="1"/>
          </p:cNvSpPr>
          <p:nvPr>
            <p:ph idx="1"/>
          </p:nvPr>
        </p:nvSpPr>
        <p:spPr>
          <a:xfrm>
            <a:off x="457200" y="1600200"/>
            <a:ext cx="8435975" cy="4708525"/>
          </a:xfrm>
        </p:spPr>
        <p:txBody>
          <a:bodyPr/>
          <a:lstStyle/>
          <a:p>
            <a:pPr eaLnBrk="1" hangingPunct="1"/>
            <a:r>
              <a:rPr kumimoji="0" lang="en-US" altLang="zh-CN">
                <a:solidFill>
                  <a:srgbClr val="0000FF"/>
                </a:solidFill>
              </a:rPr>
              <a:t>4</a:t>
            </a:r>
            <a:r>
              <a:rPr kumimoji="0" lang="zh-CN" altLang="en-US">
                <a:solidFill>
                  <a:srgbClr val="0000FF"/>
                </a:solidFill>
              </a:rPr>
              <a:t>、新生儿的模仿或观察学习</a:t>
            </a:r>
          </a:p>
          <a:p>
            <a:pPr lvl="1" eaLnBrk="1" hangingPunct="1"/>
            <a:r>
              <a:rPr kumimoji="0" lang="zh-CN" altLang="en-US" sz="2400" b="1"/>
              <a:t>（</a:t>
            </a:r>
            <a:r>
              <a:rPr kumimoji="0" lang="en-US" altLang="zh-CN" sz="2400" b="1"/>
              <a:t>1</a:t>
            </a:r>
            <a:r>
              <a:rPr kumimoji="0" lang="zh-CN" altLang="en-US" sz="2400" b="1"/>
              <a:t>）新生儿的模仿</a:t>
            </a:r>
          </a:p>
          <a:p>
            <a:pPr lvl="2" eaLnBrk="1" hangingPunct="1"/>
            <a:r>
              <a:rPr kumimoji="0" lang="en-US" altLang="zh-CN" sz="1800" b="1"/>
              <a:t>20</a:t>
            </a:r>
            <a:r>
              <a:rPr kumimoji="0" lang="zh-CN" altLang="en-US" sz="1800" b="1"/>
              <a:t>世纪</a:t>
            </a:r>
            <a:r>
              <a:rPr kumimoji="0" lang="en-US" altLang="zh-CN" sz="1800" b="1"/>
              <a:t>70</a:t>
            </a:r>
            <a:r>
              <a:rPr kumimoji="0" lang="zh-CN" altLang="en-US" sz="1800" b="1"/>
              <a:t>年代，先后有多项研究发现出生不到</a:t>
            </a:r>
            <a:r>
              <a:rPr kumimoji="0" lang="en-US" altLang="zh-CN" sz="1800" b="1"/>
              <a:t>7</a:t>
            </a:r>
            <a:r>
              <a:rPr kumimoji="0" lang="zh-CN" altLang="en-US" sz="1800" b="1"/>
              <a:t>天的新生儿就已经能够模仿成人的许多面部表情，如吐舌头、张嘴闭嘴，还会撇嘴，甚至会表现出高兴的表情。不过，这种早期的模仿能力在</a:t>
            </a:r>
            <a:r>
              <a:rPr kumimoji="0" lang="en-US" altLang="zh-CN" sz="1800" b="1"/>
              <a:t>3-4</a:t>
            </a:r>
            <a:r>
              <a:rPr kumimoji="0" lang="zh-CN" altLang="en-US" sz="1800" b="1"/>
              <a:t>个月的时候又几乎销声匿迹了。</a:t>
            </a:r>
          </a:p>
        </p:txBody>
      </p:sp>
      <p:sp>
        <p:nvSpPr>
          <p:cNvPr id="93187" name="灯片编号占位符 5">
            <a:extLst>
              <a:ext uri="{FF2B5EF4-FFF2-40B4-BE49-F238E27FC236}">
                <a16:creationId xmlns:a16="http://schemas.microsoft.com/office/drawing/2014/main" id="{FD20994F-45B9-D04B-B53E-7651281F21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CEBE8EE-A96A-8D46-9B25-AA88A0445D53}" type="slidenum">
              <a:rPr kumimoji="0" lang="en-US" altLang="zh-CN" sz="1200">
                <a:solidFill>
                  <a:srgbClr val="898989"/>
                </a:solidFill>
                <a:latin typeface="Verdana" panose="020B0604030504040204" pitchFamily="34" charset="0"/>
              </a:rPr>
              <a:pPr>
                <a:spcBef>
                  <a:spcPct val="0"/>
                </a:spcBef>
                <a:buFontTx/>
                <a:buNone/>
              </a:pPr>
              <a:t>54</a:t>
            </a:fld>
            <a:endParaRPr kumimoji="0" lang="en-US" altLang="zh-CN" sz="1200">
              <a:solidFill>
                <a:srgbClr val="898989"/>
              </a:solidFill>
              <a:latin typeface="Verdana" panose="020B0604030504040204" pitchFamily="34" charset="0"/>
            </a:endParaRPr>
          </a:p>
        </p:txBody>
      </p:sp>
      <p:pic>
        <p:nvPicPr>
          <p:cNvPr id="93188" name="图片 1">
            <a:extLst>
              <a:ext uri="{FF2B5EF4-FFF2-40B4-BE49-F238E27FC236}">
                <a16:creationId xmlns:a16="http://schemas.microsoft.com/office/drawing/2014/main" id="{AD946C05-FBCA-A541-BEFA-61C68AC29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 y="4005263"/>
            <a:ext cx="8372475" cy="2016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14CAD8AE-6B54-D748-A582-72CFF9D52EF0}"/>
              </a:ext>
            </a:extLst>
          </p:cNvPr>
          <p:cNvSpPr>
            <a:spLocks noGrp="1"/>
          </p:cNvSpPr>
          <p:nvPr>
            <p:ph type="title"/>
          </p:nvPr>
        </p:nvSpPr>
        <p:spPr/>
        <p:txBody>
          <a:bodyPr/>
          <a:lstStyle/>
          <a:p>
            <a:pPr eaLnBrk="1" hangingPunct="1"/>
            <a:r>
              <a:rPr kumimoji="0" lang="zh-CN" altLang="en-US"/>
              <a:t>六、婴儿期的基本学习过程 </a:t>
            </a:r>
          </a:p>
        </p:txBody>
      </p:sp>
      <p:sp>
        <p:nvSpPr>
          <p:cNvPr id="95234" name="Rectangle 3">
            <a:extLst>
              <a:ext uri="{FF2B5EF4-FFF2-40B4-BE49-F238E27FC236}">
                <a16:creationId xmlns:a16="http://schemas.microsoft.com/office/drawing/2014/main" id="{3AA880CB-5E97-4240-88CA-16B50CCAD341}"/>
              </a:ext>
            </a:extLst>
          </p:cNvPr>
          <p:cNvSpPr>
            <a:spLocks noGrp="1"/>
          </p:cNvSpPr>
          <p:nvPr>
            <p:ph idx="1"/>
          </p:nvPr>
        </p:nvSpPr>
        <p:spPr>
          <a:xfrm>
            <a:off x="457200" y="1600200"/>
            <a:ext cx="8435975" cy="4708525"/>
          </a:xfrm>
        </p:spPr>
        <p:txBody>
          <a:bodyPr/>
          <a:lstStyle/>
          <a:p>
            <a:pPr eaLnBrk="1" hangingPunct="1"/>
            <a:r>
              <a:rPr kumimoji="0" lang="en-US" altLang="zh-CN">
                <a:solidFill>
                  <a:srgbClr val="0000FF"/>
                </a:solidFill>
              </a:rPr>
              <a:t>4</a:t>
            </a:r>
            <a:r>
              <a:rPr kumimoji="0" lang="zh-CN" altLang="en-US">
                <a:solidFill>
                  <a:srgbClr val="0000FF"/>
                </a:solidFill>
              </a:rPr>
              <a:t>、新生儿的模仿或观察学习</a:t>
            </a:r>
          </a:p>
          <a:p>
            <a:pPr eaLnBrk="1" hangingPunct="1"/>
            <a:r>
              <a:rPr kumimoji="0" lang="zh-CN" altLang="zh-CN" b="1"/>
              <a:t>（</a:t>
            </a:r>
            <a:r>
              <a:rPr kumimoji="0" lang="en-US" altLang="zh-CN" b="1"/>
              <a:t>2</a:t>
            </a:r>
            <a:r>
              <a:rPr kumimoji="0" lang="zh-CN" altLang="zh-CN" b="1"/>
              <a:t>）模仿和观察学习的发展</a:t>
            </a:r>
            <a:endParaRPr kumimoji="0" lang="zh-CN" altLang="zh-CN"/>
          </a:p>
          <a:p>
            <a:pPr lvl="1" eaLnBrk="1" hangingPunct="1">
              <a:buFont typeface="Symbol" pitchFamily="2" charset="2"/>
              <a:buChar char="-"/>
            </a:pPr>
            <a:r>
              <a:rPr kumimoji="0" lang="zh-CN" altLang="zh-CN" sz="2000"/>
              <a:t>到</a:t>
            </a:r>
            <a:r>
              <a:rPr kumimoji="0" lang="en-US" altLang="zh-CN" sz="2000">
                <a:solidFill>
                  <a:srgbClr val="FF0000"/>
                </a:solidFill>
              </a:rPr>
              <a:t>9</a:t>
            </a:r>
            <a:r>
              <a:rPr kumimoji="0" lang="zh-CN" altLang="zh-CN" sz="2000">
                <a:solidFill>
                  <a:srgbClr val="FF0000"/>
                </a:solidFill>
              </a:rPr>
              <a:t>个月时</a:t>
            </a:r>
            <a:r>
              <a:rPr kumimoji="0" lang="zh-CN" altLang="zh-CN" sz="2000"/>
              <a:t>，先让婴儿观察一些简单动作（如关上木盒子），有的婴儿在</a:t>
            </a:r>
            <a:r>
              <a:rPr kumimoji="0" lang="en-US" altLang="zh-CN" sz="2000"/>
              <a:t>24</a:t>
            </a:r>
            <a:r>
              <a:rPr kumimoji="0" lang="zh-CN" altLang="zh-CN" sz="2000"/>
              <a:t>个小时后仍然能模仿出该动作。这称之为</a:t>
            </a:r>
            <a:r>
              <a:rPr kumimoji="0" lang="en-US" altLang="zh-CN" sz="2400">
                <a:solidFill>
                  <a:srgbClr val="FF0000"/>
                </a:solidFill>
              </a:rPr>
              <a:t>【</a:t>
            </a:r>
            <a:r>
              <a:rPr kumimoji="0" lang="zh-CN" altLang="zh-CN" sz="2400" b="1">
                <a:solidFill>
                  <a:srgbClr val="FF0000"/>
                </a:solidFill>
              </a:rPr>
              <a:t>延迟模仿</a:t>
            </a:r>
            <a:r>
              <a:rPr kumimoji="0" lang="en-US" altLang="zh-CN" sz="2400" b="1">
                <a:solidFill>
                  <a:srgbClr val="FF0000"/>
                </a:solidFill>
              </a:rPr>
              <a:t>】</a:t>
            </a:r>
            <a:r>
              <a:rPr kumimoji="0" lang="zh-CN" altLang="zh-CN" sz="2000"/>
              <a:t>（</a:t>
            </a:r>
            <a:r>
              <a:rPr kumimoji="0" lang="en-US" altLang="zh-CN" sz="2000"/>
              <a:t>deferred imitation</a:t>
            </a:r>
            <a:r>
              <a:rPr kumimoji="0" lang="zh-CN" altLang="zh-CN" sz="2000"/>
              <a:t>）：</a:t>
            </a:r>
            <a:r>
              <a:rPr kumimoji="0" lang="zh-CN" altLang="zh-CN" sz="2000" u="sng"/>
              <a:t>观察过被模仿者的行为之后，在未来某个时间再现其行为的能力。</a:t>
            </a:r>
            <a:r>
              <a:rPr kumimoji="0" lang="zh-CN" altLang="zh-CN" sz="2000"/>
              <a:t>这种能力在出生活第二年将得到迅速的发展。</a:t>
            </a:r>
          </a:p>
          <a:p>
            <a:pPr lvl="1" eaLnBrk="1" hangingPunct="1">
              <a:buFont typeface="Symbol" pitchFamily="2" charset="2"/>
              <a:buChar char="-"/>
            </a:pPr>
            <a:r>
              <a:rPr kumimoji="0" lang="zh-CN" altLang="zh-CN" sz="2000"/>
              <a:t>观察学习发生在观察者注意到一个被模仿对象</a:t>
            </a:r>
            <a:r>
              <a:rPr kumimoji="0" lang="zh-CN" altLang="en-US" sz="2000"/>
              <a:t>，</a:t>
            </a:r>
            <a:r>
              <a:rPr kumimoji="0" lang="zh-CN" altLang="zh-CN" sz="2000"/>
              <a:t>并为其行为建立象征性表征的时候。这些表征性信息被存储在记忆里</a:t>
            </a:r>
            <a:r>
              <a:rPr kumimoji="0" lang="en-US" altLang="zh-CN" sz="2000"/>
              <a:t>,</a:t>
            </a:r>
            <a:r>
              <a:rPr kumimoji="0" lang="zh-CN" altLang="zh-CN" sz="2000"/>
              <a:t>并会在以后重新被提取出来直到个体模仿曾观察到的行为。婴儿能较好地模仿社会榜样的新奇反应，甚至在出生后的第一年后期已经表现出延迟模仿能力。观察学习能力的持续发展使得儿童能够通过观察社会榜样迅速获得很多新习惯。</a:t>
            </a:r>
            <a:endParaRPr kumimoji="0" lang="zh-CN" altLang="zh-CN" sz="1600"/>
          </a:p>
        </p:txBody>
      </p:sp>
      <p:sp>
        <p:nvSpPr>
          <p:cNvPr id="95235" name="灯片编号占位符 5">
            <a:extLst>
              <a:ext uri="{FF2B5EF4-FFF2-40B4-BE49-F238E27FC236}">
                <a16:creationId xmlns:a16="http://schemas.microsoft.com/office/drawing/2014/main" id="{AB507904-05F8-7942-BDEA-1907BE105C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02ACC66-6F95-AB4F-BD65-C17527D7BC5B}" type="slidenum">
              <a:rPr kumimoji="0" lang="en-US" altLang="zh-CN" sz="1200">
                <a:solidFill>
                  <a:srgbClr val="898989"/>
                </a:solidFill>
                <a:latin typeface="Verdana" panose="020B0604030504040204" pitchFamily="34" charset="0"/>
              </a:rPr>
              <a:pPr>
                <a:spcBef>
                  <a:spcPct val="0"/>
                </a:spcBef>
                <a:buFontTx/>
                <a:buNone/>
              </a:pPr>
              <a:t>55</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23CF483E-8A3D-DD4A-BE98-22FD8B3B7848}"/>
              </a:ext>
            </a:extLst>
          </p:cNvPr>
          <p:cNvSpPr>
            <a:spLocks noGrp="1"/>
          </p:cNvSpPr>
          <p:nvPr>
            <p:ph type="title"/>
          </p:nvPr>
        </p:nvSpPr>
        <p:spPr/>
        <p:txBody>
          <a:bodyPr/>
          <a:lstStyle/>
          <a:p>
            <a:pPr eaLnBrk="1" hangingPunct="1"/>
            <a:r>
              <a:rPr kumimoji="0" lang="zh-CN" altLang="en-US"/>
              <a:t>六、婴儿期的基本学习过程 </a:t>
            </a:r>
          </a:p>
        </p:txBody>
      </p:sp>
      <p:sp>
        <p:nvSpPr>
          <p:cNvPr id="97282" name="Rectangle 3">
            <a:extLst>
              <a:ext uri="{FF2B5EF4-FFF2-40B4-BE49-F238E27FC236}">
                <a16:creationId xmlns:a16="http://schemas.microsoft.com/office/drawing/2014/main" id="{D18D135F-3A3E-134D-8477-9047FDDDA6DB}"/>
              </a:ext>
            </a:extLst>
          </p:cNvPr>
          <p:cNvSpPr>
            <a:spLocks noGrp="1"/>
          </p:cNvSpPr>
          <p:nvPr>
            <p:ph idx="1"/>
          </p:nvPr>
        </p:nvSpPr>
        <p:spPr>
          <a:xfrm>
            <a:off x="457200" y="1600200"/>
            <a:ext cx="8435975" cy="4708525"/>
          </a:xfrm>
        </p:spPr>
        <p:txBody>
          <a:bodyPr/>
          <a:lstStyle/>
          <a:p>
            <a:pPr eaLnBrk="1" hangingPunct="1"/>
            <a:r>
              <a:rPr kumimoji="0" lang="zh-CN" altLang="zh-CN" sz="4000"/>
              <a:t>婴儿学习的四种基本方式：</a:t>
            </a:r>
            <a:endParaRPr kumimoji="0" lang="en-US" altLang="zh-CN" sz="4000"/>
          </a:p>
          <a:p>
            <a:pPr lvl="1" eaLnBrk="1" hangingPunct="1"/>
            <a:r>
              <a:rPr kumimoji="0" lang="zh-CN" altLang="zh-CN" sz="3600"/>
              <a:t>习惯化</a:t>
            </a:r>
            <a:endParaRPr kumimoji="0" lang="en-US" altLang="zh-CN" sz="3600"/>
          </a:p>
          <a:p>
            <a:pPr lvl="1" eaLnBrk="1" hangingPunct="1"/>
            <a:r>
              <a:rPr kumimoji="0" lang="zh-CN" altLang="zh-CN" sz="3600"/>
              <a:t>经典条件反射</a:t>
            </a:r>
            <a:endParaRPr kumimoji="0" lang="en-US" altLang="zh-CN" sz="3600"/>
          </a:p>
          <a:p>
            <a:pPr lvl="1" eaLnBrk="1" hangingPunct="1"/>
            <a:r>
              <a:rPr kumimoji="0" lang="zh-CN" altLang="zh-CN" sz="3600"/>
              <a:t>操作性条件反射</a:t>
            </a:r>
            <a:endParaRPr kumimoji="0" lang="en-US" altLang="zh-CN" sz="3600"/>
          </a:p>
          <a:p>
            <a:pPr lvl="1" eaLnBrk="1" hangingPunct="1"/>
            <a:r>
              <a:rPr kumimoji="0" lang="zh-CN" altLang="zh-CN" sz="3600"/>
              <a:t>观察学习</a:t>
            </a:r>
          </a:p>
          <a:p>
            <a:pPr lvl="1" eaLnBrk="1" hangingPunct="1">
              <a:lnSpc>
                <a:spcPct val="90000"/>
              </a:lnSpc>
            </a:pPr>
            <a:endParaRPr kumimoji="0" lang="zh-CN" altLang="en-US" sz="2400"/>
          </a:p>
        </p:txBody>
      </p:sp>
      <p:sp>
        <p:nvSpPr>
          <p:cNvPr id="97283" name="灯片编号占位符 5">
            <a:extLst>
              <a:ext uri="{FF2B5EF4-FFF2-40B4-BE49-F238E27FC236}">
                <a16:creationId xmlns:a16="http://schemas.microsoft.com/office/drawing/2014/main" id="{4E7B7B36-98AE-8D48-94AF-071EC1D46F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4BCEC57-4EC3-5646-AA7D-C068D19709C8}" type="slidenum">
              <a:rPr kumimoji="0" lang="en-US" altLang="zh-CN" sz="1200">
                <a:solidFill>
                  <a:srgbClr val="898989"/>
                </a:solidFill>
                <a:latin typeface="Verdana" panose="020B0604030504040204" pitchFamily="34" charset="0"/>
              </a:rPr>
              <a:pPr>
                <a:spcBef>
                  <a:spcPct val="0"/>
                </a:spcBef>
                <a:buFontTx/>
                <a:buNone/>
              </a:pPr>
              <a:t>56</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灯片编号占位符 3">
            <a:extLst>
              <a:ext uri="{FF2B5EF4-FFF2-40B4-BE49-F238E27FC236}">
                <a16:creationId xmlns:a16="http://schemas.microsoft.com/office/drawing/2014/main" id="{507C426E-29E7-FB4C-AAB8-A5BAF34B71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4350807-64C4-6146-979E-972E0128E722}" type="slidenum">
              <a:rPr kumimoji="0" lang="en-US" altLang="zh-CN" sz="1200">
                <a:solidFill>
                  <a:srgbClr val="898989"/>
                </a:solidFill>
                <a:latin typeface="Verdana" panose="020B0604030504040204" pitchFamily="34" charset="0"/>
              </a:rPr>
              <a:pPr>
                <a:spcBef>
                  <a:spcPct val="0"/>
                </a:spcBef>
                <a:buFontTx/>
                <a:buNone/>
              </a:pPr>
              <a:t>6</a:t>
            </a:fld>
            <a:endParaRPr kumimoji="0" lang="en-US" altLang="zh-CN" sz="1200">
              <a:solidFill>
                <a:srgbClr val="898989"/>
              </a:solidFill>
              <a:latin typeface="Verdana" panose="020B0604030504040204" pitchFamily="34" charset="0"/>
            </a:endParaRPr>
          </a:p>
        </p:txBody>
      </p:sp>
      <p:pic>
        <p:nvPicPr>
          <p:cNvPr id="14338" name="Picture 2" descr="showimg">
            <a:extLst>
              <a:ext uri="{FF2B5EF4-FFF2-40B4-BE49-F238E27FC236}">
                <a16:creationId xmlns:a16="http://schemas.microsoft.com/office/drawing/2014/main" id="{FF89A156-07BB-5849-B2AC-7205B477C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6533865" cy="33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5717314D-4D83-294A-B5EC-EDF5B2533352}"/>
              </a:ext>
            </a:extLst>
          </p:cNvPr>
          <p:cNvSpPr>
            <a:spLocks noChangeArrowheads="1"/>
          </p:cNvSpPr>
          <p:nvPr/>
        </p:nvSpPr>
        <p:spPr bwMode="auto">
          <a:xfrm>
            <a:off x="1258888" y="5084763"/>
            <a:ext cx="6913562" cy="6477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2400" b="1">
                <a:solidFill>
                  <a:srgbClr val="0000FF"/>
                </a:solidFill>
                <a:latin typeface="楷体" panose="02010609060101010101" pitchFamily="49" charset="-122"/>
                <a:ea typeface="楷体" panose="02010609060101010101" pitchFamily="49" charset="-122"/>
              </a:rPr>
              <a:t>为什么婴儿的快速眼动睡眠时间这么长？</a:t>
            </a:r>
          </a:p>
        </p:txBody>
      </p:sp>
      <p:sp>
        <p:nvSpPr>
          <p:cNvPr id="14340" name="Rectangle 4">
            <a:extLst>
              <a:ext uri="{FF2B5EF4-FFF2-40B4-BE49-F238E27FC236}">
                <a16:creationId xmlns:a16="http://schemas.microsoft.com/office/drawing/2014/main" id="{4EF731A4-D258-F948-A7FF-BCE1D9E503C1}"/>
              </a:ext>
            </a:extLst>
          </p:cNvPr>
          <p:cNvSpPr>
            <a:spLocks noChangeArrowheads="1"/>
          </p:cNvSpPr>
          <p:nvPr/>
        </p:nvSpPr>
        <p:spPr bwMode="auto">
          <a:xfrm>
            <a:off x="1116013" y="5826125"/>
            <a:ext cx="7235825" cy="1016000"/>
          </a:xfrm>
          <a:prstGeom prst="rect">
            <a:avLst/>
          </a:prstGeom>
          <a:solidFill>
            <a:schemeClr val="bg1"/>
          </a:solidFill>
          <a:ln w="9525">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en-US" altLang="zh-CN" sz="2400" b="1" dirty="0">
                <a:latin typeface="Tahoma" panose="020B0604030504040204" pitchFamily="34" charset="0"/>
              </a:rPr>
              <a:t>【</a:t>
            </a:r>
            <a:r>
              <a:rPr kumimoji="0" lang="zh-CN" altLang="en-US" sz="2400" b="1" dirty="0">
                <a:latin typeface="Tahoma" panose="020B0604030504040204" pitchFamily="34" charset="0"/>
              </a:rPr>
              <a:t>自主刺激理论</a:t>
            </a:r>
            <a:r>
              <a:rPr kumimoji="0" lang="en-US" altLang="zh-CN" sz="2400" b="1" dirty="0">
                <a:latin typeface="Tahoma" panose="020B0604030504040204" pitchFamily="34" charset="0"/>
              </a:rPr>
              <a:t>】</a:t>
            </a:r>
            <a:r>
              <a:rPr kumimoji="0" lang="zh-CN" altLang="en-US" sz="2400" b="1" dirty="0">
                <a:latin typeface="Tahoma" panose="020B0604030504040204" pitchFamily="34" charset="0"/>
              </a:rPr>
              <a:t>：快速眼动睡眠可以为新生儿提供足够的内部刺激来保证其神经系统的正常发展。</a:t>
            </a:r>
          </a:p>
        </p:txBody>
      </p:sp>
      <p:sp>
        <p:nvSpPr>
          <p:cNvPr id="24581" name="标题 2">
            <a:extLst>
              <a:ext uri="{FF2B5EF4-FFF2-40B4-BE49-F238E27FC236}">
                <a16:creationId xmlns:a16="http://schemas.microsoft.com/office/drawing/2014/main" id="{19E72533-D010-4049-9399-CEB579DD9322}"/>
              </a:ext>
            </a:extLst>
          </p:cNvPr>
          <p:cNvSpPr txBox="1">
            <a:spLocks/>
          </p:cNvSpPr>
          <p:nvPr/>
        </p:nvSpPr>
        <p:spPr bwMode="auto">
          <a:xfrm>
            <a:off x="-57150" y="271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0" lang="zh-CN" altLang="en-US" sz="4400" dirty="0"/>
              <a:t>3、婴儿状态的发展变化</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标题 2">
            <a:extLst>
              <a:ext uri="{FF2B5EF4-FFF2-40B4-BE49-F238E27FC236}">
                <a16:creationId xmlns:a16="http://schemas.microsoft.com/office/drawing/2014/main" id="{507036B6-C325-DB45-81E3-FDD0EC7F50F7}"/>
              </a:ext>
            </a:extLst>
          </p:cNvPr>
          <p:cNvSpPr>
            <a:spLocks noGrp="1"/>
          </p:cNvSpPr>
          <p:nvPr>
            <p:ph type="title"/>
          </p:nvPr>
        </p:nvSpPr>
        <p:spPr>
          <a:xfrm>
            <a:off x="782962" y="1179151"/>
            <a:ext cx="2475485" cy="4463889"/>
          </a:xfrm>
        </p:spPr>
        <p:txBody>
          <a:bodyPr anchor="ctr">
            <a:normAutofit/>
          </a:bodyPr>
          <a:lstStyle/>
          <a:p>
            <a:pPr eaLnBrk="1" hangingPunct="1"/>
            <a:r>
              <a:rPr kumimoji="0" lang="zh-CN" altLang="en-US"/>
              <a:t>3、婴儿状态的发展变化</a:t>
            </a:r>
          </a:p>
        </p:txBody>
      </p:sp>
      <p:sp>
        <p:nvSpPr>
          <p:cNvPr id="25610" name="Isosceles Triangle 2560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612" name="Straight Connector 256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5602" name="内容占位符 3">
            <a:extLst>
              <a:ext uri="{FF2B5EF4-FFF2-40B4-BE49-F238E27FC236}">
                <a16:creationId xmlns:a16="http://schemas.microsoft.com/office/drawing/2014/main" id="{85DB794E-AB9E-0649-AC04-8D1660AE61AD}"/>
              </a:ext>
            </a:extLst>
          </p:cNvPr>
          <p:cNvSpPr>
            <a:spLocks noGrp="1"/>
          </p:cNvSpPr>
          <p:nvPr>
            <p:ph idx="1"/>
          </p:nvPr>
        </p:nvSpPr>
        <p:spPr>
          <a:xfrm>
            <a:off x="3734188" y="1109145"/>
            <a:ext cx="4755762" cy="4603900"/>
          </a:xfrm>
        </p:spPr>
        <p:txBody>
          <a:bodyPr anchor="ctr">
            <a:normAutofit/>
          </a:bodyPr>
          <a:lstStyle/>
          <a:p>
            <a:pPr eaLnBrk="1" hangingPunct="1"/>
            <a:r>
              <a:rPr kumimoji="0" lang="zh-CN" altLang="zh-CN" b="1" dirty="0"/>
              <a:t>（二）啼哭的功能和发展</a:t>
            </a:r>
            <a:endParaRPr kumimoji="0" lang="zh-CN" altLang="zh-CN" dirty="0"/>
          </a:p>
          <a:p>
            <a:pPr lvl="1" eaLnBrk="1" hangingPunct="1"/>
            <a:r>
              <a:rPr kumimoji="0" lang="zh-CN" altLang="zh-CN" dirty="0"/>
              <a:t>婴儿最初的啼哭是一种对身体不适的非习得的无意识反应——</a:t>
            </a:r>
            <a:r>
              <a:rPr kumimoji="0" lang="zh-CN" altLang="en-US" dirty="0"/>
              <a:t>将</a:t>
            </a:r>
            <a:r>
              <a:rPr kumimoji="0" lang="zh-CN" altLang="zh-CN" dirty="0"/>
              <a:t>信号</a:t>
            </a:r>
            <a:r>
              <a:rPr kumimoji="0" lang="zh-CN" altLang="en-US" dirty="0"/>
              <a:t>传达给</a:t>
            </a:r>
            <a:r>
              <a:rPr kumimoji="0" lang="zh-CN" altLang="zh-CN" dirty="0"/>
              <a:t>抚养者</a:t>
            </a:r>
            <a:r>
              <a:rPr kumimoji="0" lang="zh-CN" altLang="en-US" dirty="0"/>
              <a:t>。</a:t>
            </a:r>
            <a:endParaRPr kumimoji="0" lang="en-US" altLang="zh-CN" dirty="0"/>
          </a:p>
          <a:p>
            <a:pPr lvl="1" eaLnBrk="1" hangingPunct="1"/>
            <a:r>
              <a:rPr kumimoji="0" lang="zh-CN" altLang="zh-CN" b="1" u="sng" dirty="0"/>
              <a:t>啼哭的发展变化</a:t>
            </a:r>
            <a:endParaRPr kumimoji="0" lang="zh-CN" altLang="zh-CN" dirty="0"/>
          </a:p>
          <a:p>
            <a:pPr lvl="2" eaLnBrk="1" hangingPunct="1"/>
            <a:r>
              <a:rPr kumimoji="0" lang="zh-CN" altLang="zh-CN" dirty="0"/>
              <a:t>全世界的婴儿在出生后的前</a:t>
            </a:r>
            <a:r>
              <a:rPr kumimoji="0" lang="en-US" altLang="zh-CN" dirty="0"/>
              <a:t>3</a:t>
            </a:r>
            <a:r>
              <a:rPr kumimoji="0" lang="zh-CN" altLang="zh-CN" dirty="0"/>
              <a:t>个月啼哭频率都是最高的。</a:t>
            </a:r>
            <a:endParaRPr kumimoji="0" lang="en-US" altLang="zh-CN" dirty="0"/>
          </a:p>
          <a:p>
            <a:pPr lvl="1" eaLnBrk="1" hangingPunct="1"/>
            <a:r>
              <a:rPr kumimoji="0" lang="zh-CN" altLang="zh-CN" dirty="0"/>
              <a:t>如果母亲能够对婴儿的啼哭做出迅速反应，那么，孩子啼哭的频率就会越来越低。这种</a:t>
            </a:r>
            <a:r>
              <a:rPr kumimoji="0" lang="en-US" altLang="zh-CN" dirty="0"/>
              <a:t>【</a:t>
            </a:r>
            <a:r>
              <a:rPr kumimoji="0" lang="zh-CN" altLang="zh-CN"/>
              <a:t>敏感的、高反应性的教养方式</a:t>
            </a:r>
            <a:r>
              <a:rPr kumimoji="0" lang="en-US" altLang="zh-CN"/>
              <a:t>】</a:t>
            </a:r>
            <a:r>
              <a:rPr kumimoji="0" lang="zh-CN" altLang="zh-CN" dirty="0"/>
              <a:t>之所以能够使婴儿易于安抚，是因为这种抚养者有助于防止婴儿变得高度焦虑。</a:t>
            </a:r>
          </a:p>
        </p:txBody>
      </p:sp>
      <p:sp>
        <p:nvSpPr>
          <p:cNvPr id="25614" name="Isosceles Triangle 256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603" name="灯片编号占位符 1">
            <a:extLst>
              <a:ext uri="{FF2B5EF4-FFF2-40B4-BE49-F238E27FC236}">
                <a16:creationId xmlns:a16="http://schemas.microsoft.com/office/drawing/2014/main" id="{0A6E3E3A-2977-B945-8FDE-B9C2EEA8450B}"/>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74E8193C-5C56-DD48-B83A-4910A38EDD93}" type="slidenum">
              <a:rPr kumimoji="0" lang="en-US" altLang="zh-CN" sz="1800">
                <a:latin typeface="Verdana" panose="020B0604030504040204" pitchFamily="34" charset="0"/>
              </a:rPr>
              <a:pPr>
                <a:lnSpc>
                  <a:spcPct val="90000"/>
                </a:lnSpc>
                <a:spcBef>
                  <a:spcPct val="0"/>
                </a:spcBef>
                <a:spcAft>
                  <a:spcPts val="600"/>
                </a:spcAft>
                <a:buFontTx/>
                <a:buNone/>
              </a:pPr>
              <a:t>7</a:t>
            </a:fld>
            <a:endParaRPr kumimoji="0" lang="en-US" altLang="zh-CN" sz="1800">
              <a:latin typeface="Verdana" panose="020B0604030504040204" pitchFamily="34" charset="0"/>
            </a:endParaRP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2">
            <a:extLst>
              <a:ext uri="{FF2B5EF4-FFF2-40B4-BE49-F238E27FC236}">
                <a16:creationId xmlns:a16="http://schemas.microsoft.com/office/drawing/2014/main" id="{69A78180-501D-D248-B0F1-2D0E06C9A8A8}"/>
              </a:ext>
            </a:extLst>
          </p:cNvPr>
          <p:cNvSpPr>
            <a:spLocks noGrp="1"/>
          </p:cNvSpPr>
          <p:nvPr>
            <p:ph type="title"/>
          </p:nvPr>
        </p:nvSpPr>
        <p:spPr/>
        <p:txBody>
          <a:bodyPr/>
          <a:lstStyle/>
          <a:p>
            <a:pPr eaLnBrk="1" hangingPunct="1"/>
            <a:r>
              <a:rPr kumimoji="0" lang="zh-CN" altLang="en-US"/>
              <a:t>二、研究婴儿感知觉经验的方法</a:t>
            </a:r>
          </a:p>
        </p:txBody>
      </p:sp>
      <p:sp>
        <p:nvSpPr>
          <p:cNvPr id="26626" name="内容占位符 3">
            <a:extLst>
              <a:ext uri="{FF2B5EF4-FFF2-40B4-BE49-F238E27FC236}">
                <a16:creationId xmlns:a16="http://schemas.microsoft.com/office/drawing/2014/main" id="{8DD19313-B588-FB4C-870F-3281B553E9D1}"/>
              </a:ext>
            </a:extLst>
          </p:cNvPr>
          <p:cNvSpPr>
            <a:spLocks noGrp="1"/>
          </p:cNvSpPr>
          <p:nvPr>
            <p:ph idx="1"/>
          </p:nvPr>
        </p:nvSpPr>
        <p:spPr/>
        <p:txBody>
          <a:bodyPr/>
          <a:lstStyle/>
          <a:p>
            <a:pPr eaLnBrk="1" hangingPunct="1"/>
            <a:r>
              <a:rPr kumimoji="0" lang="en-US" altLang="zh-CN" dirty="0"/>
              <a:t>1</a:t>
            </a:r>
            <a:r>
              <a:rPr kumimoji="0" lang="zh-CN" altLang="en-US" dirty="0"/>
              <a:t>，</a:t>
            </a:r>
            <a:r>
              <a:rPr kumimoji="0" lang="zh-CN" altLang="en-US" dirty="0">
                <a:solidFill>
                  <a:srgbClr val="0000FF"/>
                </a:solidFill>
              </a:rPr>
              <a:t>视觉偏好法</a:t>
            </a:r>
            <a:r>
              <a:rPr kumimoji="0" lang="zh-CN" altLang="en-US" dirty="0"/>
              <a:t>（</a:t>
            </a:r>
            <a:r>
              <a:rPr kumimoji="0" lang="en-US" altLang="zh-CN" dirty="0"/>
              <a:t>preference method</a:t>
            </a:r>
            <a:r>
              <a:rPr kumimoji="0" lang="zh-CN" altLang="en-US" dirty="0"/>
              <a:t>）</a:t>
            </a:r>
            <a:endParaRPr kumimoji="0" lang="en-US" altLang="zh-CN" dirty="0"/>
          </a:p>
          <a:p>
            <a:pPr lvl="1" eaLnBrk="1" hangingPunct="1"/>
            <a:r>
              <a:rPr kumimoji="0" lang="zh-CN" altLang="en-US" dirty="0"/>
              <a:t>一种获取婴儿知觉发展信息的方法：给婴儿呈现两个（或更多）刺激物，观察他更喜欢哪一个。</a:t>
            </a:r>
            <a:endParaRPr kumimoji="0" lang="en-US" altLang="zh-CN" dirty="0"/>
          </a:p>
          <a:p>
            <a:pPr lvl="1" eaLnBrk="1" hangingPunct="1"/>
            <a:r>
              <a:rPr kumimoji="0" lang="zh-CN" altLang="en-US" dirty="0"/>
              <a:t>罗伯特</a:t>
            </a:r>
            <a:r>
              <a:rPr kumimoji="0" lang="zh-CN" altLang="zh-CN" dirty="0">
                <a:latin typeface="Arial" panose="020B0604020202020204" pitchFamily="34" charset="0"/>
              </a:rPr>
              <a:t>·</a:t>
            </a:r>
            <a:r>
              <a:rPr kumimoji="0" lang="zh-CN" altLang="en-US" dirty="0"/>
              <a:t>范兹（</a:t>
            </a:r>
            <a:r>
              <a:rPr kumimoji="0" lang="en-US" altLang="zh-CN" dirty="0">
                <a:latin typeface="Times New Roman" panose="02020603050405020304" pitchFamily="18" charset="0"/>
              </a:rPr>
              <a:t>Robert </a:t>
            </a:r>
            <a:r>
              <a:rPr kumimoji="0" lang="en-US" altLang="zh-CN" dirty="0" err="1">
                <a:latin typeface="Times New Roman" panose="02020603050405020304" pitchFamily="18" charset="0"/>
              </a:rPr>
              <a:t>Fantz</a:t>
            </a:r>
            <a:r>
              <a:rPr kumimoji="0" lang="zh-CN" altLang="en-US" dirty="0"/>
              <a:t>）：</a:t>
            </a:r>
          </a:p>
          <a:p>
            <a:pPr lvl="2" eaLnBrk="1" hangingPunct="1">
              <a:buClr>
                <a:schemeClr val="tx1"/>
              </a:buClr>
              <a:buFont typeface="Wingdings" pitchFamily="2" charset="2"/>
              <a:buChar char="Ø"/>
            </a:pPr>
            <a:r>
              <a:rPr kumimoji="0" lang="zh-CN" altLang="en-US" dirty="0">
                <a:latin typeface="Arial" panose="020B0604020202020204" pitchFamily="34" charset="0"/>
              </a:rPr>
              <a:t>“</a:t>
            </a:r>
            <a:r>
              <a:rPr kumimoji="0" lang="zh-CN" altLang="en-US" dirty="0"/>
              <a:t>观察箱</a:t>
            </a:r>
            <a:r>
              <a:rPr kumimoji="0" lang="zh-CN" altLang="en-US" dirty="0">
                <a:latin typeface="Arial" panose="020B0604020202020204" pitchFamily="34" charset="0"/>
              </a:rPr>
              <a:t>”</a:t>
            </a:r>
            <a:r>
              <a:rPr kumimoji="0" lang="zh-CN" altLang="en-US" dirty="0"/>
              <a:t>（</a:t>
            </a:r>
            <a:r>
              <a:rPr kumimoji="0" lang="en-US" altLang="zh-CN" dirty="0"/>
              <a:t>20</a:t>
            </a:r>
            <a:r>
              <a:rPr kumimoji="0" lang="zh-CN" altLang="en-US" dirty="0"/>
              <a:t>世纪</a:t>
            </a:r>
            <a:r>
              <a:rPr kumimoji="0" lang="en-US" altLang="zh-CN" dirty="0"/>
              <a:t>60</a:t>
            </a:r>
            <a:r>
              <a:rPr kumimoji="0" lang="zh-CN" altLang="en-US" dirty="0"/>
              <a:t>年代）</a:t>
            </a:r>
          </a:p>
          <a:p>
            <a:pPr lvl="3" eaLnBrk="1" hangingPunct="1"/>
            <a:r>
              <a:rPr kumimoji="0" lang="zh-CN" altLang="en-US" dirty="0"/>
              <a:t>新生儿可以轻松分辨视觉图形</a:t>
            </a:r>
          </a:p>
          <a:p>
            <a:pPr lvl="3" eaLnBrk="1" hangingPunct="1"/>
            <a:r>
              <a:rPr kumimoji="0" lang="zh-CN" altLang="en-US" dirty="0"/>
              <a:t>更喜欢看有图案的刺激物，如面孔或同心圆</a:t>
            </a:r>
          </a:p>
        </p:txBody>
      </p:sp>
      <p:sp>
        <p:nvSpPr>
          <p:cNvPr id="26627" name="灯片编号占位符 1">
            <a:extLst>
              <a:ext uri="{FF2B5EF4-FFF2-40B4-BE49-F238E27FC236}">
                <a16:creationId xmlns:a16="http://schemas.microsoft.com/office/drawing/2014/main" id="{F915B039-03F8-4744-9756-C842995817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FF01138-FA45-9F4D-939E-70D334BECF4B}" type="slidenum">
              <a:rPr kumimoji="0" lang="en-US" altLang="zh-CN" sz="1200">
                <a:solidFill>
                  <a:srgbClr val="898989"/>
                </a:solidFill>
                <a:latin typeface="Verdana" panose="020B0604030504040204" pitchFamily="34" charset="0"/>
              </a:rPr>
              <a:pPr>
                <a:spcBef>
                  <a:spcPct val="0"/>
                </a:spcBef>
                <a:buFontTx/>
                <a:buNone/>
              </a:pPr>
              <a:t>8</a:t>
            </a:fld>
            <a:endParaRPr kumimoji="0" lang="en-US" altLang="zh-CN" sz="1200">
              <a:solidFill>
                <a:srgbClr val="898989"/>
              </a:solidFill>
              <a:latin typeface="Verdana" panose="020B0604030504040204" pitchFamily="34" charset="0"/>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5" name="Rectangle 2765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57" name="Group 2765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7658" name="Straight Connector 2765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5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1" name="Isosceles Triangle 2766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5" name="Isosceles Triangle 2766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6" name="Isosceles Triangle 2766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668" name="Rectangle 2766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图片 1">
            <a:extLst>
              <a:ext uri="{FF2B5EF4-FFF2-40B4-BE49-F238E27FC236}">
                <a16:creationId xmlns:a16="http://schemas.microsoft.com/office/drawing/2014/main" id="{DAE6F442-8D66-7D48-AD45-D3CDFA3D9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73999" y="1131994"/>
            <a:ext cx="4794137" cy="4590386"/>
          </a:xfrm>
          <a:prstGeom prst="rect">
            <a:avLst/>
          </a:prstGeom>
          <a:noFill/>
          <a:extLst>
            <a:ext uri="{909E8E84-426E-40DD-AFC4-6F175D3DCCD1}">
              <a14:hiddenFill xmlns:a14="http://schemas.microsoft.com/office/drawing/2010/main">
                <a:solidFill>
                  <a:srgbClr val="FFFFFF"/>
                </a:solidFill>
              </a14:hiddenFill>
            </a:ext>
          </a:extLst>
        </p:spPr>
      </p:pic>
      <p:sp>
        <p:nvSpPr>
          <p:cNvPr id="27649" name="灯片编号占位符 3">
            <a:extLst>
              <a:ext uri="{FF2B5EF4-FFF2-40B4-BE49-F238E27FC236}">
                <a16:creationId xmlns:a16="http://schemas.microsoft.com/office/drawing/2014/main" id="{EB1771DD-1A16-274C-BB25-A42FF7B2A9A2}"/>
              </a:ext>
            </a:extLst>
          </p:cNvPr>
          <p:cNvSpPr>
            <a:spLocks noGrp="1"/>
          </p:cNvSpPr>
          <p:nvPr>
            <p:ph type="sldNum" sz="quarter" idx="12"/>
          </p:nvPr>
        </p:nvSpPr>
        <p:spPr bwMode="auto">
          <a:xfrm>
            <a:off x="8148895" y="6411619"/>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buFontTx/>
              <a:buNone/>
            </a:pPr>
            <a:fld id="{428D74F7-91D9-6D4E-B960-1CA60053D801}" type="slidenum">
              <a:rPr kumimoji="0" lang="en-US" altLang="zh-CN" sz="1800">
                <a:solidFill>
                  <a:srgbClr val="FFFFFF"/>
                </a:solidFill>
                <a:latin typeface="Verdana" panose="020B0604030504040204" pitchFamily="34" charset="0"/>
              </a:rPr>
              <a:pPr>
                <a:lnSpc>
                  <a:spcPct val="90000"/>
                </a:lnSpc>
                <a:spcBef>
                  <a:spcPct val="0"/>
                </a:spcBef>
                <a:spcAft>
                  <a:spcPts val="600"/>
                </a:spcAft>
                <a:buFontTx/>
                <a:buNone/>
              </a:pPr>
              <a:t>9</a:t>
            </a:fld>
            <a:endParaRPr kumimoji="0" lang="en-US" altLang="zh-CN" sz="1800">
              <a:solidFill>
                <a:srgbClr val="FFFFFF"/>
              </a:solidFill>
              <a:latin typeface="Verdana" panose="020B0604030504040204" pitchFamily="34" charset="0"/>
            </a:endParaRPr>
          </a:p>
        </p:txBody>
      </p:sp>
    </p:spTree>
    <p:custDataLst>
      <p:tags r:id="rId1"/>
    </p:custDataLst>
  </p:cSld>
  <p:clrMapOvr>
    <a:masterClrMapping/>
  </p:clrMapOvr>
  <p:transition>
    <p:pull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{F5B187B1-D9AB-AA4D-B4FF-21D5C10CCAA3}tf10001060</Template>
  <TotalTime>2318</TotalTime>
  <Words>5530</Words>
  <Application>Microsoft Macintosh PowerPoint</Application>
  <PresentationFormat>On-screen Show (4:3)</PresentationFormat>
  <Paragraphs>391</Paragraphs>
  <Slides>56</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Heiti TC Medium</vt:lpstr>
      <vt:lpstr>KaiTi</vt:lpstr>
      <vt:lpstr>KaiTi</vt:lpstr>
      <vt:lpstr>黑体</vt:lpstr>
      <vt:lpstr>宋体</vt:lpstr>
      <vt:lpstr>Arial</vt:lpstr>
      <vt:lpstr>Calibri</vt:lpstr>
      <vt:lpstr>Symbol</vt:lpstr>
      <vt:lpstr>Tahoma</vt:lpstr>
      <vt:lpstr>Times New Roman</vt:lpstr>
      <vt:lpstr>Trebuchet MS</vt:lpstr>
      <vt:lpstr>Verdana</vt:lpstr>
      <vt:lpstr>Wingdings</vt:lpstr>
      <vt:lpstr>Wingdings 3</vt:lpstr>
      <vt:lpstr>Facet</vt:lpstr>
      <vt:lpstr>第五章 早期认知基础： 感觉、知觉和学习</vt:lpstr>
      <vt:lpstr>一、新生儿对生活的准备</vt:lpstr>
      <vt:lpstr> 1 新生儿的反射-生存反射</vt:lpstr>
      <vt:lpstr> 1 新生儿的反射-原始反射</vt:lpstr>
      <vt:lpstr>3、新生儿的状态</vt:lpstr>
      <vt:lpstr>PowerPoint Presentation</vt:lpstr>
      <vt:lpstr>3、婴儿状态的发展变化</vt:lpstr>
      <vt:lpstr>二、研究婴儿感知觉经验的方法</vt:lpstr>
      <vt:lpstr>PowerPoint Presentation</vt:lpstr>
      <vt:lpstr>PowerPoint Presentation</vt:lpstr>
      <vt:lpstr>PowerPoint Presentation</vt:lpstr>
      <vt:lpstr>二、研究婴儿感知觉经验的方法</vt:lpstr>
      <vt:lpstr>PowerPoint Presentation</vt:lpstr>
      <vt:lpstr>二、研究婴儿感知觉经验的方法</vt:lpstr>
      <vt:lpstr>二、研究婴儿感知觉经验的方法</vt:lpstr>
      <vt:lpstr>PowerPoint Presentation</vt:lpstr>
      <vt:lpstr>二、研究婴儿感知觉经验的方法</vt:lpstr>
      <vt:lpstr>二、研究婴儿感知觉经验的方法</vt:lpstr>
      <vt:lpstr>二、研究婴儿感知觉经验的方法</vt:lpstr>
      <vt:lpstr>三、婴儿的感觉能力</vt:lpstr>
      <vt:lpstr>三、婴儿的感觉能力</vt:lpstr>
      <vt:lpstr>三、婴儿的感觉能力</vt:lpstr>
      <vt:lpstr>2. 味觉与嗅觉</vt:lpstr>
      <vt:lpstr>三、婴儿的感觉能力</vt:lpstr>
      <vt:lpstr>三、婴儿的感觉能力</vt:lpstr>
      <vt:lpstr>4，视觉</vt:lpstr>
      <vt:lpstr>四、婴儿的视知觉</vt:lpstr>
      <vt:lpstr>1，图形知觉与形状知觉</vt:lpstr>
      <vt:lpstr>四、婴儿的视知觉</vt:lpstr>
      <vt:lpstr>PowerPoint Presentation</vt:lpstr>
      <vt:lpstr>四、婴儿的视知觉</vt:lpstr>
      <vt:lpstr>PowerPoint Presentation</vt:lpstr>
      <vt:lpstr>PowerPoint Presentation</vt:lpstr>
      <vt:lpstr>四、婴儿的视知觉</vt:lpstr>
      <vt:lpstr>PowerPoint Presentation</vt:lpstr>
      <vt:lpstr>四、婴儿的视知觉</vt:lpstr>
      <vt:lpstr>PowerPoint Presentation</vt:lpstr>
      <vt:lpstr>四、婴儿的视知觉</vt:lpstr>
      <vt:lpstr>PowerPoint Presentation</vt:lpstr>
      <vt:lpstr>PowerPoint Presentation</vt:lpstr>
      <vt:lpstr>五、婴儿的跨通道知觉</vt:lpstr>
      <vt:lpstr>抓“泡泡”</vt:lpstr>
      <vt:lpstr>2、跨通道知觉的发展</vt:lpstr>
      <vt:lpstr>五、婴儿的跨通道知觉</vt:lpstr>
      <vt:lpstr>五、婴儿的跨通道知觉</vt:lpstr>
      <vt:lpstr>六、婴儿期的基本学习过程 </vt:lpstr>
      <vt:lpstr>六、婴儿期的基本学习过程 </vt:lpstr>
      <vt:lpstr>六、婴儿期的基本学习过程 </vt:lpstr>
      <vt:lpstr>六、婴儿期的基本学习过程 </vt:lpstr>
      <vt:lpstr>六、婴儿期的基本学习过程 </vt:lpstr>
      <vt:lpstr>3、操作性条件反射</vt:lpstr>
      <vt:lpstr>六、婴儿期的基本学习过程 </vt:lpstr>
      <vt:lpstr>六、婴儿期的基本学习过程 </vt:lpstr>
      <vt:lpstr>六、婴儿期的基本学习过程 </vt:lpstr>
      <vt:lpstr>六、婴儿期的基本学习过程 </vt:lpstr>
      <vt:lpstr>六、婴儿期的基本学习过程 </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 婴儿期的心理发展</dc:title>
  <dc:creator>wangmingyi</dc:creator>
  <cp:lastModifiedBy>YAN Zhixiong</cp:lastModifiedBy>
  <cp:revision>249</cp:revision>
  <dcterms:created xsi:type="dcterms:W3CDTF">2009-03-15T14:38:28Z</dcterms:created>
  <dcterms:modified xsi:type="dcterms:W3CDTF">2022-10-21T02:23:10Z</dcterms:modified>
</cp:coreProperties>
</file>